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57" r:id="rId3"/>
    <p:sldId id="284" r:id="rId4"/>
    <p:sldId id="285" r:id="rId5"/>
    <p:sldId id="30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0E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9BF7C3-D600-8741-8A88-EC4EBA1107BB}" v="5" dt="2021-09-06T05:48:32.0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77" autoAdjust="0"/>
    <p:restoredTop sz="94660"/>
  </p:normalViewPr>
  <p:slideViewPr>
    <p:cSldViewPr snapToGrid="0">
      <p:cViewPr varScale="1">
        <p:scale>
          <a:sx n="123" d="100"/>
          <a:sy n="123" d="100"/>
        </p:scale>
        <p:origin x="200" y="13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BD5E3-1C26-4AB4-A52C-69769B1608E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F473A0A9-834B-48BF-B0DA-9394A71894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Tree>
    <p:extLst>
      <p:ext uri="{BB962C8B-B14F-4D97-AF65-F5344CB8AC3E}">
        <p14:creationId xmlns:p14="http://schemas.microsoft.com/office/powerpoint/2010/main" val="1382214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2571C-DEA2-43EC-85CE-02F9B73C0F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8CB8D894-A806-4AEF-9430-733A3E11A6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D8726615-949C-476A-B83C-DD35234853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41ADFC-BBC9-4826-8F84-7CB7188C70AD}"/>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6" name="Footer Placeholder 5">
            <a:extLst>
              <a:ext uri="{FF2B5EF4-FFF2-40B4-BE49-F238E27FC236}">
                <a16:creationId xmlns:a16="http://schemas.microsoft.com/office/drawing/2014/main" id="{DCD3B70A-7AA4-481D-A622-33B998A7EF62}"/>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FBE404D-F743-4A97-A425-526B335CB05A}"/>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604119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15CBB-B3ED-402A-B4E8-AE83333791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E054A97E-C4B6-4D54-8886-8FAAE83B56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6621D7B-F501-4349-BE26-CA4D3BB756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9CFADF-B371-4429-A5B9-FD348914F3BF}"/>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6" name="Footer Placeholder 5">
            <a:extLst>
              <a:ext uri="{FF2B5EF4-FFF2-40B4-BE49-F238E27FC236}">
                <a16:creationId xmlns:a16="http://schemas.microsoft.com/office/drawing/2014/main" id="{6D6D4909-D62A-4895-8CE4-A5A44922F566}"/>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DD00577-019E-490E-8758-29AA0ECE79E1}"/>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4266619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E73B6-0094-4527-AC5F-21769EB07A8D}"/>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6C93640-8AE5-4484-BC06-75ABF8A640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CA2A683-DCF0-410A-BCDB-FC8E4618A6A7}"/>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5" name="Footer Placeholder 4">
            <a:extLst>
              <a:ext uri="{FF2B5EF4-FFF2-40B4-BE49-F238E27FC236}">
                <a16:creationId xmlns:a16="http://schemas.microsoft.com/office/drawing/2014/main" id="{A59FDEC4-21DC-4D52-8FD9-60B5553CE68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1C570A76-6F23-442F-BFFE-8E503AD0E2B5}"/>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1442594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FD4218-F14D-4616-9F88-5E4C43B6455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F6507E95-96C5-4820-8035-38A7617AF57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C49528F-0F50-452E-8B1B-6F174FFC43D2}"/>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5" name="Footer Placeholder 4">
            <a:extLst>
              <a:ext uri="{FF2B5EF4-FFF2-40B4-BE49-F238E27FC236}">
                <a16:creationId xmlns:a16="http://schemas.microsoft.com/office/drawing/2014/main" id="{2E07C55D-C7E3-48CF-B68B-764765899B07}"/>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8D40DBE-9819-4725-AFBE-E30E63F7D462}"/>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729473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EBB64-C2E9-4FD0-81AD-41237E5B226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77916C5-05D8-49F7-89CC-7A41AD3E62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018731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7916C5-05D8-49F7-89CC-7A41AD3E6268}"/>
              </a:ext>
            </a:extLst>
          </p:cNvPr>
          <p:cNvSpPr>
            <a:spLocks noGrp="1"/>
          </p:cNvSpPr>
          <p:nvPr>
            <p:ph idx="1"/>
          </p:nvPr>
        </p:nvSpPr>
        <p:spPr>
          <a:xfrm>
            <a:off x="838200" y="636814"/>
            <a:ext cx="9318171" cy="5540149"/>
          </a:xfrm>
        </p:spPr>
        <p:txBody>
          <a:bodyPr anchor="ctr">
            <a:normAutofit/>
          </a:bodyPr>
          <a:lstStyle>
            <a:lvl1pPr marL="0" indent="0">
              <a:lnSpc>
                <a:spcPct val="120000"/>
              </a:lnSpc>
              <a:spcBef>
                <a:spcPts val="0"/>
              </a:spcBef>
              <a:spcAft>
                <a:spcPts val="1600"/>
              </a:spcAft>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 to edit Master text styles</a:t>
            </a:r>
          </a:p>
        </p:txBody>
      </p:sp>
    </p:spTree>
    <p:extLst>
      <p:ext uri="{BB962C8B-B14F-4D97-AF65-F5344CB8AC3E}">
        <p14:creationId xmlns:p14="http://schemas.microsoft.com/office/powerpoint/2010/main" val="1060101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45FECCE-4A81-FA49-941E-4C48F78BD996}"/>
              </a:ext>
            </a:extLst>
          </p:cNvPr>
          <p:cNvSpPr>
            <a:spLocks noGrp="1"/>
          </p:cNvSpPr>
          <p:nvPr>
            <p:ph type="title" idx="4294967295"/>
          </p:nvPr>
        </p:nvSpPr>
        <p:spPr>
          <a:xfrm>
            <a:off x="550842" y="457201"/>
            <a:ext cx="9761537" cy="941942"/>
          </a:xfrm>
        </p:spPr>
        <p:txBody>
          <a:bodyPr vert="horz" lIns="91440" tIns="45720" rIns="91440" bIns="45720" rtlCol="0" anchor="ctr">
            <a:normAutofit/>
          </a:bodyPr>
          <a:lstStyle/>
          <a:p>
            <a:r>
              <a:rPr lang="en-US" sz="3600" b="1" dirty="0">
                <a:solidFill>
                  <a:srgbClr val="870E33"/>
                </a:solidFill>
              </a:rPr>
              <a:t>Bible talk - key message</a:t>
            </a:r>
          </a:p>
        </p:txBody>
      </p:sp>
      <p:sp>
        <p:nvSpPr>
          <p:cNvPr id="10" name="Text Placeholder 9">
            <a:extLst>
              <a:ext uri="{FF2B5EF4-FFF2-40B4-BE49-F238E27FC236}">
                <a16:creationId xmlns:a16="http://schemas.microsoft.com/office/drawing/2014/main" id="{515641EA-25D9-CF44-BE1D-8D7F262EDD13}"/>
              </a:ext>
            </a:extLst>
          </p:cNvPr>
          <p:cNvSpPr>
            <a:spLocks noGrp="1"/>
          </p:cNvSpPr>
          <p:nvPr>
            <p:ph type="body" sz="quarter" idx="10"/>
          </p:nvPr>
        </p:nvSpPr>
        <p:spPr>
          <a:xfrm>
            <a:off x="550863" y="1641474"/>
            <a:ext cx="9761537" cy="4583055"/>
          </a:xfrm>
        </p:spPr>
        <p:txBody>
          <a:bodyPr anchor="ctr">
            <a:noAutofit/>
          </a:bodyPr>
          <a:lstStyle>
            <a:lvl1pPr marL="457200" indent="-457200">
              <a:lnSpc>
                <a:spcPct val="140000"/>
              </a:lnSpc>
              <a:buFont typeface="Arial" panose="020B0604020202020204" pitchFamily="34" charset="0"/>
              <a:buChar char="•"/>
              <a:defRPr sz="2800"/>
            </a:lvl1pPr>
            <a:lvl2pPr marL="457200" indent="0">
              <a:buNone/>
              <a:defRPr sz="2800"/>
            </a:lvl2pPr>
            <a:lvl3pPr>
              <a:defRPr sz="2800"/>
            </a:lvl3pPr>
            <a:lvl4pPr>
              <a:defRPr sz="2800"/>
            </a:lvl4pPr>
            <a:lvl5pPr>
              <a:defRPr sz="2800"/>
            </a:lvl5pPr>
          </a:lstStyle>
          <a:p>
            <a:pPr lvl="0"/>
            <a:r>
              <a:rPr lang="en-GB" dirty="0"/>
              <a:t>Click to edit Master text styles</a:t>
            </a:r>
            <a:endParaRPr lang="en-US" dirty="0"/>
          </a:p>
        </p:txBody>
      </p:sp>
    </p:spTree>
    <p:extLst>
      <p:ext uri="{BB962C8B-B14F-4D97-AF65-F5344CB8AC3E}">
        <p14:creationId xmlns:p14="http://schemas.microsoft.com/office/powerpoint/2010/main" val="81728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7E398-CBF1-4EAB-879D-A3E01E3AD5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471E4206-1947-4FAE-99CF-58529FA82F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E8245D6-7C60-46F6-A825-152439EFCA2C}"/>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5" name="Footer Placeholder 4">
            <a:extLst>
              <a:ext uri="{FF2B5EF4-FFF2-40B4-BE49-F238E27FC236}">
                <a16:creationId xmlns:a16="http://schemas.microsoft.com/office/drawing/2014/main" id="{5261AC8C-9BF7-40EA-A279-8B8EB3BD389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C7CD928E-730E-4383-BDE7-90EC450BADAA}"/>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2682577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6CDC9-7A42-464D-A412-27C810210346}"/>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A1EFE70E-ACBD-40A9-ABFB-F32B2BAA054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D0F17FD7-C9F5-4737-B91E-61561C5F39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790946F-6DED-4911-AFE0-C1707FDD86DD}"/>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6" name="Footer Placeholder 5">
            <a:extLst>
              <a:ext uri="{FF2B5EF4-FFF2-40B4-BE49-F238E27FC236}">
                <a16:creationId xmlns:a16="http://schemas.microsoft.com/office/drawing/2014/main" id="{7078BA24-4286-4B54-979C-80E2DA5F3AB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3602C60C-226F-4460-9ABD-B1DB315A8FEE}"/>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708028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FA9A3-34A8-41FE-B9AD-8548E57FF439}"/>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D871556-FB7F-45C5-BE68-F0865616E5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422E3C-CE13-4386-9124-0307E5CA45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DDB75C62-0188-4C01-B5F4-D1A4997002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F33647-2F8A-4286-8463-3D79891248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0660ADE3-77DF-454E-8937-6218CC62FBEA}"/>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8" name="Footer Placeholder 7">
            <a:extLst>
              <a:ext uri="{FF2B5EF4-FFF2-40B4-BE49-F238E27FC236}">
                <a16:creationId xmlns:a16="http://schemas.microsoft.com/office/drawing/2014/main" id="{E62F2B3E-67BC-494C-9770-8221ABBD3E4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603C8B47-65B1-452A-B232-34368E1B133B}"/>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2262354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48686-5362-4C04-9546-AE69CC46199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28E80B6A-76EE-4F94-82E4-BC80CBD93E6E}"/>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4" name="Footer Placeholder 3">
            <a:extLst>
              <a:ext uri="{FF2B5EF4-FFF2-40B4-BE49-F238E27FC236}">
                <a16:creationId xmlns:a16="http://schemas.microsoft.com/office/drawing/2014/main" id="{FF6E03CF-8AF2-4228-A1AC-F13CED87902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B227D7BE-042C-46AE-BC7F-5386B2E160FC}"/>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1340823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A45E19-4DE4-4061-A0D3-418BCB589736}"/>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3" name="Footer Placeholder 2">
            <a:extLst>
              <a:ext uri="{FF2B5EF4-FFF2-40B4-BE49-F238E27FC236}">
                <a16:creationId xmlns:a16="http://schemas.microsoft.com/office/drawing/2014/main" id="{8A069B75-9DE8-468B-948C-BA76144DB95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8BA89CF1-A4C8-41B2-97DB-2CE0DA26A2BB}"/>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627461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Background pattern&#10;&#10;Description automatically generated with low confidence">
            <a:extLst>
              <a:ext uri="{FF2B5EF4-FFF2-40B4-BE49-F238E27FC236}">
                <a16:creationId xmlns:a16="http://schemas.microsoft.com/office/drawing/2014/main" id="{AB57F885-71C9-9D4A-9D14-953BAF118860}"/>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3667E289-1CBA-4ADA-B51D-13DBDA4D59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114A684D-D4C0-439D-B08C-33BDE25D8C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39246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4EA0ED6-A92F-EB48-88D5-5F5508BD34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13678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1CBE56-85B3-40ED-9FA4-F42AE2F58471}"/>
              </a:ext>
            </a:extLst>
          </p:cNvPr>
          <p:cNvSpPr>
            <a:spLocks noGrp="1"/>
          </p:cNvSpPr>
          <p:nvPr>
            <p:ph idx="1"/>
          </p:nvPr>
        </p:nvSpPr>
        <p:spPr>
          <a:xfrm>
            <a:off x="626166" y="1569027"/>
            <a:ext cx="9530206" cy="1522042"/>
          </a:xfrm>
        </p:spPr>
        <p:txBody>
          <a:bodyPr>
            <a:normAutofit/>
          </a:bodyPr>
          <a:lstStyle/>
          <a:p>
            <a:pPr>
              <a:spcAft>
                <a:spcPts val="600"/>
              </a:spcAft>
            </a:pPr>
            <a:r>
              <a:rPr lang="en-US" sz="2400" dirty="0"/>
              <a:t>While we anticipate Jesus coming among us and prepare our hearts for his coming, we are called to be living out the Christ-life.</a:t>
            </a:r>
          </a:p>
        </p:txBody>
      </p:sp>
      <p:pic>
        <p:nvPicPr>
          <p:cNvPr id="4" name="Graphic 3">
            <a:extLst>
              <a:ext uri="{FF2B5EF4-FFF2-40B4-BE49-F238E27FC236}">
                <a16:creationId xmlns:a16="http://schemas.microsoft.com/office/drawing/2014/main" id="{170C57EA-E90E-BB46-ACF1-E1C025FDDE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53" y="3534016"/>
            <a:ext cx="849821" cy="1005910"/>
          </a:xfrm>
          <a:prstGeom prst="rect">
            <a:avLst/>
          </a:prstGeom>
        </p:spPr>
      </p:pic>
      <p:sp>
        <p:nvSpPr>
          <p:cNvPr id="5" name="Content Placeholder 2">
            <a:extLst>
              <a:ext uri="{FF2B5EF4-FFF2-40B4-BE49-F238E27FC236}">
                <a16:creationId xmlns:a16="http://schemas.microsoft.com/office/drawing/2014/main" id="{68B39C2E-2B60-5D44-B8B1-8A6E324E5576}"/>
              </a:ext>
            </a:extLst>
          </p:cNvPr>
          <p:cNvSpPr txBox="1">
            <a:spLocks/>
          </p:cNvSpPr>
          <p:nvPr/>
        </p:nvSpPr>
        <p:spPr>
          <a:xfrm>
            <a:off x="1997764" y="3257777"/>
            <a:ext cx="8158608" cy="2031196"/>
          </a:xfrm>
          <a:prstGeom prst="rect">
            <a:avLst/>
          </a:prstGeom>
        </p:spPr>
        <p:txBody>
          <a:bodyPr vert="horz" lIns="91440" tIns="45720" rIns="91440" bIns="45720" rtlCol="0" anchor="ctr">
            <a:normAutofit/>
          </a:bodyPr>
          <a:lstStyle>
            <a:lvl1pPr marL="0" indent="0" algn="l" defTabSz="914400" rtl="0" eaLnBrk="1" latinLnBrk="0" hangingPunct="1">
              <a:lnSpc>
                <a:spcPct val="120000"/>
              </a:lnSpc>
              <a:spcBef>
                <a:spcPts val="0"/>
              </a:spcBef>
              <a:spcAft>
                <a:spcPts val="1600"/>
              </a:spcAft>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a:spcAft>
                <a:spcPts val="600"/>
              </a:spcAft>
            </a:pPr>
            <a:r>
              <a:rPr lang="en-US" sz="3800" b="1" dirty="0">
                <a:solidFill>
                  <a:srgbClr val="870E33"/>
                </a:solidFill>
              </a:rPr>
              <a:t>Think</a:t>
            </a:r>
            <a:r>
              <a:rPr lang="en-US" sz="3800" b="1" dirty="0"/>
              <a:t> </a:t>
            </a:r>
          </a:p>
          <a:p>
            <a:pPr marL="57150">
              <a:spcAft>
                <a:spcPts val="600"/>
              </a:spcAft>
            </a:pPr>
            <a:r>
              <a:rPr lang="en-US" sz="2400" dirty="0"/>
              <a:t>Can you remember a time when something happened before you were expecting it?</a:t>
            </a:r>
          </a:p>
        </p:txBody>
      </p:sp>
    </p:spTree>
    <p:extLst>
      <p:ext uri="{BB962C8B-B14F-4D97-AF65-F5344CB8AC3E}">
        <p14:creationId xmlns:p14="http://schemas.microsoft.com/office/powerpoint/2010/main" val="557936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B4E181-6579-4CFE-A2FD-A2FCBF5D37B6}"/>
              </a:ext>
            </a:extLst>
          </p:cNvPr>
          <p:cNvSpPr>
            <a:spLocks noGrp="1"/>
          </p:cNvSpPr>
          <p:nvPr>
            <p:ph idx="1"/>
          </p:nvPr>
        </p:nvSpPr>
        <p:spPr>
          <a:xfrm>
            <a:off x="1997765" y="576469"/>
            <a:ext cx="7894380" cy="5635487"/>
          </a:xfrm>
        </p:spPr>
        <p:txBody>
          <a:bodyPr>
            <a:noAutofit/>
          </a:bodyPr>
          <a:lstStyle/>
          <a:p>
            <a:pPr marL="57150">
              <a:spcAft>
                <a:spcPts val="600"/>
              </a:spcAft>
            </a:pPr>
            <a:r>
              <a:rPr lang="en-US" sz="3800" b="1" dirty="0">
                <a:solidFill>
                  <a:srgbClr val="870E33"/>
                </a:solidFill>
              </a:rPr>
              <a:t>Share/discuss</a:t>
            </a:r>
            <a:endParaRPr lang="en-US" sz="3800" dirty="0">
              <a:solidFill>
                <a:srgbClr val="870E33"/>
              </a:solidFill>
            </a:endParaRPr>
          </a:p>
          <a:p>
            <a:pPr marL="57150">
              <a:spcAft>
                <a:spcPts val="600"/>
              </a:spcAft>
            </a:pPr>
            <a:r>
              <a:rPr lang="en-US" sz="2400" dirty="0"/>
              <a:t>When we follow Jesus with all our hearts we live in that space of the promise of God and the blessing of God. Discuss what living in that space actually looks like (</a:t>
            </a:r>
            <a:r>
              <a:rPr lang="en-US" sz="2400" b="1" dirty="0"/>
              <a:t>hint:</a:t>
            </a:r>
            <a:r>
              <a:rPr lang="en-US" sz="2400" dirty="0"/>
              <a:t> our Bible readings today have a lot to say about this reality).</a:t>
            </a:r>
          </a:p>
        </p:txBody>
      </p:sp>
      <p:pic>
        <p:nvPicPr>
          <p:cNvPr id="4" name="Graphic 3">
            <a:extLst>
              <a:ext uri="{FF2B5EF4-FFF2-40B4-BE49-F238E27FC236}">
                <a16:creationId xmlns:a16="http://schemas.microsoft.com/office/drawing/2014/main" id="{1ADD4235-CA4D-7048-99EE-D8230F86AD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6895" y="2394772"/>
            <a:ext cx="1248715" cy="849820"/>
          </a:xfrm>
          <a:prstGeom prst="rect">
            <a:avLst/>
          </a:prstGeom>
        </p:spPr>
      </p:pic>
    </p:spTree>
    <p:extLst>
      <p:ext uri="{BB962C8B-B14F-4D97-AF65-F5344CB8AC3E}">
        <p14:creationId xmlns:p14="http://schemas.microsoft.com/office/powerpoint/2010/main" val="1099739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455223-7674-4593-8617-C4C555149AA1}"/>
              </a:ext>
            </a:extLst>
          </p:cNvPr>
          <p:cNvSpPr>
            <a:spLocks noGrp="1"/>
          </p:cNvSpPr>
          <p:nvPr>
            <p:ph idx="1"/>
          </p:nvPr>
        </p:nvSpPr>
        <p:spPr>
          <a:xfrm>
            <a:off x="1997764" y="685800"/>
            <a:ext cx="8310018" cy="5486399"/>
          </a:xfrm>
        </p:spPr>
        <p:txBody>
          <a:bodyPr>
            <a:noAutofit/>
          </a:bodyPr>
          <a:lstStyle/>
          <a:p>
            <a:pPr marL="57150">
              <a:spcAft>
                <a:spcPts val="600"/>
              </a:spcAft>
            </a:pPr>
            <a:r>
              <a:rPr lang="en-US" sz="3800" b="1" dirty="0">
                <a:solidFill>
                  <a:srgbClr val="870E33"/>
                </a:solidFill>
              </a:rPr>
              <a:t>Pray</a:t>
            </a:r>
          </a:p>
          <a:p>
            <a:pPr marL="57150">
              <a:spcAft>
                <a:spcPts val="600"/>
              </a:spcAft>
            </a:pPr>
            <a:r>
              <a:rPr lang="en-US" sz="2400" dirty="0"/>
              <a:t>Ask God to help you understand what it means to live in the space between the promise of God and the blessing of God and how, despite your circumstances, you can ‘Rejoice in the Lord always’.</a:t>
            </a:r>
          </a:p>
        </p:txBody>
      </p:sp>
      <p:pic>
        <p:nvPicPr>
          <p:cNvPr id="4" name="Graphic 3">
            <a:extLst>
              <a:ext uri="{FF2B5EF4-FFF2-40B4-BE49-F238E27FC236}">
                <a16:creationId xmlns:a16="http://schemas.microsoft.com/office/drawing/2014/main" id="{C7B2CFB1-DEC1-3046-983D-D781A08547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6294" y="2284344"/>
            <a:ext cx="988567" cy="1144656"/>
          </a:xfrm>
          <a:prstGeom prst="rect">
            <a:avLst/>
          </a:prstGeom>
        </p:spPr>
      </p:pic>
    </p:spTree>
    <p:extLst>
      <p:ext uri="{BB962C8B-B14F-4D97-AF65-F5344CB8AC3E}">
        <p14:creationId xmlns:p14="http://schemas.microsoft.com/office/powerpoint/2010/main" val="1412715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455223-7674-4593-8617-C4C555149AA1}"/>
              </a:ext>
            </a:extLst>
          </p:cNvPr>
          <p:cNvSpPr>
            <a:spLocks noGrp="1"/>
          </p:cNvSpPr>
          <p:nvPr>
            <p:ph idx="1"/>
          </p:nvPr>
        </p:nvSpPr>
        <p:spPr>
          <a:xfrm>
            <a:off x="1997764" y="636814"/>
            <a:ext cx="8445100" cy="5317177"/>
          </a:xfrm>
        </p:spPr>
        <p:txBody>
          <a:bodyPr>
            <a:noAutofit/>
          </a:bodyPr>
          <a:lstStyle/>
          <a:p>
            <a:pPr marL="57150">
              <a:spcAft>
                <a:spcPts val="600"/>
              </a:spcAft>
            </a:pPr>
            <a:r>
              <a:rPr lang="en-US" sz="3800" b="1" dirty="0">
                <a:solidFill>
                  <a:srgbClr val="870E33"/>
                </a:solidFill>
              </a:rPr>
              <a:t>Act</a:t>
            </a:r>
            <a:endParaRPr lang="en-US" sz="3800" dirty="0"/>
          </a:p>
          <a:p>
            <a:pPr marL="57150">
              <a:spcAft>
                <a:spcPts val="600"/>
              </a:spcAft>
            </a:pPr>
            <a:r>
              <a:rPr lang="en-US" sz="2400" dirty="0"/>
              <a:t>Share one of the promises of God with someone this week.</a:t>
            </a:r>
          </a:p>
        </p:txBody>
      </p:sp>
      <p:pic>
        <p:nvPicPr>
          <p:cNvPr id="5" name="Graphic 4">
            <a:extLst>
              <a:ext uri="{FF2B5EF4-FFF2-40B4-BE49-F238E27FC236}">
                <a16:creationId xmlns:a16="http://schemas.microsoft.com/office/drawing/2014/main" id="{A6B5EFB7-1BE9-EE4F-AF37-3DB2261585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1012" y="2740116"/>
            <a:ext cx="1196686" cy="763104"/>
          </a:xfrm>
          <a:prstGeom prst="rect">
            <a:avLst/>
          </a:prstGeom>
        </p:spPr>
      </p:pic>
    </p:spTree>
    <p:extLst>
      <p:ext uri="{BB962C8B-B14F-4D97-AF65-F5344CB8AC3E}">
        <p14:creationId xmlns:p14="http://schemas.microsoft.com/office/powerpoint/2010/main" val="26419399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Props1.xml><?xml version="1.0" encoding="utf-8"?>
<ds:datastoreItem xmlns:ds="http://schemas.openxmlformats.org/officeDocument/2006/customXml" ds:itemID="{8E0D9192-45EF-4B07-A759-E45A4C2E032D}"/>
</file>

<file path=customXml/itemProps2.xml><?xml version="1.0" encoding="utf-8"?>
<ds:datastoreItem xmlns:ds="http://schemas.openxmlformats.org/officeDocument/2006/customXml" ds:itemID="{C47E40C1-F923-4D87-9ED6-6B25038E2BD5}"/>
</file>

<file path=customXml/itemProps3.xml><?xml version="1.0" encoding="utf-8"?>
<ds:datastoreItem xmlns:ds="http://schemas.openxmlformats.org/officeDocument/2006/customXml" ds:itemID="{B158F61E-2D2C-40D9-BB73-F4A6385293CD}"/>
</file>

<file path=docProps/app.xml><?xml version="1.0" encoding="utf-8"?>
<Properties xmlns="http://schemas.openxmlformats.org/officeDocument/2006/extended-properties" xmlns:vt="http://schemas.openxmlformats.org/officeDocument/2006/docPropsVTypes">
  <TotalTime>467</TotalTime>
  <Words>146</Words>
  <Application>Microsoft Macintosh PowerPoint</Application>
  <PresentationFormat>Widescreen</PresentationFormat>
  <Paragraphs>9</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Advent 2021</dc:title>
  <dc:creator>Scott Simpson</dc:creator>
  <cp:lastModifiedBy>Emma Park</cp:lastModifiedBy>
  <cp:revision>6</cp:revision>
  <dcterms:created xsi:type="dcterms:W3CDTF">2021-08-20T04:48:03Z</dcterms:created>
  <dcterms:modified xsi:type="dcterms:W3CDTF">2021-09-06T05:48:45Z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