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7" r:id="rId3"/>
    <p:sldId id="284" r:id="rId4"/>
    <p:sldId id="285" r:id="rId5"/>
    <p:sldId id="30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0E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5B8DBF-5BF6-C549-95B2-555AF7FE2468}" v="5" dt="2021-09-06T07:01:49.8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7" autoAdjust="0"/>
    <p:restoredTop sz="94660"/>
  </p:normalViewPr>
  <p:slideViewPr>
    <p:cSldViewPr snapToGrid="0">
      <p:cViewPr varScale="1">
        <p:scale>
          <a:sx n="123" d="100"/>
          <a:sy n="123" d="100"/>
        </p:scale>
        <p:origin x="200" y="13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BD5E3-1C26-4AB4-A52C-69769B1608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F473A0A9-834B-48BF-B0DA-9394A71894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1382214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571C-DEA2-43EC-85CE-02F9B73C0F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CB8D894-A806-4AEF-9430-733A3E11A6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D8726615-949C-476A-B83C-DD35234853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41ADFC-BBC9-4826-8F84-7CB7188C70A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DCD3B70A-7AA4-481D-A622-33B998A7EF6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FBE404D-F743-4A97-A425-526B335CB05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60411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15CBB-B3ED-402A-B4E8-AE83333791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054A97E-C4B6-4D54-8886-8FAAE83B56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6621D7B-F501-4349-BE26-CA4D3BB75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9CFADF-B371-4429-A5B9-FD348914F3BF}"/>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6D6D4909-D62A-4895-8CE4-A5A44922F566}"/>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D00577-019E-490E-8758-29AA0ECE79E1}"/>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4266619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E73B6-0094-4527-AC5F-21769EB07A8D}"/>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6C93640-8AE5-4484-BC06-75ABF8A640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CA2A683-DCF0-410A-BCDB-FC8E4618A6A7}"/>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A59FDEC4-21DC-4D52-8FD9-60B5553CE68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1C570A76-6F23-442F-BFFE-8E503AD0E2B5}"/>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442594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D4218-F14D-4616-9F88-5E4C43B645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6507E95-96C5-4820-8035-38A7617AF5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C49528F-0F50-452E-8B1B-6F174FFC43D2}"/>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2E07C55D-C7E3-48CF-B68B-764765899B0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8D40DBE-9819-4725-AFBE-E30E63F7D462}"/>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29473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BB64-C2E9-4FD0-81AD-41237E5B226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1873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a:xfrm>
            <a:off x="838200" y="636814"/>
            <a:ext cx="9318171" cy="5540149"/>
          </a:xfrm>
        </p:spPr>
        <p:txBody>
          <a:bodyPr anchor="ctr">
            <a:normAutofit/>
          </a:bodyPr>
          <a:lstStyle>
            <a:lvl1pPr marL="0" indent="0">
              <a:lnSpc>
                <a:spcPct val="120000"/>
              </a:lnSpc>
              <a:spcBef>
                <a:spcPts val="0"/>
              </a:spcBef>
              <a:spcAft>
                <a:spcPts val="1600"/>
              </a:spcAft>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 edit Master text styles</a:t>
            </a:r>
          </a:p>
        </p:txBody>
      </p:sp>
    </p:spTree>
    <p:extLst>
      <p:ext uri="{BB962C8B-B14F-4D97-AF65-F5344CB8AC3E}">
        <p14:creationId xmlns:p14="http://schemas.microsoft.com/office/powerpoint/2010/main" val="106010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5FECCE-4A81-FA49-941E-4C48F78BD996}"/>
              </a:ext>
            </a:extLst>
          </p:cNvPr>
          <p:cNvSpPr>
            <a:spLocks noGrp="1"/>
          </p:cNvSpPr>
          <p:nvPr>
            <p:ph type="title" idx="4294967295"/>
          </p:nvPr>
        </p:nvSpPr>
        <p:spPr>
          <a:xfrm>
            <a:off x="550842" y="457201"/>
            <a:ext cx="9761537" cy="941942"/>
          </a:xfrm>
        </p:spPr>
        <p:txBody>
          <a:bodyPr vert="horz" lIns="91440" tIns="45720" rIns="91440" bIns="45720" rtlCol="0" anchor="ctr">
            <a:normAutofit/>
          </a:bodyPr>
          <a:lstStyle/>
          <a:p>
            <a:r>
              <a:rPr lang="en-US" sz="3600" b="1" dirty="0">
                <a:solidFill>
                  <a:srgbClr val="870E33"/>
                </a:solidFill>
              </a:rPr>
              <a:t>Bible talk - key message</a:t>
            </a:r>
          </a:p>
        </p:txBody>
      </p:sp>
      <p:sp>
        <p:nvSpPr>
          <p:cNvPr id="10" name="Text Placeholder 9">
            <a:extLst>
              <a:ext uri="{FF2B5EF4-FFF2-40B4-BE49-F238E27FC236}">
                <a16:creationId xmlns:a16="http://schemas.microsoft.com/office/drawing/2014/main" id="{515641EA-25D9-CF44-BE1D-8D7F262EDD13}"/>
              </a:ext>
            </a:extLst>
          </p:cNvPr>
          <p:cNvSpPr>
            <a:spLocks noGrp="1"/>
          </p:cNvSpPr>
          <p:nvPr>
            <p:ph type="body" sz="quarter" idx="10"/>
          </p:nvPr>
        </p:nvSpPr>
        <p:spPr>
          <a:xfrm>
            <a:off x="550863" y="1641474"/>
            <a:ext cx="9761537" cy="4583055"/>
          </a:xfrm>
        </p:spPr>
        <p:txBody>
          <a:bodyPr anchor="ctr">
            <a:noAutofit/>
          </a:bodyPr>
          <a:lstStyle>
            <a:lvl1pPr marL="457200" indent="-457200">
              <a:lnSpc>
                <a:spcPct val="140000"/>
              </a:lnSpc>
              <a:buFont typeface="Arial" panose="020B0604020202020204" pitchFamily="34" charset="0"/>
              <a:buChar char="•"/>
              <a:defRPr sz="2800"/>
            </a:lvl1pPr>
            <a:lvl2pPr marL="457200" indent="0">
              <a:buNone/>
              <a:defRPr sz="2800"/>
            </a:lvl2pPr>
            <a:lvl3pPr>
              <a:defRPr sz="2800"/>
            </a:lvl3pPr>
            <a:lvl4pPr>
              <a:defRPr sz="2800"/>
            </a:lvl4pPr>
            <a:lvl5pPr>
              <a:defRPr sz="2800"/>
            </a:lvl5pPr>
          </a:lstStyle>
          <a:p>
            <a:pPr lvl="0"/>
            <a:r>
              <a:rPr lang="en-GB" dirty="0"/>
              <a:t>Click to edit Master text styles</a:t>
            </a:r>
            <a:endParaRPr lang="en-US" dirty="0"/>
          </a:p>
        </p:txBody>
      </p:sp>
    </p:spTree>
    <p:extLst>
      <p:ext uri="{BB962C8B-B14F-4D97-AF65-F5344CB8AC3E}">
        <p14:creationId xmlns:p14="http://schemas.microsoft.com/office/powerpoint/2010/main" val="8172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7E398-CBF1-4EAB-879D-A3E01E3AD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71E4206-1947-4FAE-99CF-58529FA82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245D6-7C60-46F6-A825-152439EFCA2C}"/>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5261AC8C-9BF7-40EA-A279-8B8EB3BD389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C7CD928E-730E-4383-BDE7-90EC450BADA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682577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6CDC9-7A42-464D-A412-27C81021034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1EFE70E-ACBD-40A9-ABFB-F32B2BAA05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0F17FD7-C9F5-4737-B91E-61561C5F39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90946F-6DED-4911-AFE0-C1707FDD86D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7078BA24-4286-4B54-979C-80E2DA5F3AB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3602C60C-226F-4460-9ABD-B1DB315A8FEE}"/>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08028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FA9A3-34A8-41FE-B9AD-8548E57FF439}"/>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D871556-FB7F-45C5-BE68-F0865616E5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422E3C-CE13-4386-9124-0307E5CA45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DDB75C62-0188-4C01-B5F4-D1A499700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F33647-2F8A-4286-8463-3D79891248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660ADE3-77DF-454E-8937-6218CC62FBEA}"/>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8" name="Footer Placeholder 7">
            <a:extLst>
              <a:ext uri="{FF2B5EF4-FFF2-40B4-BE49-F238E27FC236}">
                <a16:creationId xmlns:a16="http://schemas.microsoft.com/office/drawing/2014/main" id="{E62F2B3E-67BC-494C-9770-8221ABBD3E4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03C8B47-65B1-452A-B232-34368E1B133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26235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48686-5362-4C04-9546-AE69CC4619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8E80B6A-76EE-4F94-82E4-BC80CBD93E6E}"/>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4" name="Footer Placeholder 3">
            <a:extLst>
              <a:ext uri="{FF2B5EF4-FFF2-40B4-BE49-F238E27FC236}">
                <a16:creationId xmlns:a16="http://schemas.microsoft.com/office/drawing/2014/main" id="{FF6E03CF-8AF2-4228-A1AC-F13CED87902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B227D7BE-042C-46AE-BC7F-5386B2E160FC}"/>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340823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A45E19-4DE4-4061-A0D3-418BCB589736}"/>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3" name="Footer Placeholder 2">
            <a:extLst>
              <a:ext uri="{FF2B5EF4-FFF2-40B4-BE49-F238E27FC236}">
                <a16:creationId xmlns:a16="http://schemas.microsoft.com/office/drawing/2014/main" id="{8A069B75-9DE8-468B-948C-BA76144DB95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8BA89CF1-A4C8-41B2-97DB-2CE0DA26A2B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627461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Background pattern&#10;&#10;Description automatically generated with low confidence">
            <a:extLst>
              <a:ext uri="{FF2B5EF4-FFF2-40B4-BE49-F238E27FC236}">
                <a16:creationId xmlns:a16="http://schemas.microsoft.com/office/drawing/2014/main" id="{AB57F885-71C9-9D4A-9D14-953BAF11886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3667E289-1CBA-4ADA-B51D-13DBDA4D5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14A684D-D4C0-439D-B08C-33BDE25D8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39246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picture containing text&#10;&#10;Description automatically generated">
            <a:extLst>
              <a:ext uri="{FF2B5EF4-FFF2-40B4-BE49-F238E27FC236}">
                <a16:creationId xmlns:a16="http://schemas.microsoft.com/office/drawing/2014/main" id="{4883A546-2C22-3745-8EBE-E6988FAE90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13678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1CBE56-85B3-40ED-9FA4-F42AE2F58471}"/>
              </a:ext>
            </a:extLst>
          </p:cNvPr>
          <p:cNvSpPr>
            <a:spLocks noGrp="1"/>
          </p:cNvSpPr>
          <p:nvPr>
            <p:ph idx="1"/>
          </p:nvPr>
        </p:nvSpPr>
        <p:spPr>
          <a:xfrm>
            <a:off x="626166" y="1292788"/>
            <a:ext cx="9530206" cy="2031196"/>
          </a:xfrm>
        </p:spPr>
        <p:txBody>
          <a:bodyPr>
            <a:noAutofit/>
          </a:bodyPr>
          <a:lstStyle/>
          <a:p>
            <a:r>
              <a:rPr lang="en-US" sz="2400" dirty="0"/>
              <a:t>Christmas is a good opportunity for either a new start or a fresh start with Jesus. We can let the awe of that first Christmas wash over us and join the shepherds, wise men and angels and come humbly before him knowing that the gift of Jesus transcends all others.</a:t>
            </a:r>
          </a:p>
        </p:txBody>
      </p:sp>
      <p:pic>
        <p:nvPicPr>
          <p:cNvPr id="4" name="Graphic 3">
            <a:extLst>
              <a:ext uri="{FF2B5EF4-FFF2-40B4-BE49-F238E27FC236}">
                <a16:creationId xmlns:a16="http://schemas.microsoft.com/office/drawing/2014/main" id="{170C57EA-E90E-BB46-ACF1-E1C025FDDE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53" y="3752225"/>
            <a:ext cx="849821" cy="1005910"/>
          </a:xfrm>
          <a:prstGeom prst="rect">
            <a:avLst/>
          </a:prstGeom>
        </p:spPr>
      </p:pic>
      <p:sp>
        <p:nvSpPr>
          <p:cNvPr id="5" name="Content Placeholder 2">
            <a:extLst>
              <a:ext uri="{FF2B5EF4-FFF2-40B4-BE49-F238E27FC236}">
                <a16:creationId xmlns:a16="http://schemas.microsoft.com/office/drawing/2014/main" id="{68B39C2E-2B60-5D44-B8B1-8A6E324E5576}"/>
              </a:ext>
            </a:extLst>
          </p:cNvPr>
          <p:cNvSpPr txBox="1">
            <a:spLocks/>
          </p:cNvSpPr>
          <p:nvPr/>
        </p:nvSpPr>
        <p:spPr>
          <a:xfrm>
            <a:off x="1997764" y="3429000"/>
            <a:ext cx="7624218" cy="2031196"/>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0"/>
              </a:spcBef>
              <a:spcAft>
                <a:spcPts val="1600"/>
              </a:spcAft>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a:spcAft>
                <a:spcPts val="600"/>
              </a:spcAft>
            </a:pPr>
            <a:r>
              <a:rPr lang="en-US" sz="3800" b="1" dirty="0">
                <a:solidFill>
                  <a:srgbClr val="870E33"/>
                </a:solidFill>
              </a:rPr>
              <a:t>Think</a:t>
            </a:r>
            <a:r>
              <a:rPr lang="en-US" sz="3800" b="1" dirty="0"/>
              <a:t> </a:t>
            </a:r>
          </a:p>
          <a:p>
            <a:pPr marL="57150">
              <a:spcAft>
                <a:spcPts val="600"/>
              </a:spcAft>
            </a:pPr>
            <a:r>
              <a:rPr lang="en-US" sz="2400" dirty="0"/>
              <a:t>What is the most meaningful Christmas present you have received?</a:t>
            </a:r>
          </a:p>
        </p:txBody>
      </p:sp>
    </p:spTree>
    <p:extLst>
      <p:ext uri="{BB962C8B-B14F-4D97-AF65-F5344CB8AC3E}">
        <p14:creationId xmlns:p14="http://schemas.microsoft.com/office/powerpoint/2010/main" val="557936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B4E181-6579-4CFE-A2FD-A2FCBF5D37B6}"/>
              </a:ext>
            </a:extLst>
          </p:cNvPr>
          <p:cNvSpPr>
            <a:spLocks noGrp="1"/>
          </p:cNvSpPr>
          <p:nvPr>
            <p:ph idx="1"/>
          </p:nvPr>
        </p:nvSpPr>
        <p:spPr>
          <a:xfrm>
            <a:off x="1997764" y="576469"/>
            <a:ext cx="8102199" cy="5635487"/>
          </a:xfrm>
        </p:spPr>
        <p:txBody>
          <a:bodyPr>
            <a:noAutofit/>
          </a:bodyPr>
          <a:lstStyle/>
          <a:p>
            <a:pPr marL="57150">
              <a:spcAft>
                <a:spcPts val="600"/>
              </a:spcAft>
            </a:pPr>
            <a:r>
              <a:rPr lang="en-US" sz="3800" b="1" dirty="0">
                <a:solidFill>
                  <a:srgbClr val="870E33"/>
                </a:solidFill>
              </a:rPr>
              <a:t>Share/discuss</a:t>
            </a:r>
            <a:endParaRPr lang="en-US" sz="3800" dirty="0">
              <a:solidFill>
                <a:srgbClr val="870E33"/>
              </a:solidFill>
            </a:endParaRPr>
          </a:p>
          <a:p>
            <a:pPr marL="57150">
              <a:spcAft>
                <a:spcPts val="600"/>
              </a:spcAft>
            </a:pPr>
            <a:r>
              <a:rPr lang="en-US" sz="2400" dirty="0"/>
              <a:t>The gift of Jesus transcends all other gifts. It is the one personal gift that existed as a gift to us before we even received it and continues as a gift forever. Why is the birth of Jesus a monumental and pivotal event in history?</a:t>
            </a:r>
          </a:p>
        </p:txBody>
      </p:sp>
      <p:pic>
        <p:nvPicPr>
          <p:cNvPr id="4" name="Graphic 3">
            <a:extLst>
              <a:ext uri="{FF2B5EF4-FFF2-40B4-BE49-F238E27FC236}">
                <a16:creationId xmlns:a16="http://schemas.microsoft.com/office/drawing/2014/main" id="{1ADD4235-CA4D-7048-99EE-D8230F86AD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895" y="2290863"/>
            <a:ext cx="1248715" cy="849820"/>
          </a:xfrm>
          <a:prstGeom prst="rect">
            <a:avLst/>
          </a:prstGeom>
        </p:spPr>
      </p:pic>
    </p:spTree>
    <p:extLst>
      <p:ext uri="{BB962C8B-B14F-4D97-AF65-F5344CB8AC3E}">
        <p14:creationId xmlns:p14="http://schemas.microsoft.com/office/powerpoint/2010/main" val="109973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85800"/>
            <a:ext cx="8310018" cy="5486399"/>
          </a:xfrm>
        </p:spPr>
        <p:txBody>
          <a:bodyPr>
            <a:noAutofit/>
          </a:bodyPr>
          <a:lstStyle/>
          <a:p>
            <a:pPr marL="57150">
              <a:spcAft>
                <a:spcPts val="600"/>
              </a:spcAft>
            </a:pPr>
            <a:r>
              <a:rPr lang="en-US" sz="3800" b="1" dirty="0">
                <a:solidFill>
                  <a:srgbClr val="870E33"/>
                </a:solidFill>
              </a:rPr>
              <a:t>Pray</a:t>
            </a:r>
          </a:p>
          <a:p>
            <a:pPr marL="57150">
              <a:spcAft>
                <a:spcPts val="600"/>
              </a:spcAft>
            </a:pPr>
            <a:r>
              <a:rPr lang="en-US" sz="2400" dirty="0"/>
              <a:t>Take a few minutes, in awe and adoration, to ask Jesus to take his place at the </a:t>
            </a:r>
            <a:r>
              <a:rPr lang="en-US" sz="2400" dirty="0" err="1"/>
              <a:t>centre</a:t>
            </a:r>
            <a:r>
              <a:rPr lang="en-US" sz="2400" dirty="0"/>
              <a:t> of your life, and to remind you again that He makes all the difference.</a:t>
            </a:r>
          </a:p>
        </p:txBody>
      </p:sp>
      <p:pic>
        <p:nvPicPr>
          <p:cNvPr id="4" name="Graphic 3">
            <a:extLst>
              <a:ext uri="{FF2B5EF4-FFF2-40B4-BE49-F238E27FC236}">
                <a16:creationId xmlns:a16="http://schemas.microsoft.com/office/drawing/2014/main" id="{C7B2CFB1-DEC1-3046-983D-D781A08547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6294" y="2284344"/>
            <a:ext cx="988567" cy="1144656"/>
          </a:xfrm>
          <a:prstGeom prst="rect">
            <a:avLst/>
          </a:prstGeom>
        </p:spPr>
      </p:pic>
    </p:spTree>
    <p:extLst>
      <p:ext uri="{BB962C8B-B14F-4D97-AF65-F5344CB8AC3E}">
        <p14:creationId xmlns:p14="http://schemas.microsoft.com/office/powerpoint/2010/main" val="1412715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36814"/>
            <a:ext cx="8029463" cy="5317177"/>
          </a:xfrm>
        </p:spPr>
        <p:txBody>
          <a:bodyPr>
            <a:noAutofit/>
          </a:bodyPr>
          <a:lstStyle/>
          <a:p>
            <a:pPr marL="57150">
              <a:spcAft>
                <a:spcPts val="600"/>
              </a:spcAft>
            </a:pPr>
            <a:r>
              <a:rPr lang="en-US" sz="3800" b="1" dirty="0">
                <a:solidFill>
                  <a:srgbClr val="870E33"/>
                </a:solidFill>
              </a:rPr>
              <a:t>Act</a:t>
            </a:r>
            <a:endParaRPr lang="en-US" sz="3800" dirty="0"/>
          </a:p>
          <a:p>
            <a:pPr marL="57150">
              <a:spcAft>
                <a:spcPts val="600"/>
              </a:spcAft>
            </a:pPr>
            <a:r>
              <a:rPr lang="en-US" sz="2400" dirty="0"/>
              <a:t>God showed his incredible love for us by giving us the gift of his Son, Jesus. Do something practical this week to offer a reflection of that love to others.</a:t>
            </a:r>
          </a:p>
        </p:txBody>
      </p:sp>
      <p:pic>
        <p:nvPicPr>
          <p:cNvPr id="5" name="Graphic 4">
            <a:extLst>
              <a:ext uri="{FF2B5EF4-FFF2-40B4-BE49-F238E27FC236}">
                <a16:creationId xmlns:a16="http://schemas.microsoft.com/office/drawing/2014/main" id="{A6B5EFB7-1BE9-EE4F-AF37-3DB2261585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012" y="2293307"/>
            <a:ext cx="1196686" cy="763104"/>
          </a:xfrm>
          <a:prstGeom prst="rect">
            <a:avLst/>
          </a:prstGeom>
        </p:spPr>
      </p:pic>
    </p:spTree>
    <p:extLst>
      <p:ext uri="{BB962C8B-B14F-4D97-AF65-F5344CB8AC3E}">
        <p14:creationId xmlns:p14="http://schemas.microsoft.com/office/powerpoint/2010/main" val="2641939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365D1D2C-9CB6-4429-B76B-56F111008233}"/>
</file>

<file path=customXml/itemProps2.xml><?xml version="1.0" encoding="utf-8"?>
<ds:datastoreItem xmlns:ds="http://schemas.openxmlformats.org/officeDocument/2006/customXml" ds:itemID="{A80C45A9-EFA7-43E0-9F4E-C960864B9E2D}"/>
</file>

<file path=customXml/itemProps3.xml><?xml version="1.0" encoding="utf-8"?>
<ds:datastoreItem xmlns:ds="http://schemas.openxmlformats.org/officeDocument/2006/customXml" ds:itemID="{40A4324C-100B-45C6-A4D7-A3315B80F488}"/>
</file>

<file path=docProps/app.xml><?xml version="1.0" encoding="utf-8"?>
<Properties xmlns="http://schemas.openxmlformats.org/officeDocument/2006/extended-properties" xmlns:vt="http://schemas.openxmlformats.org/officeDocument/2006/docPropsVTypes">
  <TotalTime>541</TotalTime>
  <Words>187</Words>
  <Application>Microsoft Macintosh PowerPoint</Application>
  <PresentationFormat>Widescreen</PresentationFormat>
  <Paragraphs>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Advent 2021</dc:title>
  <dc:creator>Scott Simpson</dc:creator>
  <cp:lastModifiedBy>Emma Park</cp:lastModifiedBy>
  <cp:revision>6</cp:revision>
  <dcterms:created xsi:type="dcterms:W3CDTF">2021-08-20T04:48:03Z</dcterms:created>
  <dcterms:modified xsi:type="dcterms:W3CDTF">2021-09-06T07:02:14Z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