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9" r:id="rId5"/>
    <p:sldMasterId id="2147483670" r:id="rId6"/>
  </p:sldMasterIdLst>
  <p:notesMasterIdLst>
    <p:notesMasterId r:id="rId16"/>
  </p:notesMasterIdLst>
  <p:sldIdLst>
    <p:sldId id="260" r:id="rId7"/>
    <p:sldId id="268" r:id="rId8"/>
    <p:sldId id="259" r:id="rId9"/>
    <p:sldId id="262" r:id="rId10"/>
    <p:sldId id="264" r:id="rId11"/>
    <p:sldId id="265" r:id="rId12"/>
    <p:sldId id="266" r:id="rId13"/>
    <p:sldId id="267" r:id="rId14"/>
    <p:sldId id="263" r:id="rId15"/>
  </p:sldIdLst>
  <p:sldSz cx="9144000" cy="5143500" type="screen16x9"/>
  <p:notesSz cx="6858000" cy="9144000"/>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EB08597-CAFE-A941-96D1-3F89885E8E5E}">
          <p14:sldIdLst>
            <p14:sldId id="260"/>
            <p14:sldId id="268"/>
            <p14:sldId id="259"/>
            <p14:sldId id="262"/>
            <p14:sldId id="264"/>
            <p14:sldId id="265"/>
            <p14:sldId id="266"/>
            <p14:sldId id="267"/>
            <p14:sldId id="26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clrMode="bw"/>
  <p:clrMru>
    <a:srgbClr val="002B47"/>
    <a:srgbClr val="002B55"/>
    <a:srgbClr val="002B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58" autoAdjust="0"/>
    <p:restoredTop sz="62901" autoAdjust="0"/>
  </p:normalViewPr>
  <p:slideViewPr>
    <p:cSldViewPr snapToGrid="0" snapToObjects="1">
      <p:cViewPr varScale="1">
        <p:scale>
          <a:sx n="72" d="100"/>
          <a:sy n="72" d="100"/>
        </p:scale>
        <p:origin x="1872" y="53"/>
      </p:cViewPr>
      <p:guideLst>
        <p:guide orient="horz" pos="2160"/>
        <p:guide pos="3840"/>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3" csCatId="colorful" phldr="1"/>
      <dgm:spPr/>
    </dgm:pt>
    <dgm:pt modelId="{AA8F7043-9881-485A-AC70-0AF7455D8A18}">
      <dgm:prSet phldrT="[Text]" custT="1"/>
      <dgm:spPr>
        <a:xfrm>
          <a:off x="3607117" y="68778"/>
          <a:ext cx="3301365" cy="3301365"/>
        </a:xfrm>
      </dgm:spPr>
      <dgm:t>
        <a:bodyPr/>
        <a:lstStyle/>
        <a:p>
          <a:r>
            <a:rPr lang="en-AU" sz="1200" b="1" dirty="0">
              <a:latin typeface="Arial Narrow" panose="020B0606020202030204" pitchFamily="34" charset="0"/>
              <a:ea typeface="+mn-ea"/>
              <a:cs typeface="+mn-cs"/>
            </a:rPr>
            <a:t>MISSIONAL</a:t>
          </a:r>
        </a:p>
      </dgm:t>
    </dgm:pt>
    <dgm:pt modelId="{1C6C62BE-78E0-47C5-8BEF-300FDC9E288B}" type="parTrans" cxnId="{D9550A44-D0B1-48D1-9556-682534EA0DDF}">
      <dgm:prSet/>
      <dgm:spPr/>
      <dgm:t>
        <a:bodyPr/>
        <a:lstStyle/>
        <a:p>
          <a:endParaRPr lang="en-AU" sz="1200"/>
        </a:p>
      </dgm:t>
    </dgm:pt>
    <dgm:pt modelId="{C6FCA5EC-7F47-4A44-8A53-55DFB61F4DB3}" type="sibTrans" cxnId="{D9550A44-D0B1-48D1-9556-682534EA0DDF}">
      <dgm:prSet/>
      <dgm:spPr/>
      <dgm:t>
        <a:bodyPr/>
        <a:lstStyle/>
        <a:p>
          <a:endParaRPr lang="en-AU" sz="1200"/>
        </a:p>
      </dgm:t>
    </dgm:pt>
    <dgm:pt modelId="{D25D4531-5DB7-4DAC-A781-DDE7FFFD6474}">
      <dgm:prSet phldrT="[Text]" custT="1"/>
      <dgm:spPr>
        <a:xfrm>
          <a:off x="4798360" y="2132131"/>
          <a:ext cx="3301365" cy="3301365"/>
        </a:xfrm>
      </dgm:spPr>
      <dgm:t>
        <a:bodyPr/>
        <a:lstStyle/>
        <a:p>
          <a:pPr algn="r"/>
          <a:r>
            <a:rPr lang="en-AU" sz="1200" b="1" dirty="0">
              <a:latin typeface="Arial Narrow" panose="020B0606020202030204" pitchFamily="34" charset="0"/>
              <a:ea typeface="+mn-ea"/>
              <a:cs typeface="+mn-cs"/>
            </a:rPr>
            <a:t>RELATIONAL</a:t>
          </a:r>
        </a:p>
      </dgm:t>
    </dgm:pt>
    <dgm:pt modelId="{BAC57EC0-7186-4084-A661-1FC50B3465AF}" type="parTrans" cxnId="{AD70C633-1EF9-4862-AE16-15F772E4DA11}">
      <dgm:prSet/>
      <dgm:spPr/>
      <dgm:t>
        <a:bodyPr/>
        <a:lstStyle/>
        <a:p>
          <a:endParaRPr lang="en-AU" sz="1200"/>
        </a:p>
      </dgm:t>
    </dgm:pt>
    <dgm:pt modelId="{0945346C-FA6F-4DCD-BDDE-15DB3698268D}" type="sibTrans" cxnId="{AD70C633-1EF9-4862-AE16-15F772E4DA11}">
      <dgm:prSet/>
      <dgm:spPr/>
      <dgm:t>
        <a:bodyPr/>
        <a:lstStyle/>
        <a:p>
          <a:endParaRPr lang="en-AU" sz="1200"/>
        </a:p>
      </dgm:t>
    </dgm:pt>
    <dgm:pt modelId="{DA462FCE-DEED-41B5-9949-3CFF3ECEC501}">
      <dgm:prSet phldrT="[Text]" custT="1"/>
      <dgm:spPr>
        <a:xfrm>
          <a:off x="2415874" y="2132131"/>
          <a:ext cx="3301365" cy="3301365"/>
        </a:xfrm>
      </dgm:spPr>
      <dgm:t>
        <a:bodyPr/>
        <a:lstStyle/>
        <a:p>
          <a:pPr algn="l"/>
          <a:r>
            <a:rPr lang="en-AU" sz="1200" b="1" dirty="0">
              <a:latin typeface="Arial Narrow" panose="020B0606020202030204" pitchFamily="34" charset="0"/>
              <a:ea typeface="+mn-ea"/>
              <a:cs typeface="+mn-cs"/>
            </a:rPr>
            <a:t>PROFESSIONAL</a:t>
          </a:r>
        </a:p>
      </dgm:t>
    </dgm:pt>
    <dgm:pt modelId="{B2B8A5A1-E173-4545-A4F5-29CC826F0B76}" type="parTrans" cxnId="{53641752-2FDC-4007-AABE-6FCF2E50A797}">
      <dgm:prSet/>
      <dgm:spPr/>
      <dgm:t>
        <a:bodyPr/>
        <a:lstStyle/>
        <a:p>
          <a:endParaRPr lang="en-AU" sz="1200"/>
        </a:p>
      </dgm:t>
    </dgm:pt>
    <dgm:pt modelId="{D2173507-7867-4795-919F-9A2D6C228496}" type="sibTrans" cxnId="{53641752-2FDC-4007-AABE-6FCF2E50A797}">
      <dgm:prSet/>
      <dgm:spPr/>
      <dgm:t>
        <a:bodyPr/>
        <a:lstStyle/>
        <a:p>
          <a:endParaRPr lang="en-AU" sz="12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CD313F60-15CD-4629-850F-62B825FDE25F}" type="pres">
      <dgm:prSet presAssocID="{AA8F7043-9881-485A-AC70-0AF7455D8A18}" presName="circ1" presStyleLbl="vennNode1" presStyleIdx="0" presStyleCnt="3" custLinFactNeighborX="0" custLinFactNeighborY="481"/>
      <dgm:spPr>
        <a:prstGeom prst="ellipse">
          <a:avLst/>
        </a:prstGeom>
      </dgm:spPr>
    </dgm:pt>
    <dgm:pt modelId="{504CDE6E-90EF-4D78-B5DB-9BFEB9B44120}" type="pres">
      <dgm:prSet presAssocID="{AA8F7043-9881-485A-AC70-0AF7455D8A18}" presName="circ1Tx" presStyleLbl="revTx" presStyleIdx="0" presStyleCnt="0">
        <dgm:presLayoutVars>
          <dgm:chMax val="0"/>
          <dgm:chPref val="0"/>
          <dgm:bulletEnabled val="1"/>
        </dgm:presLayoutVars>
      </dgm:prSet>
      <dgm:spPr/>
    </dgm:pt>
    <dgm:pt modelId="{0B467883-7885-456F-BE04-F9138C738DE5}" type="pres">
      <dgm:prSet presAssocID="{D25D4531-5DB7-4DAC-A781-DDE7FFFD6474}" presName="circ2" presStyleLbl="vennNode1" presStyleIdx="1" presStyleCnt="3"/>
      <dgm:spPr>
        <a:prstGeom prst="ellipse">
          <a:avLst/>
        </a:prstGeom>
      </dgm:spPr>
    </dgm:pt>
    <dgm:pt modelId="{A682FDF2-C9A8-4144-A229-FCD6A957F20D}" type="pres">
      <dgm:prSet presAssocID="{D25D4531-5DB7-4DAC-A781-DDE7FFFD6474}" presName="circ2Tx" presStyleLbl="revTx" presStyleIdx="0" presStyleCnt="0">
        <dgm:presLayoutVars>
          <dgm:chMax val="0"/>
          <dgm:chPref val="0"/>
          <dgm:bulletEnabled val="1"/>
        </dgm:presLayoutVars>
      </dgm:prSet>
      <dgm:spPr/>
    </dgm:pt>
    <dgm:pt modelId="{400288AA-399A-433C-A3B0-E1CEF7C3593E}" type="pres">
      <dgm:prSet presAssocID="{DA462FCE-DEED-41B5-9949-3CFF3ECEC501}" presName="circ3" presStyleLbl="vennNode1" presStyleIdx="2" presStyleCnt="3"/>
      <dgm:spPr>
        <a:prstGeom prst="ellipse">
          <a:avLst/>
        </a:prstGeom>
      </dgm:spPr>
    </dgm:pt>
    <dgm:pt modelId="{E4414535-2946-4500-983D-33EDC5F0D5B7}" type="pres">
      <dgm:prSet presAssocID="{DA462FCE-DEED-41B5-9949-3CFF3ECEC501}" presName="circ3Tx" presStyleLbl="revTx" presStyleIdx="0" presStyleCnt="0">
        <dgm:presLayoutVars>
          <dgm:chMax val="0"/>
          <dgm:chPref val="0"/>
          <dgm:bulletEnabled val="1"/>
        </dgm:presLayoutVars>
      </dgm:prSet>
      <dgm:spPr/>
    </dgm:pt>
  </dgm:ptLst>
  <dgm:cxnLst>
    <dgm:cxn modelId="{AD70C633-1EF9-4862-AE16-15F772E4DA11}" srcId="{AA67C6F6-A423-4DBE-BD37-4DF5229D63A1}" destId="{D25D4531-5DB7-4DAC-A781-DDE7FFFD6474}" srcOrd="1" destOrd="0" parTransId="{BAC57EC0-7186-4084-A661-1FC50B3465AF}" sibTransId="{0945346C-FA6F-4DCD-BDDE-15DB3698268D}"/>
    <dgm:cxn modelId="{D9550A44-D0B1-48D1-9556-682534EA0DDF}" srcId="{AA67C6F6-A423-4DBE-BD37-4DF5229D63A1}" destId="{AA8F7043-9881-485A-AC70-0AF7455D8A18}" srcOrd="0" destOrd="0" parTransId="{1C6C62BE-78E0-47C5-8BEF-300FDC9E288B}" sibTransId="{C6FCA5EC-7F47-4A44-8A53-55DFB61F4DB3}"/>
    <dgm:cxn modelId="{D04AD846-AA9B-4E18-A883-19EE895F1F8C}" type="presOf" srcId="{DA462FCE-DEED-41B5-9949-3CFF3ECEC501}" destId="{400288AA-399A-433C-A3B0-E1CEF7C3593E}" srcOrd="0" destOrd="0" presId="urn:microsoft.com/office/officeart/2005/8/layout/venn1"/>
    <dgm:cxn modelId="{53641752-2FDC-4007-AABE-6FCF2E50A797}" srcId="{AA67C6F6-A423-4DBE-BD37-4DF5229D63A1}" destId="{DA462FCE-DEED-41B5-9949-3CFF3ECEC501}" srcOrd="2" destOrd="0" parTransId="{B2B8A5A1-E173-4545-A4F5-29CC826F0B76}" sibTransId="{D2173507-7867-4795-919F-9A2D6C228496}"/>
    <dgm:cxn modelId="{036A7791-E8B2-4F03-A9FF-445B9F950A3F}" type="presOf" srcId="{DA462FCE-DEED-41B5-9949-3CFF3ECEC501}" destId="{E4414535-2946-4500-983D-33EDC5F0D5B7}" srcOrd="1" destOrd="0" presId="urn:microsoft.com/office/officeart/2005/8/layout/venn1"/>
    <dgm:cxn modelId="{6BF32197-452A-4819-B5E1-4FD53962713D}" type="presOf" srcId="{AA8F7043-9881-485A-AC70-0AF7455D8A18}" destId="{CD313F60-15CD-4629-850F-62B825FDE25F}" srcOrd="0" destOrd="0" presId="urn:microsoft.com/office/officeart/2005/8/layout/venn1"/>
    <dgm:cxn modelId="{602A62AA-071C-4D4F-8B64-CA4F9E435092}" type="presOf" srcId="{AA8F7043-9881-485A-AC70-0AF7455D8A18}" destId="{504CDE6E-90EF-4D78-B5DB-9BFEB9B44120}" srcOrd="1" destOrd="0" presId="urn:microsoft.com/office/officeart/2005/8/layout/venn1"/>
    <dgm:cxn modelId="{3CD393C0-1D90-40C8-94CB-90BF534BF0E7}" type="presOf" srcId="{D25D4531-5DB7-4DAC-A781-DDE7FFFD6474}" destId="{A682FDF2-C9A8-4144-A229-FCD6A957F20D}" srcOrd="1" destOrd="0" presId="urn:microsoft.com/office/officeart/2005/8/layout/venn1"/>
    <dgm:cxn modelId="{F4998DE0-3D3B-4D37-9E46-BEA838CF8129}" type="presOf" srcId="{AA67C6F6-A423-4DBE-BD37-4DF5229D63A1}" destId="{3EB4953C-7584-4103-904B-AAD5D686613B}" srcOrd="0" destOrd="0" presId="urn:microsoft.com/office/officeart/2005/8/layout/venn1"/>
    <dgm:cxn modelId="{EF2388E7-30EF-442D-A4EB-2BE4C0168B7C}" type="presOf" srcId="{D25D4531-5DB7-4DAC-A781-DDE7FFFD6474}" destId="{0B467883-7885-456F-BE04-F9138C738DE5}" srcOrd="0" destOrd="0" presId="urn:microsoft.com/office/officeart/2005/8/layout/venn1"/>
    <dgm:cxn modelId="{5BE5324D-1336-41AE-A9BF-D6E44D37A014}" type="presParOf" srcId="{3EB4953C-7584-4103-904B-AAD5D686613B}" destId="{CD313F60-15CD-4629-850F-62B825FDE25F}" srcOrd="0" destOrd="0" presId="urn:microsoft.com/office/officeart/2005/8/layout/venn1"/>
    <dgm:cxn modelId="{F14B8585-17FD-4774-B38A-D2B9C8979932}" type="presParOf" srcId="{3EB4953C-7584-4103-904B-AAD5D686613B}" destId="{504CDE6E-90EF-4D78-B5DB-9BFEB9B44120}" srcOrd="1" destOrd="0" presId="urn:microsoft.com/office/officeart/2005/8/layout/venn1"/>
    <dgm:cxn modelId="{5C35939B-EDD8-4E3A-8C0F-6E42534699D1}" type="presParOf" srcId="{3EB4953C-7584-4103-904B-AAD5D686613B}" destId="{0B467883-7885-456F-BE04-F9138C738DE5}" srcOrd="2" destOrd="0" presId="urn:microsoft.com/office/officeart/2005/8/layout/venn1"/>
    <dgm:cxn modelId="{641BD081-988A-4210-AB03-C88CAAA0E9C0}" type="presParOf" srcId="{3EB4953C-7584-4103-904B-AAD5D686613B}" destId="{A682FDF2-C9A8-4144-A229-FCD6A957F20D}" srcOrd="3" destOrd="0" presId="urn:microsoft.com/office/officeart/2005/8/layout/venn1"/>
    <dgm:cxn modelId="{3E141873-EAD3-497C-BD9A-D35901BDFB9D}" type="presParOf" srcId="{3EB4953C-7584-4103-904B-AAD5D686613B}" destId="{400288AA-399A-433C-A3B0-E1CEF7C3593E}" srcOrd="4" destOrd="0" presId="urn:microsoft.com/office/officeart/2005/8/layout/venn1"/>
    <dgm:cxn modelId="{81E8798E-F283-4123-8F89-AB05A2F20C8A}" type="presParOf" srcId="{3EB4953C-7584-4103-904B-AAD5D686613B}" destId="{E4414535-2946-4500-983D-33EDC5F0D5B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3" csCatId="colorful" phldr="1"/>
      <dgm:spPr/>
    </dgm:pt>
    <dgm:pt modelId="{AA8F7043-9881-485A-AC70-0AF7455D8A18}">
      <dgm:prSet phldrT="[Text]" custT="1"/>
      <dgm:spPr>
        <a:xfrm>
          <a:off x="3607117" y="68778"/>
          <a:ext cx="3301365" cy="3301365"/>
        </a:xfrm>
      </dgm:spPr>
      <dgm:t>
        <a:bodyPr/>
        <a:lstStyle/>
        <a:p>
          <a:r>
            <a:rPr lang="en-AU" sz="1600" b="1" dirty="0">
              <a:latin typeface="Arial Narrow" panose="020B0606020202030204" pitchFamily="34" charset="0"/>
              <a:ea typeface="+mn-ea"/>
              <a:cs typeface="+mn-cs"/>
            </a:rPr>
            <a:t>MISSIONAL</a:t>
          </a:r>
        </a:p>
      </dgm:t>
    </dgm:pt>
    <dgm:pt modelId="{1C6C62BE-78E0-47C5-8BEF-300FDC9E288B}" type="parTrans" cxnId="{D9550A44-D0B1-48D1-9556-682534EA0DDF}">
      <dgm:prSet/>
      <dgm:spPr/>
      <dgm:t>
        <a:bodyPr/>
        <a:lstStyle/>
        <a:p>
          <a:endParaRPr lang="en-AU" sz="1600"/>
        </a:p>
      </dgm:t>
    </dgm:pt>
    <dgm:pt modelId="{C6FCA5EC-7F47-4A44-8A53-55DFB61F4DB3}" type="sibTrans" cxnId="{D9550A44-D0B1-48D1-9556-682534EA0DDF}">
      <dgm:prSet/>
      <dgm:spPr/>
      <dgm:t>
        <a:bodyPr/>
        <a:lstStyle/>
        <a:p>
          <a:endParaRPr lang="en-AU" sz="1600"/>
        </a:p>
      </dgm:t>
    </dgm:pt>
    <dgm:pt modelId="{D25D4531-5DB7-4DAC-A781-DDE7FFFD6474}">
      <dgm:prSet phldrT="[Text]" custT="1"/>
      <dgm:spPr>
        <a:xfrm>
          <a:off x="4798360" y="2132131"/>
          <a:ext cx="3301365" cy="3301365"/>
        </a:xfrm>
      </dgm:spPr>
      <dgm:t>
        <a:bodyPr/>
        <a:lstStyle/>
        <a:p>
          <a:pPr algn="r"/>
          <a:r>
            <a:rPr lang="en-AU" sz="1600" b="1" dirty="0">
              <a:latin typeface="Arial Narrow" panose="020B0606020202030204" pitchFamily="34" charset="0"/>
              <a:ea typeface="+mn-ea"/>
              <a:cs typeface="+mn-cs"/>
            </a:rPr>
            <a:t>RELATIONAL</a:t>
          </a:r>
        </a:p>
      </dgm:t>
    </dgm:pt>
    <dgm:pt modelId="{BAC57EC0-7186-4084-A661-1FC50B3465AF}" type="parTrans" cxnId="{AD70C633-1EF9-4862-AE16-15F772E4DA11}">
      <dgm:prSet/>
      <dgm:spPr/>
      <dgm:t>
        <a:bodyPr/>
        <a:lstStyle/>
        <a:p>
          <a:endParaRPr lang="en-AU" sz="1600"/>
        </a:p>
      </dgm:t>
    </dgm:pt>
    <dgm:pt modelId="{0945346C-FA6F-4DCD-BDDE-15DB3698268D}" type="sibTrans" cxnId="{AD70C633-1EF9-4862-AE16-15F772E4DA11}">
      <dgm:prSet/>
      <dgm:spPr/>
      <dgm:t>
        <a:bodyPr/>
        <a:lstStyle/>
        <a:p>
          <a:endParaRPr lang="en-AU" sz="1600"/>
        </a:p>
      </dgm:t>
    </dgm:pt>
    <dgm:pt modelId="{DA462FCE-DEED-41B5-9949-3CFF3ECEC501}">
      <dgm:prSet phldrT="[Text]" custT="1"/>
      <dgm:spPr>
        <a:xfrm>
          <a:off x="2415874" y="2132131"/>
          <a:ext cx="3301365" cy="3301365"/>
        </a:xfrm>
      </dgm:spPr>
      <dgm:t>
        <a:bodyPr/>
        <a:lstStyle/>
        <a:p>
          <a:pPr algn="l"/>
          <a:r>
            <a:rPr lang="en-AU" sz="1600" b="1" dirty="0">
              <a:latin typeface="Arial Narrow" panose="020B0606020202030204" pitchFamily="34" charset="0"/>
              <a:ea typeface="+mn-ea"/>
              <a:cs typeface="+mn-cs"/>
            </a:rPr>
            <a:t>PROFESSIONAL</a:t>
          </a:r>
        </a:p>
      </dgm:t>
    </dgm:pt>
    <dgm:pt modelId="{B2B8A5A1-E173-4545-A4F5-29CC826F0B76}" type="parTrans" cxnId="{53641752-2FDC-4007-AABE-6FCF2E50A797}">
      <dgm:prSet/>
      <dgm:spPr/>
      <dgm:t>
        <a:bodyPr/>
        <a:lstStyle/>
        <a:p>
          <a:endParaRPr lang="en-AU" sz="1600"/>
        </a:p>
      </dgm:t>
    </dgm:pt>
    <dgm:pt modelId="{D2173507-7867-4795-919F-9A2D6C228496}" type="sibTrans" cxnId="{53641752-2FDC-4007-AABE-6FCF2E50A797}">
      <dgm:prSet/>
      <dgm:spPr/>
      <dgm:t>
        <a:bodyPr/>
        <a:lstStyle/>
        <a:p>
          <a:endParaRPr lang="en-AU" sz="16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CD313F60-15CD-4629-850F-62B825FDE25F}" type="pres">
      <dgm:prSet presAssocID="{AA8F7043-9881-485A-AC70-0AF7455D8A18}" presName="circ1" presStyleLbl="vennNode1" presStyleIdx="0" presStyleCnt="3" custLinFactNeighborX="0" custLinFactNeighborY="481"/>
      <dgm:spPr>
        <a:prstGeom prst="ellipse">
          <a:avLst/>
        </a:prstGeom>
      </dgm:spPr>
    </dgm:pt>
    <dgm:pt modelId="{504CDE6E-90EF-4D78-B5DB-9BFEB9B44120}" type="pres">
      <dgm:prSet presAssocID="{AA8F7043-9881-485A-AC70-0AF7455D8A18}" presName="circ1Tx" presStyleLbl="revTx" presStyleIdx="0" presStyleCnt="0">
        <dgm:presLayoutVars>
          <dgm:chMax val="0"/>
          <dgm:chPref val="0"/>
          <dgm:bulletEnabled val="1"/>
        </dgm:presLayoutVars>
      </dgm:prSet>
      <dgm:spPr/>
    </dgm:pt>
    <dgm:pt modelId="{0B467883-7885-456F-BE04-F9138C738DE5}" type="pres">
      <dgm:prSet presAssocID="{D25D4531-5DB7-4DAC-A781-DDE7FFFD6474}" presName="circ2" presStyleLbl="vennNode1" presStyleIdx="1" presStyleCnt="3"/>
      <dgm:spPr>
        <a:prstGeom prst="ellipse">
          <a:avLst/>
        </a:prstGeom>
      </dgm:spPr>
    </dgm:pt>
    <dgm:pt modelId="{A682FDF2-C9A8-4144-A229-FCD6A957F20D}" type="pres">
      <dgm:prSet presAssocID="{D25D4531-5DB7-4DAC-A781-DDE7FFFD6474}" presName="circ2Tx" presStyleLbl="revTx" presStyleIdx="0" presStyleCnt="0">
        <dgm:presLayoutVars>
          <dgm:chMax val="0"/>
          <dgm:chPref val="0"/>
          <dgm:bulletEnabled val="1"/>
        </dgm:presLayoutVars>
      </dgm:prSet>
      <dgm:spPr/>
    </dgm:pt>
    <dgm:pt modelId="{400288AA-399A-433C-A3B0-E1CEF7C3593E}" type="pres">
      <dgm:prSet presAssocID="{DA462FCE-DEED-41B5-9949-3CFF3ECEC501}" presName="circ3" presStyleLbl="vennNode1" presStyleIdx="2" presStyleCnt="3"/>
      <dgm:spPr>
        <a:prstGeom prst="ellipse">
          <a:avLst/>
        </a:prstGeom>
      </dgm:spPr>
    </dgm:pt>
    <dgm:pt modelId="{E4414535-2946-4500-983D-33EDC5F0D5B7}" type="pres">
      <dgm:prSet presAssocID="{DA462FCE-DEED-41B5-9949-3CFF3ECEC501}" presName="circ3Tx" presStyleLbl="revTx" presStyleIdx="0" presStyleCnt="0">
        <dgm:presLayoutVars>
          <dgm:chMax val="0"/>
          <dgm:chPref val="0"/>
          <dgm:bulletEnabled val="1"/>
        </dgm:presLayoutVars>
      </dgm:prSet>
      <dgm:spPr/>
    </dgm:pt>
  </dgm:ptLst>
  <dgm:cxnLst>
    <dgm:cxn modelId="{AD70C633-1EF9-4862-AE16-15F772E4DA11}" srcId="{AA67C6F6-A423-4DBE-BD37-4DF5229D63A1}" destId="{D25D4531-5DB7-4DAC-A781-DDE7FFFD6474}" srcOrd="1" destOrd="0" parTransId="{BAC57EC0-7186-4084-A661-1FC50B3465AF}" sibTransId="{0945346C-FA6F-4DCD-BDDE-15DB3698268D}"/>
    <dgm:cxn modelId="{D9550A44-D0B1-48D1-9556-682534EA0DDF}" srcId="{AA67C6F6-A423-4DBE-BD37-4DF5229D63A1}" destId="{AA8F7043-9881-485A-AC70-0AF7455D8A18}" srcOrd="0" destOrd="0" parTransId="{1C6C62BE-78E0-47C5-8BEF-300FDC9E288B}" sibTransId="{C6FCA5EC-7F47-4A44-8A53-55DFB61F4DB3}"/>
    <dgm:cxn modelId="{D04AD846-AA9B-4E18-A883-19EE895F1F8C}" type="presOf" srcId="{DA462FCE-DEED-41B5-9949-3CFF3ECEC501}" destId="{400288AA-399A-433C-A3B0-E1CEF7C3593E}" srcOrd="0" destOrd="0" presId="urn:microsoft.com/office/officeart/2005/8/layout/venn1"/>
    <dgm:cxn modelId="{53641752-2FDC-4007-AABE-6FCF2E50A797}" srcId="{AA67C6F6-A423-4DBE-BD37-4DF5229D63A1}" destId="{DA462FCE-DEED-41B5-9949-3CFF3ECEC501}" srcOrd="2" destOrd="0" parTransId="{B2B8A5A1-E173-4545-A4F5-29CC826F0B76}" sibTransId="{D2173507-7867-4795-919F-9A2D6C228496}"/>
    <dgm:cxn modelId="{036A7791-E8B2-4F03-A9FF-445B9F950A3F}" type="presOf" srcId="{DA462FCE-DEED-41B5-9949-3CFF3ECEC501}" destId="{E4414535-2946-4500-983D-33EDC5F0D5B7}" srcOrd="1" destOrd="0" presId="urn:microsoft.com/office/officeart/2005/8/layout/venn1"/>
    <dgm:cxn modelId="{6BF32197-452A-4819-B5E1-4FD53962713D}" type="presOf" srcId="{AA8F7043-9881-485A-AC70-0AF7455D8A18}" destId="{CD313F60-15CD-4629-850F-62B825FDE25F}" srcOrd="0" destOrd="0" presId="urn:microsoft.com/office/officeart/2005/8/layout/venn1"/>
    <dgm:cxn modelId="{602A62AA-071C-4D4F-8B64-CA4F9E435092}" type="presOf" srcId="{AA8F7043-9881-485A-AC70-0AF7455D8A18}" destId="{504CDE6E-90EF-4D78-B5DB-9BFEB9B44120}" srcOrd="1" destOrd="0" presId="urn:microsoft.com/office/officeart/2005/8/layout/venn1"/>
    <dgm:cxn modelId="{3CD393C0-1D90-40C8-94CB-90BF534BF0E7}" type="presOf" srcId="{D25D4531-5DB7-4DAC-A781-DDE7FFFD6474}" destId="{A682FDF2-C9A8-4144-A229-FCD6A957F20D}" srcOrd="1" destOrd="0" presId="urn:microsoft.com/office/officeart/2005/8/layout/venn1"/>
    <dgm:cxn modelId="{F4998DE0-3D3B-4D37-9E46-BEA838CF8129}" type="presOf" srcId="{AA67C6F6-A423-4DBE-BD37-4DF5229D63A1}" destId="{3EB4953C-7584-4103-904B-AAD5D686613B}" srcOrd="0" destOrd="0" presId="urn:microsoft.com/office/officeart/2005/8/layout/venn1"/>
    <dgm:cxn modelId="{EF2388E7-30EF-442D-A4EB-2BE4C0168B7C}" type="presOf" srcId="{D25D4531-5DB7-4DAC-A781-DDE7FFFD6474}" destId="{0B467883-7885-456F-BE04-F9138C738DE5}" srcOrd="0" destOrd="0" presId="urn:microsoft.com/office/officeart/2005/8/layout/venn1"/>
    <dgm:cxn modelId="{5BE5324D-1336-41AE-A9BF-D6E44D37A014}" type="presParOf" srcId="{3EB4953C-7584-4103-904B-AAD5D686613B}" destId="{CD313F60-15CD-4629-850F-62B825FDE25F}" srcOrd="0" destOrd="0" presId="urn:microsoft.com/office/officeart/2005/8/layout/venn1"/>
    <dgm:cxn modelId="{F14B8585-17FD-4774-B38A-D2B9C8979932}" type="presParOf" srcId="{3EB4953C-7584-4103-904B-AAD5D686613B}" destId="{504CDE6E-90EF-4D78-B5DB-9BFEB9B44120}" srcOrd="1" destOrd="0" presId="urn:microsoft.com/office/officeart/2005/8/layout/venn1"/>
    <dgm:cxn modelId="{5C35939B-EDD8-4E3A-8C0F-6E42534699D1}" type="presParOf" srcId="{3EB4953C-7584-4103-904B-AAD5D686613B}" destId="{0B467883-7885-456F-BE04-F9138C738DE5}" srcOrd="2" destOrd="0" presId="urn:microsoft.com/office/officeart/2005/8/layout/venn1"/>
    <dgm:cxn modelId="{641BD081-988A-4210-AB03-C88CAAA0E9C0}" type="presParOf" srcId="{3EB4953C-7584-4103-904B-AAD5D686613B}" destId="{A682FDF2-C9A8-4144-A229-FCD6A957F20D}" srcOrd="3" destOrd="0" presId="urn:microsoft.com/office/officeart/2005/8/layout/venn1"/>
    <dgm:cxn modelId="{3E141873-EAD3-497C-BD9A-D35901BDFB9D}" type="presParOf" srcId="{3EB4953C-7584-4103-904B-AAD5D686613B}" destId="{400288AA-399A-433C-A3B0-E1CEF7C3593E}" srcOrd="4" destOrd="0" presId="urn:microsoft.com/office/officeart/2005/8/layout/venn1"/>
    <dgm:cxn modelId="{81E8798E-F283-4123-8F89-AB05A2F20C8A}" type="presParOf" srcId="{3EB4953C-7584-4103-904B-AAD5D686613B}" destId="{E4414535-2946-4500-983D-33EDC5F0D5B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3" csCatId="colorful" phldr="1"/>
      <dgm:spPr/>
    </dgm:pt>
    <dgm:pt modelId="{AA8F7043-9881-485A-AC70-0AF7455D8A18}">
      <dgm:prSet phldrT="[Text]" custT="1"/>
      <dgm:spPr>
        <a:xfrm>
          <a:off x="3607117" y="68778"/>
          <a:ext cx="3301365" cy="3301365"/>
        </a:xfrm>
      </dgm:spPr>
      <dgm:t>
        <a:bodyPr/>
        <a:lstStyle/>
        <a:p>
          <a:r>
            <a:rPr lang="en-AU" sz="2800" b="1" dirty="0">
              <a:latin typeface="Arial Narrow" panose="020B0606020202030204" pitchFamily="34" charset="0"/>
              <a:ea typeface="+mn-ea"/>
              <a:cs typeface="+mn-cs"/>
            </a:rPr>
            <a:t>MISSIONAL</a:t>
          </a:r>
        </a:p>
      </dgm:t>
    </dgm:pt>
    <dgm:pt modelId="{1C6C62BE-78E0-47C5-8BEF-300FDC9E288B}" type="parTrans" cxnId="{D9550A44-D0B1-48D1-9556-682534EA0DDF}">
      <dgm:prSet/>
      <dgm:spPr/>
      <dgm:t>
        <a:bodyPr/>
        <a:lstStyle/>
        <a:p>
          <a:endParaRPr lang="en-AU" sz="1600"/>
        </a:p>
      </dgm:t>
    </dgm:pt>
    <dgm:pt modelId="{C6FCA5EC-7F47-4A44-8A53-55DFB61F4DB3}" type="sibTrans" cxnId="{D9550A44-D0B1-48D1-9556-682534EA0DDF}">
      <dgm:prSet/>
      <dgm:spPr/>
      <dgm:t>
        <a:bodyPr/>
        <a:lstStyle/>
        <a:p>
          <a:endParaRPr lang="en-AU" sz="16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C1AC5041-D794-4151-9228-6608F636710F}" type="pres">
      <dgm:prSet presAssocID="{AA8F7043-9881-485A-AC70-0AF7455D8A18}" presName="circ1TxSh" presStyleLbl="vennNode1" presStyleIdx="0" presStyleCnt="1"/>
      <dgm:spPr/>
    </dgm:pt>
  </dgm:ptLst>
  <dgm:cxnLst>
    <dgm:cxn modelId="{5C108D61-BB7E-46EF-87AD-CC0751741D10}" type="presOf" srcId="{AA8F7043-9881-485A-AC70-0AF7455D8A18}" destId="{C1AC5041-D794-4151-9228-6608F636710F}" srcOrd="0" destOrd="0" presId="urn:microsoft.com/office/officeart/2005/8/layout/venn1"/>
    <dgm:cxn modelId="{D9550A44-D0B1-48D1-9556-682534EA0DDF}" srcId="{AA67C6F6-A423-4DBE-BD37-4DF5229D63A1}" destId="{AA8F7043-9881-485A-AC70-0AF7455D8A18}" srcOrd="0" destOrd="0" parTransId="{1C6C62BE-78E0-47C5-8BEF-300FDC9E288B}" sibTransId="{C6FCA5EC-7F47-4A44-8A53-55DFB61F4DB3}"/>
    <dgm:cxn modelId="{F4998DE0-3D3B-4D37-9E46-BEA838CF8129}" type="presOf" srcId="{AA67C6F6-A423-4DBE-BD37-4DF5229D63A1}" destId="{3EB4953C-7584-4103-904B-AAD5D686613B}" srcOrd="0" destOrd="0" presId="urn:microsoft.com/office/officeart/2005/8/layout/venn1"/>
    <dgm:cxn modelId="{5586E39D-1595-4E6C-B05F-3EB5E2C67DE8}" type="presParOf" srcId="{3EB4953C-7584-4103-904B-AAD5D686613B}" destId="{C1AC5041-D794-4151-9228-6608F636710F}"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4" csCatId="colorful" phldr="1"/>
      <dgm:spPr/>
    </dgm:pt>
    <dgm:pt modelId="{AA8F7043-9881-485A-AC70-0AF7455D8A18}">
      <dgm:prSet phldrT="[Text]" custT="1"/>
      <dgm:spPr>
        <a:xfrm>
          <a:off x="3607117" y="68778"/>
          <a:ext cx="3301365" cy="3301365"/>
        </a:xfrm>
      </dgm:spPr>
      <dgm:t>
        <a:bodyPr/>
        <a:lstStyle/>
        <a:p>
          <a:r>
            <a:rPr lang="en-AU" sz="2800" b="1" dirty="0">
              <a:latin typeface="Arial Narrow" panose="020B0606020202030204" pitchFamily="34" charset="0"/>
              <a:ea typeface="+mn-ea"/>
              <a:cs typeface="+mn-cs"/>
            </a:rPr>
            <a:t>RELATIONAL</a:t>
          </a:r>
          <a:endParaRPr lang="en-AU" sz="2400" b="1" dirty="0">
            <a:latin typeface="Arial Narrow" panose="020B0606020202030204" pitchFamily="34" charset="0"/>
            <a:ea typeface="+mn-ea"/>
            <a:cs typeface="+mn-cs"/>
          </a:endParaRPr>
        </a:p>
      </dgm:t>
    </dgm:pt>
    <dgm:pt modelId="{1C6C62BE-78E0-47C5-8BEF-300FDC9E288B}" type="parTrans" cxnId="{D9550A44-D0B1-48D1-9556-682534EA0DDF}">
      <dgm:prSet/>
      <dgm:spPr/>
      <dgm:t>
        <a:bodyPr/>
        <a:lstStyle/>
        <a:p>
          <a:endParaRPr lang="en-AU" sz="1600"/>
        </a:p>
      </dgm:t>
    </dgm:pt>
    <dgm:pt modelId="{C6FCA5EC-7F47-4A44-8A53-55DFB61F4DB3}" type="sibTrans" cxnId="{D9550A44-D0B1-48D1-9556-682534EA0DDF}">
      <dgm:prSet/>
      <dgm:spPr/>
      <dgm:t>
        <a:bodyPr/>
        <a:lstStyle/>
        <a:p>
          <a:endParaRPr lang="en-AU" sz="16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A47608FA-7A91-4EF9-8EBC-AAC6E6170AB2}" type="pres">
      <dgm:prSet presAssocID="{AA8F7043-9881-485A-AC70-0AF7455D8A18}" presName="circ1TxSh" presStyleLbl="vennNode1" presStyleIdx="0" presStyleCnt="1"/>
      <dgm:spPr/>
    </dgm:pt>
  </dgm:ptLst>
  <dgm:cxnLst>
    <dgm:cxn modelId="{9E5FFD22-63AE-4450-A761-917611A4F63F}" type="presOf" srcId="{AA8F7043-9881-485A-AC70-0AF7455D8A18}" destId="{A47608FA-7A91-4EF9-8EBC-AAC6E6170AB2}" srcOrd="0" destOrd="0" presId="urn:microsoft.com/office/officeart/2005/8/layout/venn1"/>
    <dgm:cxn modelId="{D9550A44-D0B1-48D1-9556-682534EA0DDF}" srcId="{AA67C6F6-A423-4DBE-BD37-4DF5229D63A1}" destId="{AA8F7043-9881-485A-AC70-0AF7455D8A18}" srcOrd="0" destOrd="0" parTransId="{1C6C62BE-78E0-47C5-8BEF-300FDC9E288B}" sibTransId="{C6FCA5EC-7F47-4A44-8A53-55DFB61F4DB3}"/>
    <dgm:cxn modelId="{F4998DE0-3D3B-4D37-9E46-BEA838CF8129}" type="presOf" srcId="{AA67C6F6-A423-4DBE-BD37-4DF5229D63A1}" destId="{3EB4953C-7584-4103-904B-AAD5D686613B}" srcOrd="0" destOrd="0" presId="urn:microsoft.com/office/officeart/2005/8/layout/venn1"/>
    <dgm:cxn modelId="{B53F8B11-A154-4A59-9443-48907F71F933}" type="presParOf" srcId="{3EB4953C-7584-4103-904B-AAD5D686613B}" destId="{A47608FA-7A91-4EF9-8EBC-AAC6E6170AB2}"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1" csCatId="colorful" phldr="1"/>
      <dgm:spPr/>
    </dgm:pt>
    <dgm:pt modelId="{DA462FCE-DEED-41B5-9949-3CFF3ECEC501}">
      <dgm:prSet phldrT="[Text]" custT="1"/>
      <dgm:spPr>
        <a:xfrm>
          <a:off x="2415874" y="2132131"/>
          <a:ext cx="3301365" cy="3301365"/>
        </a:xfrm>
      </dgm:spPr>
      <dgm:t>
        <a:bodyPr/>
        <a:lstStyle/>
        <a:p>
          <a:pPr algn="ctr"/>
          <a:r>
            <a:rPr lang="en-AU" sz="2800" b="1" dirty="0">
              <a:latin typeface="Arial Narrow" panose="020B0606020202030204" pitchFamily="34" charset="0"/>
              <a:ea typeface="+mn-ea"/>
              <a:cs typeface="+mn-cs"/>
            </a:rPr>
            <a:t>PROFESSIONAL</a:t>
          </a:r>
        </a:p>
      </dgm:t>
    </dgm:pt>
    <dgm:pt modelId="{B2B8A5A1-E173-4545-A4F5-29CC826F0B76}" type="parTrans" cxnId="{53641752-2FDC-4007-AABE-6FCF2E50A797}">
      <dgm:prSet/>
      <dgm:spPr/>
      <dgm:t>
        <a:bodyPr/>
        <a:lstStyle/>
        <a:p>
          <a:endParaRPr lang="en-AU" sz="1600"/>
        </a:p>
      </dgm:t>
    </dgm:pt>
    <dgm:pt modelId="{D2173507-7867-4795-919F-9A2D6C228496}" type="sibTrans" cxnId="{53641752-2FDC-4007-AABE-6FCF2E50A797}">
      <dgm:prSet/>
      <dgm:spPr/>
      <dgm:t>
        <a:bodyPr/>
        <a:lstStyle/>
        <a:p>
          <a:endParaRPr lang="en-AU" sz="16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ACA5F1D0-88D9-42E0-9017-F13B608C1A0B}" type="pres">
      <dgm:prSet presAssocID="{DA462FCE-DEED-41B5-9949-3CFF3ECEC501}" presName="circ1TxSh" presStyleLbl="vennNode1" presStyleIdx="0" presStyleCnt="1"/>
      <dgm:spPr/>
    </dgm:pt>
  </dgm:ptLst>
  <dgm:cxnLst>
    <dgm:cxn modelId="{ABFC8C12-48AE-4312-8D32-1C09B9421AAF}" type="presOf" srcId="{DA462FCE-DEED-41B5-9949-3CFF3ECEC501}" destId="{ACA5F1D0-88D9-42E0-9017-F13B608C1A0B}" srcOrd="0" destOrd="0" presId="urn:microsoft.com/office/officeart/2005/8/layout/venn1"/>
    <dgm:cxn modelId="{53641752-2FDC-4007-AABE-6FCF2E50A797}" srcId="{AA67C6F6-A423-4DBE-BD37-4DF5229D63A1}" destId="{DA462FCE-DEED-41B5-9949-3CFF3ECEC501}" srcOrd="0" destOrd="0" parTransId="{B2B8A5A1-E173-4545-A4F5-29CC826F0B76}" sibTransId="{D2173507-7867-4795-919F-9A2D6C228496}"/>
    <dgm:cxn modelId="{F4998DE0-3D3B-4D37-9E46-BEA838CF8129}" type="presOf" srcId="{AA67C6F6-A423-4DBE-BD37-4DF5229D63A1}" destId="{3EB4953C-7584-4103-904B-AAD5D686613B}" srcOrd="0" destOrd="0" presId="urn:microsoft.com/office/officeart/2005/8/layout/venn1"/>
    <dgm:cxn modelId="{9053EF42-9772-4877-827B-3D945DB7D0DF}" type="presParOf" srcId="{3EB4953C-7584-4103-904B-AAD5D686613B}" destId="{ACA5F1D0-88D9-42E0-9017-F13B608C1A0B}"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AA67C6F6-A423-4DBE-BD37-4DF5229D63A1}" type="doc">
      <dgm:prSet loTypeId="urn:microsoft.com/office/officeart/2005/8/layout/venn1" loCatId="relationship" qsTypeId="urn:microsoft.com/office/officeart/2005/8/quickstyle/3d4" qsCatId="3D" csTypeId="urn:microsoft.com/office/officeart/2005/8/colors/colorful3" csCatId="colorful" phldr="1"/>
      <dgm:spPr/>
    </dgm:pt>
    <dgm:pt modelId="{AA8F7043-9881-485A-AC70-0AF7455D8A18}">
      <dgm:prSet phldrT="[Text]" custT="1"/>
      <dgm:spPr>
        <a:xfrm>
          <a:off x="3607117" y="68778"/>
          <a:ext cx="3301365" cy="3301365"/>
        </a:xfrm>
      </dgm:spPr>
      <dgm:t>
        <a:bodyPr/>
        <a:lstStyle/>
        <a:p>
          <a:r>
            <a:rPr lang="en-AU" sz="1600" b="1" dirty="0">
              <a:latin typeface="Arial Narrow" panose="020B0606020202030204" pitchFamily="34" charset="0"/>
              <a:ea typeface="+mn-ea"/>
              <a:cs typeface="+mn-cs"/>
            </a:rPr>
            <a:t>MISSIONAL</a:t>
          </a:r>
        </a:p>
      </dgm:t>
    </dgm:pt>
    <dgm:pt modelId="{1C6C62BE-78E0-47C5-8BEF-300FDC9E288B}" type="parTrans" cxnId="{D9550A44-D0B1-48D1-9556-682534EA0DDF}">
      <dgm:prSet/>
      <dgm:spPr/>
      <dgm:t>
        <a:bodyPr/>
        <a:lstStyle/>
        <a:p>
          <a:endParaRPr lang="en-AU" sz="1600"/>
        </a:p>
      </dgm:t>
    </dgm:pt>
    <dgm:pt modelId="{C6FCA5EC-7F47-4A44-8A53-55DFB61F4DB3}" type="sibTrans" cxnId="{D9550A44-D0B1-48D1-9556-682534EA0DDF}">
      <dgm:prSet/>
      <dgm:spPr/>
      <dgm:t>
        <a:bodyPr/>
        <a:lstStyle/>
        <a:p>
          <a:endParaRPr lang="en-AU" sz="1600"/>
        </a:p>
      </dgm:t>
    </dgm:pt>
    <dgm:pt modelId="{D25D4531-5DB7-4DAC-A781-DDE7FFFD6474}">
      <dgm:prSet phldrT="[Text]" custT="1"/>
      <dgm:spPr>
        <a:xfrm>
          <a:off x="4798360" y="2132131"/>
          <a:ext cx="3301365" cy="3301365"/>
        </a:xfrm>
      </dgm:spPr>
      <dgm:t>
        <a:bodyPr/>
        <a:lstStyle/>
        <a:p>
          <a:pPr algn="r"/>
          <a:r>
            <a:rPr lang="en-AU" sz="1600" b="1" dirty="0">
              <a:latin typeface="Arial Narrow" panose="020B0606020202030204" pitchFamily="34" charset="0"/>
              <a:ea typeface="+mn-ea"/>
              <a:cs typeface="+mn-cs"/>
            </a:rPr>
            <a:t>RELATIONAL</a:t>
          </a:r>
        </a:p>
      </dgm:t>
    </dgm:pt>
    <dgm:pt modelId="{BAC57EC0-7186-4084-A661-1FC50B3465AF}" type="parTrans" cxnId="{AD70C633-1EF9-4862-AE16-15F772E4DA11}">
      <dgm:prSet/>
      <dgm:spPr/>
      <dgm:t>
        <a:bodyPr/>
        <a:lstStyle/>
        <a:p>
          <a:endParaRPr lang="en-AU" sz="1600"/>
        </a:p>
      </dgm:t>
    </dgm:pt>
    <dgm:pt modelId="{0945346C-FA6F-4DCD-BDDE-15DB3698268D}" type="sibTrans" cxnId="{AD70C633-1EF9-4862-AE16-15F772E4DA11}">
      <dgm:prSet/>
      <dgm:spPr/>
      <dgm:t>
        <a:bodyPr/>
        <a:lstStyle/>
        <a:p>
          <a:endParaRPr lang="en-AU" sz="1600"/>
        </a:p>
      </dgm:t>
    </dgm:pt>
    <dgm:pt modelId="{DA462FCE-DEED-41B5-9949-3CFF3ECEC501}">
      <dgm:prSet phldrT="[Text]" custT="1"/>
      <dgm:spPr>
        <a:xfrm>
          <a:off x="2415874" y="2132131"/>
          <a:ext cx="3301365" cy="3301365"/>
        </a:xfrm>
      </dgm:spPr>
      <dgm:t>
        <a:bodyPr/>
        <a:lstStyle/>
        <a:p>
          <a:pPr algn="l"/>
          <a:r>
            <a:rPr lang="en-AU" sz="1600" b="1" dirty="0">
              <a:latin typeface="Arial Narrow" panose="020B0606020202030204" pitchFamily="34" charset="0"/>
              <a:ea typeface="+mn-ea"/>
              <a:cs typeface="+mn-cs"/>
            </a:rPr>
            <a:t>PROFESSIONAL</a:t>
          </a:r>
        </a:p>
      </dgm:t>
    </dgm:pt>
    <dgm:pt modelId="{B2B8A5A1-E173-4545-A4F5-29CC826F0B76}" type="parTrans" cxnId="{53641752-2FDC-4007-AABE-6FCF2E50A797}">
      <dgm:prSet/>
      <dgm:spPr/>
      <dgm:t>
        <a:bodyPr/>
        <a:lstStyle/>
        <a:p>
          <a:endParaRPr lang="en-AU" sz="1600"/>
        </a:p>
      </dgm:t>
    </dgm:pt>
    <dgm:pt modelId="{D2173507-7867-4795-919F-9A2D6C228496}" type="sibTrans" cxnId="{53641752-2FDC-4007-AABE-6FCF2E50A797}">
      <dgm:prSet/>
      <dgm:spPr/>
      <dgm:t>
        <a:bodyPr/>
        <a:lstStyle/>
        <a:p>
          <a:endParaRPr lang="en-AU" sz="1600"/>
        </a:p>
      </dgm:t>
    </dgm:pt>
    <dgm:pt modelId="{3EB4953C-7584-4103-904B-AAD5D686613B}" type="pres">
      <dgm:prSet presAssocID="{AA67C6F6-A423-4DBE-BD37-4DF5229D63A1}" presName="compositeShape" presStyleCnt="0">
        <dgm:presLayoutVars>
          <dgm:chMax val="7"/>
          <dgm:dir/>
          <dgm:resizeHandles val="exact"/>
        </dgm:presLayoutVars>
      </dgm:prSet>
      <dgm:spPr/>
    </dgm:pt>
    <dgm:pt modelId="{CD313F60-15CD-4629-850F-62B825FDE25F}" type="pres">
      <dgm:prSet presAssocID="{AA8F7043-9881-485A-AC70-0AF7455D8A18}" presName="circ1" presStyleLbl="vennNode1" presStyleIdx="0" presStyleCnt="3" custLinFactNeighborX="0" custLinFactNeighborY="481"/>
      <dgm:spPr>
        <a:prstGeom prst="ellipse">
          <a:avLst/>
        </a:prstGeom>
      </dgm:spPr>
    </dgm:pt>
    <dgm:pt modelId="{504CDE6E-90EF-4D78-B5DB-9BFEB9B44120}" type="pres">
      <dgm:prSet presAssocID="{AA8F7043-9881-485A-AC70-0AF7455D8A18}" presName="circ1Tx" presStyleLbl="revTx" presStyleIdx="0" presStyleCnt="0">
        <dgm:presLayoutVars>
          <dgm:chMax val="0"/>
          <dgm:chPref val="0"/>
          <dgm:bulletEnabled val="1"/>
        </dgm:presLayoutVars>
      </dgm:prSet>
      <dgm:spPr/>
    </dgm:pt>
    <dgm:pt modelId="{0B467883-7885-456F-BE04-F9138C738DE5}" type="pres">
      <dgm:prSet presAssocID="{D25D4531-5DB7-4DAC-A781-DDE7FFFD6474}" presName="circ2" presStyleLbl="vennNode1" presStyleIdx="1" presStyleCnt="3"/>
      <dgm:spPr>
        <a:prstGeom prst="ellipse">
          <a:avLst/>
        </a:prstGeom>
      </dgm:spPr>
    </dgm:pt>
    <dgm:pt modelId="{A682FDF2-C9A8-4144-A229-FCD6A957F20D}" type="pres">
      <dgm:prSet presAssocID="{D25D4531-5DB7-4DAC-A781-DDE7FFFD6474}" presName="circ2Tx" presStyleLbl="revTx" presStyleIdx="0" presStyleCnt="0">
        <dgm:presLayoutVars>
          <dgm:chMax val="0"/>
          <dgm:chPref val="0"/>
          <dgm:bulletEnabled val="1"/>
        </dgm:presLayoutVars>
      </dgm:prSet>
      <dgm:spPr/>
    </dgm:pt>
    <dgm:pt modelId="{400288AA-399A-433C-A3B0-E1CEF7C3593E}" type="pres">
      <dgm:prSet presAssocID="{DA462FCE-DEED-41B5-9949-3CFF3ECEC501}" presName="circ3" presStyleLbl="vennNode1" presStyleIdx="2" presStyleCnt="3"/>
      <dgm:spPr>
        <a:prstGeom prst="ellipse">
          <a:avLst/>
        </a:prstGeom>
      </dgm:spPr>
    </dgm:pt>
    <dgm:pt modelId="{E4414535-2946-4500-983D-33EDC5F0D5B7}" type="pres">
      <dgm:prSet presAssocID="{DA462FCE-DEED-41B5-9949-3CFF3ECEC501}" presName="circ3Tx" presStyleLbl="revTx" presStyleIdx="0" presStyleCnt="0">
        <dgm:presLayoutVars>
          <dgm:chMax val="0"/>
          <dgm:chPref val="0"/>
          <dgm:bulletEnabled val="1"/>
        </dgm:presLayoutVars>
      </dgm:prSet>
      <dgm:spPr/>
    </dgm:pt>
  </dgm:ptLst>
  <dgm:cxnLst>
    <dgm:cxn modelId="{AD70C633-1EF9-4862-AE16-15F772E4DA11}" srcId="{AA67C6F6-A423-4DBE-BD37-4DF5229D63A1}" destId="{D25D4531-5DB7-4DAC-A781-DDE7FFFD6474}" srcOrd="1" destOrd="0" parTransId="{BAC57EC0-7186-4084-A661-1FC50B3465AF}" sibTransId="{0945346C-FA6F-4DCD-BDDE-15DB3698268D}"/>
    <dgm:cxn modelId="{D9550A44-D0B1-48D1-9556-682534EA0DDF}" srcId="{AA67C6F6-A423-4DBE-BD37-4DF5229D63A1}" destId="{AA8F7043-9881-485A-AC70-0AF7455D8A18}" srcOrd="0" destOrd="0" parTransId="{1C6C62BE-78E0-47C5-8BEF-300FDC9E288B}" sibTransId="{C6FCA5EC-7F47-4A44-8A53-55DFB61F4DB3}"/>
    <dgm:cxn modelId="{D04AD846-AA9B-4E18-A883-19EE895F1F8C}" type="presOf" srcId="{DA462FCE-DEED-41B5-9949-3CFF3ECEC501}" destId="{400288AA-399A-433C-A3B0-E1CEF7C3593E}" srcOrd="0" destOrd="0" presId="urn:microsoft.com/office/officeart/2005/8/layout/venn1"/>
    <dgm:cxn modelId="{53641752-2FDC-4007-AABE-6FCF2E50A797}" srcId="{AA67C6F6-A423-4DBE-BD37-4DF5229D63A1}" destId="{DA462FCE-DEED-41B5-9949-3CFF3ECEC501}" srcOrd="2" destOrd="0" parTransId="{B2B8A5A1-E173-4545-A4F5-29CC826F0B76}" sibTransId="{D2173507-7867-4795-919F-9A2D6C228496}"/>
    <dgm:cxn modelId="{036A7791-E8B2-4F03-A9FF-445B9F950A3F}" type="presOf" srcId="{DA462FCE-DEED-41B5-9949-3CFF3ECEC501}" destId="{E4414535-2946-4500-983D-33EDC5F0D5B7}" srcOrd="1" destOrd="0" presId="urn:microsoft.com/office/officeart/2005/8/layout/venn1"/>
    <dgm:cxn modelId="{6BF32197-452A-4819-B5E1-4FD53962713D}" type="presOf" srcId="{AA8F7043-9881-485A-AC70-0AF7455D8A18}" destId="{CD313F60-15CD-4629-850F-62B825FDE25F}" srcOrd="0" destOrd="0" presId="urn:microsoft.com/office/officeart/2005/8/layout/venn1"/>
    <dgm:cxn modelId="{602A62AA-071C-4D4F-8B64-CA4F9E435092}" type="presOf" srcId="{AA8F7043-9881-485A-AC70-0AF7455D8A18}" destId="{504CDE6E-90EF-4D78-B5DB-9BFEB9B44120}" srcOrd="1" destOrd="0" presId="urn:microsoft.com/office/officeart/2005/8/layout/venn1"/>
    <dgm:cxn modelId="{3CD393C0-1D90-40C8-94CB-90BF534BF0E7}" type="presOf" srcId="{D25D4531-5DB7-4DAC-A781-DDE7FFFD6474}" destId="{A682FDF2-C9A8-4144-A229-FCD6A957F20D}" srcOrd="1" destOrd="0" presId="urn:microsoft.com/office/officeart/2005/8/layout/venn1"/>
    <dgm:cxn modelId="{F4998DE0-3D3B-4D37-9E46-BEA838CF8129}" type="presOf" srcId="{AA67C6F6-A423-4DBE-BD37-4DF5229D63A1}" destId="{3EB4953C-7584-4103-904B-AAD5D686613B}" srcOrd="0" destOrd="0" presId="urn:microsoft.com/office/officeart/2005/8/layout/venn1"/>
    <dgm:cxn modelId="{EF2388E7-30EF-442D-A4EB-2BE4C0168B7C}" type="presOf" srcId="{D25D4531-5DB7-4DAC-A781-DDE7FFFD6474}" destId="{0B467883-7885-456F-BE04-F9138C738DE5}" srcOrd="0" destOrd="0" presId="urn:microsoft.com/office/officeart/2005/8/layout/venn1"/>
    <dgm:cxn modelId="{5BE5324D-1336-41AE-A9BF-D6E44D37A014}" type="presParOf" srcId="{3EB4953C-7584-4103-904B-AAD5D686613B}" destId="{CD313F60-15CD-4629-850F-62B825FDE25F}" srcOrd="0" destOrd="0" presId="urn:microsoft.com/office/officeart/2005/8/layout/venn1"/>
    <dgm:cxn modelId="{F14B8585-17FD-4774-B38A-D2B9C8979932}" type="presParOf" srcId="{3EB4953C-7584-4103-904B-AAD5D686613B}" destId="{504CDE6E-90EF-4D78-B5DB-9BFEB9B44120}" srcOrd="1" destOrd="0" presId="urn:microsoft.com/office/officeart/2005/8/layout/venn1"/>
    <dgm:cxn modelId="{5C35939B-EDD8-4E3A-8C0F-6E42534699D1}" type="presParOf" srcId="{3EB4953C-7584-4103-904B-AAD5D686613B}" destId="{0B467883-7885-456F-BE04-F9138C738DE5}" srcOrd="2" destOrd="0" presId="urn:microsoft.com/office/officeart/2005/8/layout/venn1"/>
    <dgm:cxn modelId="{641BD081-988A-4210-AB03-C88CAAA0E9C0}" type="presParOf" srcId="{3EB4953C-7584-4103-904B-AAD5D686613B}" destId="{A682FDF2-C9A8-4144-A229-FCD6A957F20D}" srcOrd="3" destOrd="0" presId="urn:microsoft.com/office/officeart/2005/8/layout/venn1"/>
    <dgm:cxn modelId="{3E141873-EAD3-497C-BD9A-D35901BDFB9D}" type="presParOf" srcId="{3EB4953C-7584-4103-904B-AAD5D686613B}" destId="{400288AA-399A-433C-A3B0-E1CEF7C3593E}" srcOrd="4" destOrd="0" presId="urn:microsoft.com/office/officeart/2005/8/layout/venn1"/>
    <dgm:cxn modelId="{81E8798E-F283-4123-8F89-AB05A2F20C8A}" type="presParOf" srcId="{3EB4953C-7584-4103-904B-AAD5D686613B}" destId="{E4414535-2946-4500-983D-33EDC5F0D5B7}"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13F60-15CD-4629-850F-62B825FDE25F}">
      <dsp:nvSpPr>
        <dsp:cNvPr id="0" name=""/>
        <dsp:cNvSpPr/>
      </dsp:nvSpPr>
      <dsp:spPr>
        <a:xfrm>
          <a:off x="1643513" y="63495"/>
          <a:ext cx="2476099" cy="2476099"/>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r>
            <a:rPr lang="en-AU" sz="1200" b="1" kern="1200" dirty="0">
              <a:latin typeface="Arial Narrow" panose="020B0606020202030204" pitchFamily="34" charset="0"/>
              <a:ea typeface="+mn-ea"/>
              <a:cs typeface="+mn-cs"/>
            </a:rPr>
            <a:t>MISSIONAL</a:t>
          </a:r>
        </a:p>
      </dsp:txBody>
      <dsp:txXfrm>
        <a:off x="1973659" y="496812"/>
        <a:ext cx="1815806" cy="1114244"/>
      </dsp:txXfrm>
    </dsp:sp>
    <dsp:sp modelId="{0B467883-7885-456F-BE04-F9138C738DE5}">
      <dsp:nvSpPr>
        <dsp:cNvPr id="0" name=""/>
        <dsp:cNvSpPr/>
      </dsp:nvSpPr>
      <dsp:spPr>
        <a:xfrm>
          <a:off x="2536972" y="1599147"/>
          <a:ext cx="2476099" cy="2476099"/>
        </a:xfrm>
        <a:prstGeom prst="ellipse">
          <a:avLst/>
        </a:prstGeom>
        <a:solidFill>
          <a:schemeClr val="accent3">
            <a:alpha val="50000"/>
            <a:hueOff val="7975342"/>
            <a:satOff val="-28008"/>
            <a:lumOff val="-911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r" defTabSz="533400">
            <a:lnSpc>
              <a:spcPct val="90000"/>
            </a:lnSpc>
            <a:spcBef>
              <a:spcPct val="0"/>
            </a:spcBef>
            <a:spcAft>
              <a:spcPct val="35000"/>
            </a:spcAft>
            <a:buNone/>
          </a:pPr>
          <a:r>
            <a:rPr lang="en-AU" sz="1200" b="1" kern="1200" dirty="0">
              <a:latin typeface="Arial Narrow" panose="020B0606020202030204" pitchFamily="34" charset="0"/>
              <a:ea typeface="+mn-ea"/>
              <a:cs typeface="+mn-cs"/>
            </a:rPr>
            <a:t>RELATIONAL</a:t>
          </a:r>
        </a:p>
      </dsp:txBody>
      <dsp:txXfrm>
        <a:off x="3294246" y="2238806"/>
        <a:ext cx="1485659" cy="1361854"/>
      </dsp:txXfrm>
    </dsp:sp>
    <dsp:sp modelId="{400288AA-399A-433C-A3B0-E1CEF7C3593E}">
      <dsp:nvSpPr>
        <dsp:cNvPr id="0" name=""/>
        <dsp:cNvSpPr/>
      </dsp:nvSpPr>
      <dsp:spPr>
        <a:xfrm>
          <a:off x="750054" y="1599147"/>
          <a:ext cx="2476099" cy="2476099"/>
        </a:xfrm>
        <a:prstGeom prst="ellipse">
          <a:avLst/>
        </a:prstGeom>
        <a:solidFill>
          <a:schemeClr val="accent3">
            <a:alpha val="50000"/>
            <a:hueOff val="15950684"/>
            <a:satOff val="-56016"/>
            <a:lumOff val="-1823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AU" sz="1200" b="1" kern="1200" dirty="0">
              <a:latin typeface="Arial Narrow" panose="020B0606020202030204" pitchFamily="34" charset="0"/>
              <a:ea typeface="+mn-ea"/>
              <a:cs typeface="+mn-cs"/>
            </a:rPr>
            <a:t>PROFESSIONAL</a:t>
          </a:r>
        </a:p>
      </dsp:txBody>
      <dsp:txXfrm>
        <a:off x="983220" y="2238806"/>
        <a:ext cx="1485659" cy="13618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13F60-15CD-4629-850F-62B825FDE25F}">
      <dsp:nvSpPr>
        <dsp:cNvPr id="0" name=""/>
        <dsp:cNvSpPr/>
      </dsp:nvSpPr>
      <dsp:spPr>
        <a:xfrm>
          <a:off x="1218157" y="58678"/>
          <a:ext cx="2288270" cy="2288270"/>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MISSIONAL</a:t>
          </a:r>
        </a:p>
      </dsp:txBody>
      <dsp:txXfrm>
        <a:off x="1523260" y="459126"/>
        <a:ext cx="1678064" cy="1029721"/>
      </dsp:txXfrm>
    </dsp:sp>
    <dsp:sp modelId="{0B467883-7885-456F-BE04-F9138C738DE5}">
      <dsp:nvSpPr>
        <dsp:cNvPr id="0" name=""/>
        <dsp:cNvSpPr/>
      </dsp:nvSpPr>
      <dsp:spPr>
        <a:xfrm>
          <a:off x="2043841" y="1477841"/>
          <a:ext cx="2288270" cy="2288270"/>
        </a:xfrm>
        <a:prstGeom prst="ellipse">
          <a:avLst/>
        </a:prstGeom>
        <a:solidFill>
          <a:schemeClr val="accent3">
            <a:alpha val="50000"/>
            <a:hueOff val="7975342"/>
            <a:satOff val="-28008"/>
            <a:lumOff val="-911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r"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RELATIONAL</a:t>
          </a:r>
        </a:p>
      </dsp:txBody>
      <dsp:txXfrm>
        <a:off x="2743670" y="2068977"/>
        <a:ext cx="1372962" cy="1258548"/>
      </dsp:txXfrm>
    </dsp:sp>
    <dsp:sp modelId="{400288AA-399A-433C-A3B0-E1CEF7C3593E}">
      <dsp:nvSpPr>
        <dsp:cNvPr id="0" name=""/>
        <dsp:cNvSpPr/>
      </dsp:nvSpPr>
      <dsp:spPr>
        <a:xfrm>
          <a:off x="392473" y="1477841"/>
          <a:ext cx="2288270" cy="2288270"/>
        </a:xfrm>
        <a:prstGeom prst="ellipse">
          <a:avLst/>
        </a:prstGeom>
        <a:solidFill>
          <a:schemeClr val="accent3">
            <a:alpha val="50000"/>
            <a:hueOff val="15950684"/>
            <a:satOff val="-56016"/>
            <a:lumOff val="-1823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PROFESSIONAL</a:t>
          </a:r>
        </a:p>
      </dsp:txBody>
      <dsp:txXfrm>
        <a:off x="607951" y="2068977"/>
        <a:ext cx="1372962" cy="12585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AC5041-D794-4151-9228-6608F636710F}">
      <dsp:nvSpPr>
        <dsp:cNvPr id="0" name=""/>
        <dsp:cNvSpPr/>
      </dsp:nvSpPr>
      <dsp:spPr>
        <a:xfrm>
          <a:off x="487362" y="0"/>
          <a:ext cx="3654425" cy="3654425"/>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AU" sz="2800" b="1" kern="1200" dirty="0">
              <a:latin typeface="Arial Narrow" panose="020B0606020202030204" pitchFamily="34" charset="0"/>
              <a:ea typeface="+mn-ea"/>
              <a:cs typeface="+mn-cs"/>
            </a:rPr>
            <a:t>MISSIONAL</a:t>
          </a:r>
        </a:p>
      </dsp:txBody>
      <dsp:txXfrm>
        <a:off x="1022540" y="535178"/>
        <a:ext cx="2584069" cy="25840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7608FA-7A91-4EF9-8EBC-AAC6E6170AB2}">
      <dsp:nvSpPr>
        <dsp:cNvPr id="0" name=""/>
        <dsp:cNvSpPr/>
      </dsp:nvSpPr>
      <dsp:spPr>
        <a:xfrm>
          <a:off x="487362" y="0"/>
          <a:ext cx="3654425" cy="3654425"/>
        </a:xfrm>
        <a:prstGeom prst="ellipse">
          <a:avLst/>
        </a:prstGeom>
        <a:solidFill>
          <a:schemeClr val="accent4">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AU" sz="2800" b="1" kern="1200" dirty="0">
              <a:latin typeface="Arial Narrow" panose="020B0606020202030204" pitchFamily="34" charset="0"/>
              <a:ea typeface="+mn-ea"/>
              <a:cs typeface="+mn-cs"/>
            </a:rPr>
            <a:t>RELATIONAL</a:t>
          </a:r>
          <a:endParaRPr lang="en-AU" sz="2400" b="1" kern="1200" dirty="0">
            <a:latin typeface="Arial Narrow" panose="020B0606020202030204" pitchFamily="34" charset="0"/>
            <a:ea typeface="+mn-ea"/>
            <a:cs typeface="+mn-cs"/>
          </a:endParaRPr>
        </a:p>
      </dsp:txBody>
      <dsp:txXfrm>
        <a:off x="1022540" y="535178"/>
        <a:ext cx="2584069" cy="25840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5F1D0-88D9-42E0-9017-F13B608C1A0B}">
      <dsp:nvSpPr>
        <dsp:cNvPr id="0" name=""/>
        <dsp:cNvSpPr/>
      </dsp:nvSpPr>
      <dsp:spPr>
        <a:xfrm>
          <a:off x="487362" y="0"/>
          <a:ext cx="3654425" cy="3654425"/>
        </a:xfrm>
        <a:prstGeom prst="ellipse">
          <a:avLst/>
        </a:prstGeom>
        <a:solidFill>
          <a:schemeClr val="accent2">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AU" sz="2800" b="1" kern="1200" dirty="0">
              <a:latin typeface="Arial Narrow" panose="020B0606020202030204" pitchFamily="34" charset="0"/>
              <a:ea typeface="+mn-ea"/>
              <a:cs typeface="+mn-cs"/>
            </a:rPr>
            <a:t>PROFESSIONAL</a:t>
          </a:r>
        </a:p>
      </dsp:txBody>
      <dsp:txXfrm>
        <a:off x="1022540" y="535178"/>
        <a:ext cx="2584069" cy="25840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13F60-15CD-4629-850F-62B825FDE25F}">
      <dsp:nvSpPr>
        <dsp:cNvPr id="0" name=""/>
        <dsp:cNvSpPr/>
      </dsp:nvSpPr>
      <dsp:spPr>
        <a:xfrm>
          <a:off x="1218247" y="56226"/>
          <a:ext cx="2192655" cy="2192655"/>
        </a:xfrm>
        <a:prstGeom prst="ellipse">
          <a:avLst/>
        </a:prstGeom>
        <a:solidFill>
          <a:schemeClr val="accent3">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MISSIONAL</a:t>
          </a:r>
        </a:p>
      </dsp:txBody>
      <dsp:txXfrm>
        <a:off x="1510601" y="439941"/>
        <a:ext cx="1607947" cy="986694"/>
      </dsp:txXfrm>
    </dsp:sp>
    <dsp:sp modelId="{0B467883-7885-456F-BE04-F9138C738DE5}">
      <dsp:nvSpPr>
        <dsp:cNvPr id="0" name=""/>
        <dsp:cNvSpPr/>
      </dsp:nvSpPr>
      <dsp:spPr>
        <a:xfrm>
          <a:off x="2009430" y="1416089"/>
          <a:ext cx="2192655" cy="2192655"/>
        </a:xfrm>
        <a:prstGeom prst="ellipse">
          <a:avLst/>
        </a:prstGeom>
        <a:solidFill>
          <a:schemeClr val="accent3">
            <a:alpha val="50000"/>
            <a:hueOff val="7975342"/>
            <a:satOff val="-28008"/>
            <a:lumOff val="-911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r"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RELATIONAL</a:t>
          </a:r>
        </a:p>
      </dsp:txBody>
      <dsp:txXfrm>
        <a:off x="2680017" y="1982525"/>
        <a:ext cx="1315593" cy="1205960"/>
      </dsp:txXfrm>
    </dsp:sp>
    <dsp:sp modelId="{400288AA-399A-433C-A3B0-E1CEF7C3593E}">
      <dsp:nvSpPr>
        <dsp:cNvPr id="0" name=""/>
        <dsp:cNvSpPr/>
      </dsp:nvSpPr>
      <dsp:spPr>
        <a:xfrm>
          <a:off x="427064" y="1416089"/>
          <a:ext cx="2192655" cy="2192655"/>
        </a:xfrm>
        <a:prstGeom prst="ellipse">
          <a:avLst/>
        </a:prstGeom>
        <a:solidFill>
          <a:schemeClr val="accent3">
            <a:alpha val="50000"/>
            <a:hueOff val="15950684"/>
            <a:satOff val="-56016"/>
            <a:lumOff val="-1823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AU" sz="1600" b="1" kern="1200" dirty="0">
              <a:latin typeface="Arial Narrow" panose="020B0606020202030204" pitchFamily="34" charset="0"/>
              <a:ea typeface="+mn-ea"/>
              <a:cs typeface="+mn-cs"/>
            </a:rPr>
            <a:t>PROFESSIONAL</a:t>
          </a:r>
        </a:p>
      </dsp:txBody>
      <dsp:txXfrm>
        <a:off x="633539" y="1982525"/>
        <a:ext cx="1315593" cy="1205960"/>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0CD4A-705A-914B-9ED8-B46FCC2F5D3E}" type="datetimeFigureOut">
              <a:rPr lang="en-US" smtClean="0"/>
              <a:pPr/>
              <a:t>11/22/2021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323BA0-8F77-694E-B130-88E19C6CDDEE}" type="slidenum">
              <a:rPr lang="en-US" smtClean="0"/>
              <a:pPr/>
              <a:t>‹#›</a:t>
            </a:fld>
            <a:endParaRPr lang="en-US"/>
          </a:p>
        </p:txBody>
      </p:sp>
    </p:spTree>
    <p:extLst>
      <p:ext uri="{BB962C8B-B14F-4D97-AF65-F5344CB8AC3E}">
        <p14:creationId xmlns:p14="http://schemas.microsoft.com/office/powerpoint/2010/main" val="241401255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1</a:t>
            </a:fld>
            <a:endParaRPr lang="en-US"/>
          </a:p>
        </p:txBody>
      </p:sp>
    </p:spTree>
    <p:extLst>
      <p:ext uri="{BB962C8B-B14F-4D97-AF65-F5344CB8AC3E}">
        <p14:creationId xmlns:p14="http://schemas.microsoft.com/office/powerpoint/2010/main" val="364628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u="sng" dirty="0"/>
              <a:t>Introduction</a:t>
            </a:r>
          </a:p>
          <a:p>
            <a:endParaRPr lang="en-AU" dirty="0"/>
          </a:p>
          <a:p>
            <a:r>
              <a:rPr lang="en-AU" dirty="0"/>
              <a:t>In order to be authentic to our identity as The Salvation Army – three key domains need to be present in our mission expressions, activities and programs.</a:t>
            </a:r>
          </a:p>
          <a:p>
            <a:endParaRPr lang="en-AU" dirty="0"/>
          </a:p>
          <a:p>
            <a:pPr marL="514350" lvl="1" indent="-171450">
              <a:buFont typeface="Arial" panose="020B0604020202020204" pitchFamily="34" charset="0"/>
              <a:buChar char="•"/>
            </a:pPr>
            <a:r>
              <a:rPr lang="en-US" b="1" dirty="0"/>
              <a:t>Missional</a:t>
            </a:r>
            <a:r>
              <a:rPr lang="en-US" b="0" dirty="0"/>
              <a:t>; We would seek out opportunities for both the proclamation and the demonstration of God’s love, forgiveness and grace to people.</a:t>
            </a:r>
          </a:p>
          <a:p>
            <a:pPr marL="514350" lvl="1" indent="-171450">
              <a:buFont typeface="Arial" panose="020B0604020202020204" pitchFamily="34" charset="0"/>
              <a:buChar char="•"/>
            </a:pPr>
            <a:endParaRPr lang="en-US" b="0" dirty="0"/>
          </a:p>
          <a:p>
            <a:pPr marL="514350" lvl="1" indent="-171450">
              <a:buFont typeface="Arial" panose="020B0604020202020204" pitchFamily="34" charset="0"/>
              <a:buChar char="•"/>
            </a:pPr>
            <a:r>
              <a:rPr lang="en-US" b="1" dirty="0"/>
              <a:t>Relational</a:t>
            </a:r>
            <a:r>
              <a:rPr lang="en-US" b="0" dirty="0"/>
              <a:t>; Community members accessing the program or service will be able to validate their experience of feeling valued, accepted and loved.</a:t>
            </a:r>
          </a:p>
          <a:p>
            <a:pPr marL="514350" lvl="1" indent="-171450">
              <a:buFont typeface="Arial" panose="020B0604020202020204" pitchFamily="34" charset="0"/>
              <a:buChar char="•"/>
            </a:pPr>
            <a:endParaRPr lang="en-US" b="0" dirty="0"/>
          </a:p>
          <a:p>
            <a:pPr marL="514350" lvl="1" indent="-171450">
              <a:buFont typeface="Arial" panose="020B0604020202020204" pitchFamily="34" charset="0"/>
              <a:buChar char="•"/>
            </a:pPr>
            <a:r>
              <a:rPr lang="en-US" b="1" dirty="0"/>
              <a:t>Professional</a:t>
            </a:r>
            <a:r>
              <a:rPr lang="en-US" b="0" dirty="0"/>
              <a:t>; We are committed to a ‘do no harm’ approach and therefore we manage risk, align to organisational policy and procedures, use quality practice frameworks and demonstrate good stewardship of resources.</a:t>
            </a:r>
          </a:p>
          <a:p>
            <a:endParaRPr lang="en-US" dirty="0"/>
          </a:p>
          <a:p>
            <a:pPr marL="0" lvl="0" indent="0">
              <a:buFont typeface="Arial" panose="020B0604020202020204" pitchFamily="34" charset="0"/>
              <a:buNone/>
            </a:pPr>
            <a:r>
              <a:rPr lang="en-AU" dirty="0"/>
              <a:t>When all these domains work together effectively, we are being authentic to who we are as an organisation.</a:t>
            </a:r>
          </a:p>
          <a:p>
            <a:pPr marL="0" lvl="0" indent="0">
              <a:buFont typeface="Arial" panose="020B0604020202020204" pitchFamily="34" charset="0"/>
              <a:buNone/>
            </a:pPr>
            <a:endParaRPr lang="en-AU" dirty="0"/>
          </a:p>
          <a:p>
            <a:pPr marL="0" lvl="0" indent="0">
              <a:buFont typeface="Arial" panose="020B0604020202020204" pitchFamily="34" charset="0"/>
              <a:buNone/>
            </a:pPr>
            <a:r>
              <a:rPr lang="en-AU" dirty="0"/>
              <a:t>Not one individual or one mission expression can do this alone – we need each other! Each individual and mission expressions brings something valuable to the table. Which ensures we stay in the ‘sweet spot’!</a:t>
            </a:r>
          </a:p>
        </p:txBody>
      </p:sp>
      <p:sp>
        <p:nvSpPr>
          <p:cNvPr id="4" name="Slide Number Placeholder 3"/>
          <p:cNvSpPr>
            <a:spLocks noGrp="1"/>
          </p:cNvSpPr>
          <p:nvPr>
            <p:ph type="sldNum" sz="quarter" idx="5"/>
          </p:nvPr>
        </p:nvSpPr>
        <p:spPr/>
        <p:txBody>
          <a:bodyPr/>
          <a:lstStyle/>
          <a:p>
            <a:fld id="{B8323BA0-8F77-694E-B130-88E19C6CDDEE}" type="slidenum">
              <a:rPr lang="en-US" smtClean="0"/>
              <a:pPr/>
              <a:t>3</a:t>
            </a:fld>
            <a:endParaRPr lang="en-US"/>
          </a:p>
        </p:txBody>
      </p:sp>
    </p:spTree>
    <p:extLst>
      <p:ext uri="{BB962C8B-B14F-4D97-AF65-F5344CB8AC3E}">
        <p14:creationId xmlns:p14="http://schemas.microsoft.com/office/powerpoint/2010/main" val="163108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0" i="1" dirty="0">
                <a:solidFill>
                  <a:srgbClr val="FF0000"/>
                </a:solidFill>
              </a:rPr>
              <a:t>Note for facilitator: Encourage every member of the group to participate freely, don’t make assumptions about what expressions contribute to each domain. Any mission expression can contribute in any areas. You may be surprised by the responses you get.</a:t>
            </a:r>
          </a:p>
          <a:p>
            <a:endParaRPr lang="en-AU" b="0" i="1" dirty="0">
              <a:solidFill>
                <a:srgbClr val="FF0000"/>
              </a:solidFill>
            </a:endParaRPr>
          </a:p>
          <a:p>
            <a:r>
              <a:rPr lang="en-AU" b="0" i="0" u="sng" dirty="0">
                <a:solidFill>
                  <a:srgbClr val="FF0000"/>
                </a:solidFill>
              </a:rPr>
              <a:t>Group Discussion</a:t>
            </a:r>
          </a:p>
          <a:p>
            <a:endParaRPr lang="en-AU"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dirty="0"/>
              <a:t>A helpful exercise is to talk about what it would look like if any one of these domains were weak or non-existent.</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dirty="0"/>
              <a:t>Click 1 – 	</a:t>
            </a:r>
            <a:r>
              <a:rPr lang="en-AU" b="1" dirty="0"/>
              <a:t>What would it look like if we took out the missional domain?</a:t>
            </a:r>
            <a:br>
              <a:rPr lang="en-AU" b="1" dirty="0"/>
            </a:br>
            <a:r>
              <a:rPr lang="en-AU" dirty="0"/>
              <a:t>	</a:t>
            </a:r>
            <a:r>
              <a:rPr lang="en-AU" i="0" dirty="0"/>
              <a:t>Imagine a mission expression or activity that is highly professional and relational  - but not missional.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i="1" dirty="0"/>
              <a:t>	Note for facilitator: Some common responses are; we would be secular, like any other charitable organisation; not consistent with our identity. Would not look to collaborate with chaplains and churches, offer prayer. May just see people as clients and not as people made in the image of God . . . </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i="0" dirty="0"/>
              <a:t>Click 2 – 	</a:t>
            </a:r>
            <a:r>
              <a:rPr lang="en-AU" b="1" i="0" dirty="0"/>
              <a:t>What would it look like if we took out the relational domain?</a:t>
            </a:r>
          </a:p>
          <a:p>
            <a:pPr marL="0" marR="0" lvl="0" indent="0" algn="l" defTabSz="685800" rtl="0" eaLnBrk="1" fontAlgn="auto" latinLnBrk="0" hangingPunct="1">
              <a:lnSpc>
                <a:spcPct val="100000"/>
              </a:lnSpc>
              <a:spcBef>
                <a:spcPts val="0"/>
              </a:spcBef>
              <a:spcAft>
                <a:spcPts val="0"/>
              </a:spcAft>
              <a:buClrTx/>
              <a:buSzTx/>
              <a:buFontTx/>
              <a:buNone/>
              <a:tabLst/>
              <a:defRPr/>
            </a:pPr>
            <a:r>
              <a:rPr lang="en-AU" i="1" dirty="0"/>
              <a:t>	</a:t>
            </a:r>
            <a:r>
              <a:rPr lang="en-AU" i="0" dirty="0"/>
              <a:t>Imagine sharing the love of Jesus through word and action, and managed risk, followed policies and procedures – but people don’t have an experience of belonging and acceptance.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i="1" dirty="0"/>
              <a:t>	Note for facilitator: Some common responses are; we would be cold, unapproachable, ineffective – impersonal and uncaring. People would just feel like clients.</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i="0" dirty="0"/>
              <a:t>Click 3 – 	</a:t>
            </a:r>
            <a:r>
              <a:rPr lang="en-AU" b="1" i="0" dirty="0"/>
              <a:t>What would it look like if we took out the professional domain?</a:t>
            </a:r>
          </a:p>
          <a:p>
            <a:pPr marL="0" marR="0" lvl="0" indent="0" algn="l" defTabSz="685800" rtl="0" eaLnBrk="1" fontAlgn="auto" latinLnBrk="0" hangingPunct="1">
              <a:lnSpc>
                <a:spcPct val="100000"/>
              </a:lnSpc>
              <a:spcBef>
                <a:spcPts val="0"/>
              </a:spcBef>
              <a:spcAft>
                <a:spcPts val="0"/>
              </a:spcAft>
              <a:buClrTx/>
              <a:buSzTx/>
              <a:buFontTx/>
              <a:buNone/>
              <a:tabLst/>
              <a:defRPr/>
            </a:pPr>
            <a:r>
              <a:rPr lang="en-AU" i="1" dirty="0"/>
              <a:t>	</a:t>
            </a:r>
            <a:r>
              <a:rPr lang="en-AU" i="0" dirty="0"/>
              <a:t>Imagine people learning about Jesus and having an experience of love, acceptance and belonging  - but we are neglecting the importance of managing risk, having safe boundaries and following organisational policy.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1" dirty="0"/>
          </a:p>
          <a:p>
            <a:pPr marL="0" marR="0" lvl="0" indent="0" algn="l" defTabSz="685800" rtl="0" eaLnBrk="1" fontAlgn="auto" latinLnBrk="0" hangingPunct="1">
              <a:lnSpc>
                <a:spcPct val="100000"/>
              </a:lnSpc>
              <a:spcBef>
                <a:spcPts val="0"/>
              </a:spcBef>
              <a:spcAft>
                <a:spcPts val="0"/>
              </a:spcAft>
              <a:buClrTx/>
              <a:buSzTx/>
              <a:buFontTx/>
              <a:buNone/>
              <a:tabLst/>
              <a:defRPr/>
            </a:pPr>
            <a:r>
              <a:rPr lang="en-AU" i="1" dirty="0"/>
              <a:t>	Note for facilitator: Some common responses are; we would be risky, disorganised, chaotic and unsafe. Not really loving or consistent with our mission and identity.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AU" i="0" dirty="0"/>
          </a:p>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4</a:t>
            </a:fld>
            <a:endParaRPr lang="en-US"/>
          </a:p>
        </p:txBody>
      </p:sp>
    </p:spTree>
    <p:extLst>
      <p:ext uri="{BB962C8B-B14F-4D97-AF65-F5344CB8AC3E}">
        <p14:creationId xmlns:p14="http://schemas.microsoft.com/office/powerpoint/2010/main" val="1327490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u="sng" dirty="0"/>
              <a:t>Group Discussion</a:t>
            </a:r>
            <a:endParaRPr lang="en-AU" u="none" dirty="0"/>
          </a:p>
          <a:p>
            <a:endParaRPr lang="en-AU" u="none" dirty="0"/>
          </a:p>
          <a:p>
            <a:r>
              <a:rPr lang="en-AU" u="none" dirty="0"/>
              <a:t>Ask the following questions to generate discussion amongst the group</a:t>
            </a:r>
          </a:p>
          <a:p>
            <a:pPr marL="514350" lvl="1" indent="-171450">
              <a:buFont typeface="Arial" panose="020B0604020202020204" pitchFamily="34" charset="0"/>
              <a:buChar char="•"/>
            </a:pPr>
            <a:r>
              <a:rPr lang="en-AU" b="1" u="none" dirty="0"/>
              <a:t>What does it mean to be missional?</a:t>
            </a:r>
          </a:p>
          <a:p>
            <a:pPr marL="514350" lvl="1" indent="-171450">
              <a:buFont typeface="Arial" panose="020B0604020202020204" pitchFamily="34" charset="0"/>
              <a:buChar char="•"/>
            </a:pPr>
            <a:r>
              <a:rPr lang="en-AU" b="1" u="none" dirty="0"/>
              <a:t>What does it look like / sound like?</a:t>
            </a:r>
          </a:p>
          <a:p>
            <a:endParaRPr lang="en-AU" u="none" dirty="0"/>
          </a:p>
          <a:p>
            <a:endParaRPr lang="en-AU" u="none" dirty="0"/>
          </a:p>
          <a:p>
            <a:r>
              <a:rPr lang="en-AU" i="1" u="none" dirty="0"/>
              <a:t>Facilitator notes: some examples of responses include</a:t>
            </a:r>
          </a:p>
          <a:p>
            <a:pPr marL="514350" lvl="1" indent="-171450">
              <a:buFont typeface="Arial" panose="020B0604020202020204" pitchFamily="34" charset="0"/>
              <a:buChar char="•"/>
            </a:pPr>
            <a:r>
              <a:rPr lang="en-US" i="1" u="none" dirty="0"/>
              <a:t>Seeing people created in the image of God</a:t>
            </a:r>
          </a:p>
          <a:p>
            <a:pPr marL="514350" lvl="1" indent="-171450">
              <a:buFont typeface="Arial" panose="020B0604020202020204" pitchFamily="34" charset="0"/>
              <a:buChar char="•"/>
            </a:pPr>
            <a:r>
              <a:rPr lang="en-US" i="1" u="none" dirty="0"/>
              <a:t>Valuing and loving people</a:t>
            </a:r>
          </a:p>
          <a:p>
            <a:pPr marL="514350" lvl="1" indent="-171450">
              <a:buFont typeface="Arial" panose="020B0604020202020204" pitchFamily="34" charset="0"/>
              <a:buChar char="•"/>
            </a:pPr>
            <a:r>
              <a:rPr lang="en-US" i="1" u="none" dirty="0"/>
              <a:t>Invite people into the church family</a:t>
            </a:r>
          </a:p>
          <a:p>
            <a:pPr marL="514350" lvl="1" indent="-171450">
              <a:buFont typeface="Arial" panose="020B0604020202020204" pitchFamily="34" charset="0"/>
              <a:buChar char="•"/>
            </a:pPr>
            <a:r>
              <a:rPr lang="en-US" i="1" u="none" dirty="0"/>
              <a:t>Create opportunities for connection with Christian people</a:t>
            </a:r>
          </a:p>
          <a:p>
            <a:pPr marL="514350" lvl="1" indent="-171450">
              <a:buFont typeface="Arial" panose="020B0604020202020204" pitchFamily="34" charset="0"/>
              <a:buChar char="•"/>
            </a:pPr>
            <a:r>
              <a:rPr lang="en-US" i="1" u="none" dirty="0"/>
              <a:t>Tending to your own spiritual wellbeing</a:t>
            </a:r>
          </a:p>
          <a:p>
            <a:pPr marL="514350" lvl="1" indent="-171450">
              <a:buFont typeface="Arial" panose="020B0604020202020204" pitchFamily="34" charset="0"/>
              <a:buChar char="•"/>
            </a:pPr>
            <a:r>
              <a:rPr lang="en-US" i="1" u="none" dirty="0"/>
              <a:t>Living as Jesus lived</a:t>
            </a:r>
          </a:p>
          <a:p>
            <a:pPr marL="514350" lvl="1" indent="-171450">
              <a:buFont typeface="Arial" panose="020B0604020202020204" pitchFamily="34" charset="0"/>
              <a:buChar char="•"/>
            </a:pPr>
            <a:r>
              <a:rPr lang="en-US" i="1" u="none" dirty="0"/>
              <a:t>Offering to pray for people</a:t>
            </a:r>
          </a:p>
          <a:p>
            <a:pPr marL="514350" lvl="1" indent="-171450">
              <a:buFont typeface="Arial" panose="020B0604020202020204" pitchFamily="34" charset="0"/>
              <a:buChar char="•"/>
            </a:pPr>
            <a:r>
              <a:rPr lang="en-US" i="1" u="none" dirty="0"/>
              <a:t>Accepting others - pointing them to Jesus</a:t>
            </a:r>
          </a:p>
          <a:p>
            <a:pPr marL="514350" lvl="1" indent="-171450">
              <a:buFont typeface="Arial" panose="020B0604020202020204" pitchFamily="34" charset="0"/>
              <a:buChar char="•"/>
            </a:pPr>
            <a:r>
              <a:rPr lang="en-US" i="1" u="none" dirty="0"/>
              <a:t>Speaking of our faith / the message of God with others</a:t>
            </a:r>
          </a:p>
          <a:p>
            <a:pPr marL="514350" lvl="1" indent="-171450">
              <a:buFont typeface="Arial" panose="020B0604020202020204" pitchFamily="34" charset="0"/>
              <a:buChar char="•"/>
            </a:pPr>
            <a:r>
              <a:rPr lang="en-US" i="1" u="none" dirty="0"/>
              <a:t>Demonstrating what God's heart is for community</a:t>
            </a:r>
          </a:p>
          <a:p>
            <a:pPr marL="514350" lvl="1" indent="-171450">
              <a:buFont typeface="Arial" panose="020B0604020202020204" pitchFamily="34" charset="0"/>
              <a:buChar char="•"/>
            </a:pPr>
            <a:r>
              <a:rPr lang="en-US" i="1" u="none" dirty="0"/>
              <a:t>Directing people to pastoral support</a:t>
            </a:r>
          </a:p>
          <a:p>
            <a:pPr marL="514350" lvl="1" indent="-171450">
              <a:buFont typeface="Arial" panose="020B0604020202020204" pitchFamily="34" charset="0"/>
              <a:buChar char="•"/>
            </a:pPr>
            <a:r>
              <a:rPr lang="en-US" i="1" u="none" dirty="0"/>
              <a:t>Give people the understanding as to why we do the work we do. (The love of Christ compels us)</a:t>
            </a:r>
          </a:p>
          <a:p>
            <a:pPr marL="514350" lvl="1" indent="-171450">
              <a:buFont typeface="Arial" panose="020B0604020202020204" pitchFamily="34" charset="0"/>
              <a:buChar char="•"/>
            </a:pPr>
            <a:r>
              <a:rPr lang="en-US" i="1" u="none" dirty="0"/>
              <a:t>Being available for people to ask us question about our faith</a:t>
            </a:r>
          </a:p>
          <a:p>
            <a:endParaRPr lang="en-AU" i="1" u="sng"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5</a:t>
            </a:fld>
            <a:endParaRPr lang="en-US"/>
          </a:p>
        </p:txBody>
      </p:sp>
    </p:spTree>
    <p:extLst>
      <p:ext uri="{BB962C8B-B14F-4D97-AF65-F5344CB8AC3E}">
        <p14:creationId xmlns:p14="http://schemas.microsoft.com/office/powerpoint/2010/main" val="2394202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u="sng" dirty="0"/>
              <a:t>Group Discussion</a:t>
            </a:r>
            <a:endParaRPr lang="en-AU" u="none" dirty="0"/>
          </a:p>
          <a:p>
            <a:endParaRPr lang="en-AU" u="none" dirty="0"/>
          </a:p>
          <a:p>
            <a:r>
              <a:rPr lang="en-AU" u="none" dirty="0"/>
              <a:t>Ask the following questions to generate discussion amongst the group</a:t>
            </a:r>
          </a:p>
          <a:p>
            <a:pPr marL="514350" lvl="1" indent="-171450">
              <a:buFont typeface="Arial" panose="020B0604020202020204" pitchFamily="34" charset="0"/>
              <a:buChar char="•"/>
            </a:pPr>
            <a:r>
              <a:rPr lang="en-AU" b="1" u="none" dirty="0"/>
              <a:t>What does it mean to be Relational?</a:t>
            </a:r>
          </a:p>
          <a:p>
            <a:pPr marL="514350" lvl="1" indent="-171450">
              <a:buFont typeface="Arial" panose="020B0604020202020204" pitchFamily="34" charset="0"/>
              <a:buChar char="•"/>
            </a:pPr>
            <a:r>
              <a:rPr lang="en-AU" b="1" u="none" dirty="0"/>
              <a:t>What does it look like / sound like?</a:t>
            </a:r>
          </a:p>
          <a:p>
            <a:endParaRPr lang="en-AU" u="none" dirty="0"/>
          </a:p>
          <a:p>
            <a:endParaRPr lang="en-AU" u="none" dirty="0"/>
          </a:p>
          <a:p>
            <a:r>
              <a:rPr lang="en-AU" i="1" u="none" dirty="0"/>
              <a:t>Facilitator notes: some examples of responses include</a:t>
            </a:r>
          </a:p>
          <a:p>
            <a:pPr marL="514350" lvl="1" indent="-171450">
              <a:buFont typeface="Arial" panose="020B0604020202020204" pitchFamily="34" charset="0"/>
              <a:buChar char="•"/>
            </a:pPr>
            <a:r>
              <a:rPr lang="en-US" i="1" u="none" dirty="0"/>
              <a:t>Servant hearted</a:t>
            </a:r>
          </a:p>
          <a:p>
            <a:pPr marL="514350" lvl="1" indent="-171450">
              <a:buFont typeface="Arial" panose="020B0604020202020204" pitchFamily="34" charset="0"/>
              <a:buChar char="•"/>
            </a:pPr>
            <a:r>
              <a:rPr lang="en-US" i="1" u="none" dirty="0"/>
              <a:t>Building trust</a:t>
            </a:r>
          </a:p>
          <a:p>
            <a:pPr marL="514350" lvl="1" indent="-171450">
              <a:buFont typeface="Arial" panose="020B0604020202020204" pitchFamily="34" charset="0"/>
              <a:buChar char="•"/>
            </a:pPr>
            <a:r>
              <a:rPr lang="en-US" i="1" u="none" dirty="0"/>
              <a:t>Walking with the person</a:t>
            </a:r>
          </a:p>
          <a:p>
            <a:pPr marL="514350" lvl="1" indent="-171450">
              <a:buFont typeface="Arial" panose="020B0604020202020204" pitchFamily="34" charset="0"/>
              <a:buChar char="•"/>
            </a:pPr>
            <a:r>
              <a:rPr lang="en-US" i="1" u="none" dirty="0"/>
              <a:t>Compassionate and kind</a:t>
            </a:r>
          </a:p>
          <a:p>
            <a:pPr marL="514350" lvl="1" indent="-171450">
              <a:buFont typeface="Arial" panose="020B0604020202020204" pitchFamily="34" charset="0"/>
              <a:buChar char="•"/>
            </a:pPr>
            <a:r>
              <a:rPr lang="en-US" i="1" u="none" dirty="0"/>
              <a:t>Mission Expressions working together</a:t>
            </a:r>
          </a:p>
          <a:p>
            <a:pPr marL="514350" lvl="1" indent="-171450">
              <a:buFont typeface="Arial" panose="020B0604020202020204" pitchFamily="34" charset="0"/>
              <a:buChar char="•"/>
            </a:pPr>
            <a:r>
              <a:rPr lang="en-US" i="1" u="none" dirty="0"/>
              <a:t>Creating a welcoming and safe environment</a:t>
            </a:r>
          </a:p>
          <a:p>
            <a:pPr marL="514350" lvl="1" indent="-171450">
              <a:buFont typeface="Arial" panose="020B0604020202020204" pitchFamily="34" charset="0"/>
              <a:buChar char="•"/>
            </a:pPr>
            <a:r>
              <a:rPr lang="en-US" i="1" u="none" dirty="0"/>
              <a:t>Doing life with people, together</a:t>
            </a:r>
          </a:p>
          <a:p>
            <a:pPr marL="514350" lvl="1" indent="-171450">
              <a:buFont typeface="Arial" panose="020B0604020202020204" pitchFamily="34" charset="0"/>
              <a:buChar char="•"/>
            </a:pPr>
            <a:r>
              <a:rPr lang="en-US" i="1" u="none" dirty="0"/>
              <a:t>Distributed power - equal</a:t>
            </a:r>
          </a:p>
          <a:p>
            <a:pPr marL="514350" lvl="1" indent="-171450">
              <a:buFont typeface="Arial" panose="020B0604020202020204" pitchFamily="34" charset="0"/>
              <a:buChar char="•"/>
            </a:pPr>
            <a:r>
              <a:rPr lang="en-US" i="1" u="none" dirty="0"/>
              <a:t>Effective listening, Listen to hear not listen to fix</a:t>
            </a:r>
          </a:p>
          <a:p>
            <a:pPr marL="514350" lvl="1" indent="-171450">
              <a:buFont typeface="Arial" panose="020B0604020202020204" pitchFamily="34" charset="0"/>
              <a:buChar char="•"/>
            </a:pPr>
            <a:r>
              <a:rPr lang="en-US" i="1" u="none" dirty="0"/>
              <a:t>Making people feel safe and accepted.</a:t>
            </a:r>
          </a:p>
          <a:p>
            <a:pPr marL="514350" lvl="1" indent="-171450">
              <a:buFont typeface="Arial" panose="020B0604020202020204" pitchFamily="34" charset="0"/>
              <a:buChar char="•"/>
            </a:pPr>
            <a:r>
              <a:rPr lang="en-US" i="1" u="none" dirty="0"/>
              <a:t>Community of faith ready to welcome</a:t>
            </a:r>
          </a:p>
          <a:p>
            <a:pPr marL="514350" lvl="1" indent="-171450">
              <a:buFont typeface="Arial" panose="020B0604020202020204" pitchFamily="34" charset="0"/>
              <a:buChar char="•"/>
            </a:pPr>
            <a:r>
              <a:rPr lang="en-US" i="1" u="none" dirty="0"/>
              <a:t>Building effective relationships with colleagues, community members etc.</a:t>
            </a:r>
          </a:p>
          <a:p>
            <a:pPr marL="514350" lvl="1" indent="-171450">
              <a:buFont typeface="Arial" panose="020B0604020202020204" pitchFamily="34" charset="0"/>
              <a:buChar char="•"/>
            </a:pPr>
            <a:r>
              <a:rPr lang="en-US" i="1" u="none" dirty="0"/>
              <a:t>Ensuring boundaries</a:t>
            </a:r>
          </a:p>
        </p:txBody>
      </p:sp>
      <p:sp>
        <p:nvSpPr>
          <p:cNvPr id="4" name="Slide Number Placeholder 3"/>
          <p:cNvSpPr>
            <a:spLocks noGrp="1"/>
          </p:cNvSpPr>
          <p:nvPr>
            <p:ph type="sldNum" sz="quarter" idx="5"/>
          </p:nvPr>
        </p:nvSpPr>
        <p:spPr/>
        <p:txBody>
          <a:bodyPr/>
          <a:lstStyle/>
          <a:p>
            <a:fld id="{B8323BA0-8F77-694E-B130-88E19C6CDDEE}" type="slidenum">
              <a:rPr lang="en-US" smtClean="0"/>
              <a:pPr/>
              <a:t>6</a:t>
            </a:fld>
            <a:endParaRPr lang="en-US"/>
          </a:p>
        </p:txBody>
      </p:sp>
    </p:spTree>
    <p:extLst>
      <p:ext uri="{BB962C8B-B14F-4D97-AF65-F5344CB8AC3E}">
        <p14:creationId xmlns:p14="http://schemas.microsoft.com/office/powerpoint/2010/main" val="2876019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u="sng" dirty="0"/>
              <a:t>Group Discussion</a:t>
            </a:r>
            <a:endParaRPr lang="en-AU" u="none" dirty="0"/>
          </a:p>
          <a:p>
            <a:endParaRPr lang="en-AU" u="none" dirty="0"/>
          </a:p>
          <a:p>
            <a:r>
              <a:rPr lang="en-AU" u="none" dirty="0"/>
              <a:t>Ask the following questions to generate discussion amongst the group</a:t>
            </a:r>
          </a:p>
          <a:p>
            <a:pPr marL="514350" lvl="1" indent="-171450">
              <a:buFont typeface="Arial" panose="020B0604020202020204" pitchFamily="34" charset="0"/>
              <a:buChar char="•"/>
            </a:pPr>
            <a:r>
              <a:rPr lang="en-AU" b="1" u="none" dirty="0"/>
              <a:t>What does it mean to be Professional?</a:t>
            </a:r>
          </a:p>
          <a:p>
            <a:pPr marL="514350" lvl="1" indent="-171450">
              <a:buFont typeface="Arial" panose="020B0604020202020204" pitchFamily="34" charset="0"/>
              <a:buChar char="•"/>
            </a:pPr>
            <a:r>
              <a:rPr lang="en-AU" b="1" u="none" dirty="0"/>
              <a:t>What does it look like / sound like?</a:t>
            </a:r>
          </a:p>
          <a:p>
            <a:endParaRPr lang="en-AU" u="none" dirty="0"/>
          </a:p>
          <a:p>
            <a:endParaRPr lang="en-AU" u="none" dirty="0"/>
          </a:p>
          <a:p>
            <a:r>
              <a:rPr lang="en-AU" i="1" u="none" dirty="0"/>
              <a:t>Facilitator notes: some examples of responses include</a:t>
            </a:r>
          </a:p>
          <a:p>
            <a:pPr marL="514350" lvl="1" indent="-171450">
              <a:buFont typeface="Arial" panose="020B0604020202020204" pitchFamily="34" charset="0"/>
              <a:buChar char="•"/>
            </a:pPr>
            <a:r>
              <a:rPr lang="en-US" i="1" u="none" dirty="0"/>
              <a:t>Boundaries</a:t>
            </a:r>
          </a:p>
          <a:p>
            <a:pPr marL="514350" lvl="1" indent="-171450">
              <a:buFont typeface="Arial" panose="020B0604020202020204" pitchFamily="34" charset="0"/>
              <a:buChar char="•"/>
            </a:pPr>
            <a:r>
              <a:rPr lang="en-US" i="1" u="none" dirty="0"/>
              <a:t>Providing a safe environment (WHS, Privacy)</a:t>
            </a:r>
          </a:p>
          <a:p>
            <a:pPr marL="514350" lvl="1" indent="-171450">
              <a:buFont typeface="Arial" panose="020B0604020202020204" pitchFamily="34" charset="0"/>
              <a:buChar char="•"/>
            </a:pPr>
            <a:r>
              <a:rPr lang="en-US" i="1" u="none" dirty="0"/>
              <a:t>Financial stewardship</a:t>
            </a:r>
          </a:p>
          <a:p>
            <a:pPr marL="514350" lvl="1" indent="-171450">
              <a:buFont typeface="Arial" panose="020B0604020202020204" pitchFamily="34" charset="0"/>
              <a:buChar char="•"/>
            </a:pPr>
            <a:r>
              <a:rPr lang="en-US" i="1" u="none" dirty="0"/>
              <a:t>Following organisational policy and procedures</a:t>
            </a:r>
          </a:p>
          <a:p>
            <a:pPr marL="514350" lvl="1" indent="-171450">
              <a:buFont typeface="Arial" panose="020B0604020202020204" pitchFamily="34" charset="0"/>
              <a:buChar char="•"/>
            </a:pPr>
            <a:r>
              <a:rPr lang="en-US" i="1" u="none" dirty="0"/>
              <a:t>Commitment to ongoing learning</a:t>
            </a:r>
          </a:p>
          <a:p>
            <a:pPr marL="514350" lvl="1" indent="-171450">
              <a:buFont typeface="Arial" panose="020B0604020202020204" pitchFamily="34" charset="0"/>
              <a:buChar char="•"/>
            </a:pPr>
            <a:r>
              <a:rPr lang="en-US" i="1" u="none" dirty="0"/>
              <a:t>Maintaining reputation of TSA</a:t>
            </a:r>
          </a:p>
          <a:p>
            <a:pPr marL="514350" lvl="1" indent="-171450">
              <a:buFont typeface="Arial" panose="020B0604020202020204" pitchFamily="34" charset="0"/>
              <a:buChar char="•"/>
            </a:pPr>
            <a:r>
              <a:rPr lang="en-US" i="1" u="none" dirty="0"/>
              <a:t>Accessing support from experts</a:t>
            </a:r>
          </a:p>
          <a:p>
            <a:pPr marL="514350" lvl="1" indent="-171450">
              <a:buFont typeface="Arial" panose="020B0604020202020204" pitchFamily="34" charset="0"/>
              <a:buChar char="•"/>
            </a:pPr>
            <a:r>
              <a:rPr lang="en-US" i="1" u="none" dirty="0"/>
              <a:t>Continuous quality improvement</a:t>
            </a:r>
          </a:p>
          <a:p>
            <a:pPr marL="514350" lvl="1" indent="-171450">
              <a:buFont typeface="Arial" panose="020B0604020202020204" pitchFamily="34" charset="0"/>
              <a:buChar char="•"/>
            </a:pPr>
            <a:r>
              <a:rPr lang="en-US" i="1" u="none" dirty="0"/>
              <a:t>Ethical practice and decision making</a:t>
            </a:r>
          </a:p>
          <a:p>
            <a:pPr marL="514350" lvl="1" indent="-171450">
              <a:buFont typeface="Arial" panose="020B0604020202020204" pitchFamily="34" charset="0"/>
              <a:buChar char="•"/>
            </a:pPr>
            <a:r>
              <a:rPr lang="en-US" i="1" u="none" dirty="0"/>
              <a:t>Providing safe spaces</a:t>
            </a:r>
          </a:p>
          <a:p>
            <a:pPr marL="514350" lvl="1" indent="-171450">
              <a:buFont typeface="Arial" panose="020B0604020202020204" pitchFamily="34" charset="0"/>
              <a:buChar char="•"/>
            </a:pPr>
            <a:r>
              <a:rPr lang="en-US" i="1" u="none" dirty="0"/>
              <a:t>Congruence between what we say and what we do</a:t>
            </a:r>
          </a:p>
          <a:p>
            <a:pPr marL="514350" lvl="1" indent="-171450">
              <a:buFont typeface="Arial" panose="020B0604020202020204" pitchFamily="34" charset="0"/>
              <a:buChar char="•"/>
            </a:pPr>
            <a:r>
              <a:rPr lang="en-US" i="1" u="none" dirty="0"/>
              <a:t>Accreditation</a:t>
            </a:r>
          </a:p>
          <a:p>
            <a:pPr marL="514350" lvl="1" indent="-171450">
              <a:buFont typeface="Arial" panose="020B0604020202020204" pitchFamily="34" charset="0"/>
              <a:buChar char="•"/>
            </a:pPr>
            <a:r>
              <a:rPr lang="en-US" i="1" u="none" dirty="0"/>
              <a:t>Understanding own values and bias</a:t>
            </a:r>
          </a:p>
          <a:p>
            <a:endParaRPr lang="en-AU" dirty="0"/>
          </a:p>
        </p:txBody>
      </p:sp>
      <p:sp>
        <p:nvSpPr>
          <p:cNvPr id="4" name="Slide Number Placeholder 3"/>
          <p:cNvSpPr>
            <a:spLocks noGrp="1"/>
          </p:cNvSpPr>
          <p:nvPr>
            <p:ph type="sldNum" sz="quarter" idx="5"/>
          </p:nvPr>
        </p:nvSpPr>
        <p:spPr/>
        <p:txBody>
          <a:bodyPr/>
          <a:lstStyle/>
          <a:p>
            <a:fld id="{B8323BA0-8F77-694E-B130-88E19C6CDDEE}" type="slidenum">
              <a:rPr lang="en-US" smtClean="0"/>
              <a:pPr/>
              <a:t>7</a:t>
            </a:fld>
            <a:endParaRPr lang="en-US"/>
          </a:p>
        </p:txBody>
      </p:sp>
    </p:spTree>
    <p:extLst>
      <p:ext uri="{BB962C8B-B14F-4D97-AF65-F5344CB8AC3E}">
        <p14:creationId xmlns:p14="http://schemas.microsoft.com/office/powerpoint/2010/main" val="2998249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u="sng" dirty="0"/>
              <a:t>Debrief</a:t>
            </a:r>
          </a:p>
          <a:p>
            <a:endParaRPr lang="en-AU" dirty="0"/>
          </a:p>
          <a:p>
            <a:r>
              <a:rPr lang="en-AU" b="1" dirty="0"/>
              <a:t>What are your overall reflections from these discussions?</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There is overlap</a:t>
            </a:r>
          </a:p>
          <a:p>
            <a:pPr marL="171450" indent="-171450">
              <a:buFont typeface="Arial" panose="020B0604020202020204" pitchFamily="34" charset="0"/>
              <a:buChar char="•"/>
            </a:pPr>
            <a:r>
              <a:rPr lang="en-AU" dirty="0"/>
              <a:t>When we maintain safe, appropriate boundaries (professional) with community members – we create environment where people feel safe and valued. (relational)</a:t>
            </a:r>
          </a:p>
          <a:p>
            <a:pPr marL="171450" indent="-171450">
              <a:buFont typeface="Arial" panose="020B0604020202020204" pitchFamily="34" charset="0"/>
              <a:buChar char="•"/>
            </a:pPr>
            <a:r>
              <a:rPr lang="en-AU" dirty="0"/>
              <a:t>When we are good stewards of our financial resources (professional), this is a biblical principle (missional) and creates opportunity for mission.</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b="1" dirty="0"/>
              <a:t>What strengths do you as an individual or does your mission expression bring?</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What domain/s does your mission expression need to strengthen?</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Who in the Area Leadership Team or beyond can help where there is room for improvement?</a:t>
            </a:r>
          </a:p>
        </p:txBody>
      </p:sp>
      <p:sp>
        <p:nvSpPr>
          <p:cNvPr id="4" name="Slide Number Placeholder 3"/>
          <p:cNvSpPr>
            <a:spLocks noGrp="1"/>
          </p:cNvSpPr>
          <p:nvPr>
            <p:ph type="sldNum" sz="quarter" idx="5"/>
          </p:nvPr>
        </p:nvSpPr>
        <p:spPr/>
        <p:txBody>
          <a:bodyPr/>
          <a:lstStyle/>
          <a:p>
            <a:fld id="{B8323BA0-8F77-694E-B130-88E19C6CDDEE}" type="slidenum">
              <a:rPr lang="en-US" smtClean="0"/>
              <a:pPr/>
              <a:t>8</a:t>
            </a:fld>
            <a:endParaRPr lang="en-US"/>
          </a:p>
        </p:txBody>
      </p:sp>
    </p:spTree>
    <p:extLst>
      <p:ext uri="{BB962C8B-B14F-4D97-AF65-F5344CB8AC3E}">
        <p14:creationId xmlns:p14="http://schemas.microsoft.com/office/powerpoint/2010/main" val="872345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838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4343400"/>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258428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7422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1125140"/>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1399454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92950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6"/>
            <a:ext cx="3868340" cy="276344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6"/>
            <a:ext cx="3887391"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1367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69054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7337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751452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1041022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7177-7179-AF4A-8FAB-EDC68AAE6C94}"/>
              </a:ext>
            </a:extLst>
          </p:cNvPr>
          <p:cNvSpPr>
            <a:spLocks noGrp="1"/>
          </p:cNvSpPr>
          <p:nvPr>
            <p:ph type="ctrTitle"/>
          </p:nvPr>
        </p:nvSpPr>
        <p:spPr>
          <a:xfrm>
            <a:off x="349624" y="841772"/>
            <a:ext cx="8431306" cy="1790700"/>
          </a:xfrm>
        </p:spPr>
        <p:txBody>
          <a:bodyPr anchor="b">
            <a:normAutofit/>
          </a:bodyPr>
          <a:lstStyle>
            <a:lvl1pPr algn="ctr">
              <a:defRPr sz="4100"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69EA573A-B5CA-FA4A-8ECC-3E08C3DCE53E}"/>
              </a:ext>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cxnSp>
        <p:nvCxnSpPr>
          <p:cNvPr id="12" name="Straight Connector 11">
            <a:extLst>
              <a:ext uri="{FF2B5EF4-FFF2-40B4-BE49-F238E27FC236}">
                <a16:creationId xmlns:a16="http://schemas.microsoft.com/office/drawing/2014/main" id="{5BE5EF78-FA54-814A-AA03-6E63D4DD20A1}"/>
              </a:ext>
            </a:extLst>
          </p:cNvPr>
          <p:cNvCxnSpPr>
            <a:cxnSpLocks/>
          </p:cNvCxnSpPr>
          <p:nvPr userDrawn="1"/>
        </p:nvCxnSpPr>
        <p:spPr>
          <a:xfrm>
            <a:off x="3386340" y="2632472"/>
            <a:ext cx="2371321"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4410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D5055-FDB0-D349-90B2-9D9AEB73DE00}"/>
              </a:ext>
            </a:extLst>
          </p:cNvPr>
          <p:cNvSpPr>
            <a:spLocks noGrp="1"/>
          </p:cNvSpPr>
          <p:nvPr>
            <p:ph type="title" hasCustomPrompt="1"/>
          </p:nvPr>
        </p:nvSpPr>
        <p:spPr>
          <a:xfrm>
            <a:off x="628650" y="383241"/>
            <a:ext cx="7886700" cy="3949401"/>
          </a:xfrm>
        </p:spPr>
        <p:txBody>
          <a:bodyPr/>
          <a:lstStyle>
            <a:lvl1pPr algn="ctr">
              <a:defRPr b="0" i="1">
                <a:latin typeface="Calisto MT" panose="02040603050505030304" pitchFamily="18" charset="77"/>
              </a:defRPr>
            </a:lvl1pPr>
          </a:lstStyle>
          <a:p>
            <a:r>
              <a:rPr lang="en-US" dirty="0"/>
              <a:t>“Click to add large quote”</a:t>
            </a:r>
          </a:p>
        </p:txBody>
      </p:sp>
    </p:spTree>
    <p:extLst>
      <p:ext uri="{BB962C8B-B14F-4D97-AF65-F5344CB8AC3E}">
        <p14:creationId xmlns:p14="http://schemas.microsoft.com/office/powerpoint/2010/main" val="31290231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E96E9-B431-3247-B7F5-5ECA7BA4BA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583F2CC-AA9A-3040-A858-A53614F44531}"/>
              </a:ext>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3397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A09B-3D86-8543-8C4E-ED8049F5F7D8}"/>
              </a:ext>
            </a:extLst>
          </p:cNvPr>
          <p:cNvSpPr>
            <a:spLocks noGrp="1"/>
          </p:cNvSpPr>
          <p:nvPr>
            <p:ph type="title"/>
          </p:nvPr>
        </p:nvSpPr>
        <p:spPr>
          <a:xfrm>
            <a:off x="623888" y="1282304"/>
            <a:ext cx="7886700" cy="2139553"/>
          </a:xfrm>
        </p:spPr>
        <p:txBody>
          <a:bodyPr anchor="b">
            <a:normAutofit/>
          </a:bodyPr>
          <a:lstStyle>
            <a:lvl1pPr>
              <a:defRPr sz="3800"/>
            </a:lvl1pPr>
          </a:lstStyle>
          <a:p>
            <a:r>
              <a:rPr lang="en-US" dirty="0"/>
              <a:t>Click to edit Master title style</a:t>
            </a:r>
          </a:p>
        </p:txBody>
      </p:sp>
      <p:sp>
        <p:nvSpPr>
          <p:cNvPr id="3" name="Text Placeholder 2">
            <a:extLst>
              <a:ext uri="{FF2B5EF4-FFF2-40B4-BE49-F238E27FC236}">
                <a16:creationId xmlns:a16="http://schemas.microsoft.com/office/drawing/2014/main" id="{07134698-530C-5846-9CB7-ED1DA43A0C38}"/>
              </a:ext>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3685340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DE0F4-7E6E-2846-A79E-D673B7BE8E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45206D-5858-494F-B9D8-9B0BCFC26642}"/>
              </a:ext>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D695F23-B767-F74A-9D81-082AFB8739D9}"/>
              </a:ext>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177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62F8-E09F-0E41-AAAF-291B654E2889}"/>
              </a:ext>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44E8A34-1697-C04B-AB4F-C8B84AF29CE2}"/>
              </a:ext>
            </a:extLst>
          </p:cNvPr>
          <p:cNvSpPr>
            <a:spLocks noGrp="1"/>
          </p:cNvSpPr>
          <p:nvPr>
            <p:ph type="body" idx="1"/>
          </p:nvPr>
        </p:nvSpPr>
        <p:spPr>
          <a:xfrm>
            <a:off x="629842" y="1260872"/>
            <a:ext cx="3868340" cy="617934"/>
          </a:xfrm>
        </p:spPr>
        <p:txBody>
          <a:bodyPr anchor="b">
            <a:normAutofit/>
          </a:bodyPr>
          <a:lstStyle>
            <a:lvl1pPr marL="0" indent="0">
              <a:buNone/>
              <a:defRPr sz="2300" b="1" i="0">
                <a:latin typeface="Arial" panose="020B0604020202020204" pitchFamily="34" charset="0"/>
                <a:cs typeface="Arial" panose="020B0604020202020204" pitchFamily="34" charset="0"/>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a:ext uri="{FF2B5EF4-FFF2-40B4-BE49-F238E27FC236}">
                <a16:creationId xmlns:a16="http://schemas.microsoft.com/office/drawing/2014/main" id="{917F23F7-B595-D14B-832D-3EBEBC67527F}"/>
              </a:ext>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5050B2-9881-1D40-AC19-2F14FD85FAB7}"/>
              </a:ext>
            </a:extLst>
          </p:cNvPr>
          <p:cNvSpPr>
            <a:spLocks noGrp="1"/>
          </p:cNvSpPr>
          <p:nvPr>
            <p:ph type="body" sz="quarter" idx="3"/>
          </p:nvPr>
        </p:nvSpPr>
        <p:spPr>
          <a:xfrm>
            <a:off x="4629150" y="1260872"/>
            <a:ext cx="3887391" cy="617934"/>
          </a:xfrm>
        </p:spPr>
        <p:txBody>
          <a:bodyPr anchor="b">
            <a:normAutofit/>
          </a:bodyPr>
          <a:lstStyle>
            <a:lvl1pPr marL="0" indent="0">
              <a:buNone/>
              <a:defRPr sz="23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1FA698F3-51A4-4542-8806-CAD47C3B8C54}"/>
              </a:ext>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3933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2D4BF-049E-F541-B5ED-956832FDDD1B}"/>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9801729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92429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940B-6F63-AA4E-8041-7ABCC679B846}"/>
              </a:ext>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E0F78C6D-F5BE-CE4E-B796-DD2ACB9F2FED}"/>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FF74C5B-5AEB-3B4B-A386-A0D75BC1B3B3}"/>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4138607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C31BD-7B9F-A149-8E13-43FDB8F5E7DB}"/>
              </a:ext>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a:ext uri="{FF2B5EF4-FFF2-40B4-BE49-F238E27FC236}">
                <a16:creationId xmlns:a16="http://schemas.microsoft.com/office/drawing/2014/main" id="{E708C2A2-E9D2-724B-9A46-78C960B0A98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2C51238B-5EE3-404B-9EFF-6A1C8234EDA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en-US"/>
              <a:t>Edit Master text styles</a:t>
            </a:r>
          </a:p>
        </p:txBody>
      </p:sp>
    </p:spTree>
    <p:extLst>
      <p:ext uri="{BB962C8B-B14F-4D97-AF65-F5344CB8AC3E}">
        <p14:creationId xmlns:p14="http://schemas.microsoft.com/office/powerpoint/2010/main" val="3557666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0D8DE425-DBF3-4BAA-A318-1B5BC231C582}"/>
              </a:ext>
            </a:extLst>
          </p:cNvPr>
          <p:cNvCxnSpPr>
            <a:cxnSpLocks/>
          </p:cNvCxnSpPr>
          <p:nvPr userDrawn="1"/>
        </p:nvCxnSpPr>
        <p:spPr>
          <a:xfrm>
            <a:off x="3386138" y="2632472"/>
            <a:ext cx="2371725"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a:extLst/>
          </p:cNvPr>
          <p:cNvSpPr>
            <a:spLocks noGrp="1"/>
          </p:cNvSpPr>
          <p:nvPr>
            <p:ph type="ctrTitle"/>
          </p:nvPr>
        </p:nvSpPr>
        <p:spPr>
          <a:xfrm>
            <a:off x="349624" y="841772"/>
            <a:ext cx="8431306" cy="1790700"/>
          </a:xfrm>
        </p:spPr>
        <p:txBody>
          <a:bodyPr anchor="b">
            <a:normAutofit/>
          </a:bodyPr>
          <a:lstStyle>
            <a:lvl1pPr algn="ctr">
              <a:defRPr sz="4125" b="1" i="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a:extLst/>
          </p:cNvPr>
          <p:cNvSpPr>
            <a:spLocks noGrp="1"/>
          </p:cNvSpPr>
          <p:nvPr>
            <p:ph type="subTitle" idx="1"/>
          </p:nvPr>
        </p:nvSpPr>
        <p:spPr>
          <a:xfrm>
            <a:off x="349624" y="2701528"/>
            <a:ext cx="8431306" cy="1241822"/>
          </a:xfrm>
        </p:spPr>
        <p:txBody>
          <a:bodyPr>
            <a:normAutofit/>
          </a:bodyPr>
          <a:lstStyle>
            <a:lvl1pPr marL="0" indent="0" algn="ctr">
              <a:buNone/>
              <a:defRPr sz="3000" b="0" i="1">
                <a:latin typeface="Calisto MT" panose="02040603050505030304" pitchFamily="18" charset="77"/>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Tree>
    <p:extLst>
      <p:ext uri="{BB962C8B-B14F-4D97-AF65-F5344CB8AC3E}">
        <p14:creationId xmlns:p14="http://schemas.microsoft.com/office/powerpoint/2010/main" val="24870232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8650" y="383241"/>
            <a:ext cx="7886700" cy="3949401"/>
          </a:xfrm>
        </p:spPr>
        <p:txBody>
          <a:bodyPr/>
          <a:lstStyle>
            <a:lvl1pPr algn="ctr">
              <a:defRPr b="0" i="1">
                <a:latin typeface="Calisto MT" panose="02040603050505030304" pitchFamily="18" charset="77"/>
              </a:defRPr>
            </a:lvl1pPr>
          </a:lstStyle>
          <a:p>
            <a:r>
              <a:rPr lang="en-US"/>
              <a:t>Click to edit Master title style</a:t>
            </a:r>
            <a:endParaRPr lang="en-US" dirty="0"/>
          </a:p>
        </p:txBody>
      </p:sp>
    </p:spTree>
    <p:extLst>
      <p:ext uri="{BB962C8B-B14F-4D97-AF65-F5344CB8AC3E}">
        <p14:creationId xmlns:p14="http://schemas.microsoft.com/office/powerpoint/2010/main" val="12914085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Content Placeholder 2">
            <a:extLst/>
          </p:cNvPr>
          <p:cNvSpPr>
            <a:spLocks noGrp="1"/>
          </p:cNvSpPr>
          <p:nvPr>
            <p:ph idx="1"/>
          </p:nvPr>
        </p:nvSpPr>
        <p:spPr>
          <a:xfrm>
            <a:off x="628650" y="1369219"/>
            <a:ext cx="7886700" cy="31005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33778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3888" y="1282304"/>
            <a:ext cx="7886700" cy="2139553"/>
          </a:xfrm>
        </p:spPr>
        <p:txBody>
          <a:bodyPr anchor="b">
            <a:normAutofit/>
          </a:bodyPr>
          <a:lstStyle>
            <a:lvl1pPr>
              <a:defRPr sz="3750"/>
            </a:lvl1pPr>
          </a:lstStyle>
          <a:p>
            <a:r>
              <a:rPr lang="en-US" dirty="0"/>
              <a:t>Click to edit Master title style</a:t>
            </a:r>
          </a:p>
        </p:txBody>
      </p:sp>
      <p:sp>
        <p:nvSpPr>
          <p:cNvPr id="3" name="Text Placeholder 2">
            <a:extLst/>
          </p:cNvPr>
          <p:cNvSpPr>
            <a:spLocks noGrp="1"/>
          </p:cNvSpPr>
          <p:nvPr>
            <p:ph type="body" idx="1"/>
          </p:nvPr>
        </p:nvSpPr>
        <p:spPr>
          <a:xfrm>
            <a:off x="623888" y="3442098"/>
            <a:ext cx="7886700" cy="995432"/>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40408220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a:t>Click to edit Master title style</a:t>
            </a:r>
          </a:p>
        </p:txBody>
      </p:sp>
      <p:sp>
        <p:nvSpPr>
          <p:cNvPr id="3" name="Content Placeholder 2">
            <a:extLst/>
          </p:cNvPr>
          <p:cNvSpPr>
            <a:spLocks noGrp="1"/>
          </p:cNvSpPr>
          <p:nvPr>
            <p:ph sz="half" idx="1"/>
          </p:nvPr>
        </p:nvSpPr>
        <p:spPr>
          <a:xfrm>
            <a:off x="6286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p:cNvPr>
          <p:cNvSpPr>
            <a:spLocks noGrp="1"/>
          </p:cNvSpPr>
          <p:nvPr>
            <p:ph sz="half" idx="2"/>
          </p:nvPr>
        </p:nvSpPr>
        <p:spPr>
          <a:xfrm>
            <a:off x="4629150" y="1369219"/>
            <a:ext cx="3886200" cy="3092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153848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9841" y="329453"/>
            <a:ext cx="7886700" cy="938563"/>
          </a:xfrm>
        </p:spPr>
        <p:txBody>
          <a:bodyPr/>
          <a:lstStyle/>
          <a:p>
            <a:r>
              <a:rPr lang="en-US" dirty="0"/>
              <a:t>Click to edit Master title style</a:t>
            </a:r>
          </a:p>
        </p:txBody>
      </p:sp>
      <p:sp>
        <p:nvSpPr>
          <p:cNvPr id="3" name="Text Placeholder 2">
            <a:extLst/>
          </p:cNvPr>
          <p:cNvSpPr>
            <a:spLocks noGrp="1"/>
          </p:cNvSpPr>
          <p:nvPr>
            <p:ph type="body" idx="1"/>
          </p:nvPr>
        </p:nvSpPr>
        <p:spPr>
          <a:xfrm>
            <a:off x="629842" y="1260872"/>
            <a:ext cx="3868340" cy="617934"/>
          </a:xfrm>
        </p:spPr>
        <p:txBody>
          <a:bodyPr anchor="b">
            <a:normAutofit/>
          </a:bodyPr>
          <a:lstStyle>
            <a:lvl1pPr marL="0" indent="0">
              <a:buNone/>
              <a:defRPr sz="2250" b="1" i="0">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4" name="Content Placeholder 3">
            <a:extLst/>
          </p:cNvPr>
          <p:cNvSpPr>
            <a:spLocks noGrp="1"/>
          </p:cNvSpPr>
          <p:nvPr>
            <p:ph sz="half" idx="2"/>
          </p:nvPr>
        </p:nvSpPr>
        <p:spPr>
          <a:xfrm>
            <a:off x="629842" y="1878807"/>
            <a:ext cx="3868340" cy="2566792"/>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p:cNvPr>
          <p:cNvSpPr>
            <a:spLocks noGrp="1"/>
          </p:cNvSpPr>
          <p:nvPr>
            <p:ph type="body" sz="quarter" idx="3"/>
          </p:nvPr>
        </p:nvSpPr>
        <p:spPr>
          <a:xfrm>
            <a:off x="4629150" y="1260872"/>
            <a:ext cx="3887391" cy="617934"/>
          </a:xfrm>
        </p:spPr>
        <p:txBody>
          <a:bodyPr anchor="b">
            <a:normAutofit/>
          </a:bodyPr>
          <a:lstStyle>
            <a:lvl1pPr marL="0" indent="0">
              <a:buNone/>
              <a:defRPr sz="225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p:cNvPr>
          <p:cNvSpPr>
            <a:spLocks noGrp="1"/>
          </p:cNvSpPr>
          <p:nvPr>
            <p:ph sz="quarter" idx="4"/>
          </p:nvPr>
        </p:nvSpPr>
        <p:spPr>
          <a:xfrm>
            <a:off x="4629150" y="1878807"/>
            <a:ext cx="3887391" cy="256679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91449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0515395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7424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9841" y="342900"/>
            <a:ext cx="2949178" cy="1200150"/>
          </a:xfrm>
        </p:spPr>
        <p:txBody>
          <a:bodyPr anchor="b">
            <a:noAutofit/>
          </a:bodyPr>
          <a:lstStyle>
            <a:lvl1pPr>
              <a:defRPr sz="2700"/>
            </a:lvl1pPr>
          </a:lstStyle>
          <a:p>
            <a:r>
              <a:rPr lang="en-US" dirty="0"/>
              <a:t>Click to edit Master title style</a:t>
            </a:r>
          </a:p>
        </p:txBody>
      </p:sp>
      <p:sp>
        <p:nvSpPr>
          <p:cNvPr id="3" name="Content Placeholder 2">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Tree>
    <p:extLst>
      <p:ext uri="{BB962C8B-B14F-4D97-AF65-F5344CB8AC3E}">
        <p14:creationId xmlns:p14="http://schemas.microsoft.com/office/powerpoint/2010/main" val="28892631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p:cNvPr>
          <p:cNvSpPr>
            <a:spLocks noGrp="1"/>
          </p:cNvSpPr>
          <p:nvPr>
            <p:ph type="title"/>
          </p:nvPr>
        </p:nvSpPr>
        <p:spPr>
          <a:xfrm>
            <a:off x="629841" y="342900"/>
            <a:ext cx="2949178" cy="1200150"/>
          </a:xfrm>
        </p:spPr>
        <p:txBody>
          <a:bodyPr anchor="b">
            <a:normAutofit/>
          </a:bodyPr>
          <a:lstStyle>
            <a:lvl1pPr>
              <a:defRPr sz="2700"/>
            </a:lvl1pPr>
          </a:lstStyle>
          <a:p>
            <a:r>
              <a:rPr lang="en-US" dirty="0"/>
              <a:t>Click to edit Master title style</a:t>
            </a:r>
          </a:p>
        </p:txBody>
      </p:sp>
      <p:sp>
        <p:nvSpPr>
          <p:cNvPr id="3" name="Picture Placeholder 2">
            <a:extLst/>
          </p:cNvPr>
          <p:cNvSpPr>
            <a:spLocks noGrp="1"/>
          </p:cNvSpPr>
          <p:nvPr>
            <p:ph type="pic" idx="1"/>
          </p:nvPr>
        </p:nvSpPr>
        <p:spPr>
          <a:xfrm>
            <a:off x="3887391" y="740569"/>
            <a:ext cx="4629150" cy="3655219"/>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Tree>
    <p:extLst>
      <p:ext uri="{BB962C8B-B14F-4D97-AF65-F5344CB8AC3E}">
        <p14:creationId xmlns:p14="http://schemas.microsoft.com/office/powerpoint/2010/main" val="791254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2.pn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theme" Target="../theme/theme3.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4">
            <a:extLst>
              <a:ext uri="{FF2B5EF4-FFF2-40B4-BE49-F238E27FC236}">
                <a16:creationId xmlns:a16="http://schemas.microsoft.com/office/drawing/2014/main" id="{C09B745A-AC84-0D42-9C43-714B9B8C9364}"/>
              </a:ext>
            </a:extLst>
          </p:cNvPr>
          <p:cNvSpPr txBox="1">
            <a:spLocks/>
          </p:cNvSpPr>
          <p:nvPr userDrawn="1"/>
        </p:nvSpPr>
        <p:spPr>
          <a:xfrm>
            <a:off x="6134147" y="4750652"/>
            <a:ext cx="2057400" cy="339909"/>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DB803FC-C1A7-1548-9571-F74FA182E889}" type="slidenum">
              <a:rPr lang="en-US" smtClean="0">
                <a:solidFill>
                  <a:schemeClr val="tx1"/>
                </a:solidFill>
              </a:rPr>
              <a:pPr/>
              <a:t>‹#›</a:t>
            </a:fld>
            <a:endParaRPr lang="en-US" dirty="0">
              <a:solidFill>
                <a:schemeClr val="tx1"/>
              </a:solidFill>
            </a:endParaRPr>
          </a:p>
        </p:txBody>
      </p:sp>
    </p:spTree>
    <p:extLst>
      <p:ext uri="{BB962C8B-B14F-4D97-AF65-F5344CB8AC3E}">
        <p14:creationId xmlns:p14="http://schemas.microsoft.com/office/powerpoint/2010/main" val="2411274777"/>
      </p:ext>
    </p:extLst>
  </p:cSld>
  <p:clrMap bg1="dk1" tx1="lt1" bg2="dk2" tx2="lt2" accent1="accent1" accent2="accent2" accent3="accent3" accent4="accent4" accent5="accent5" accent6="accent6" hlink="hlink" folHlink="folHlink"/>
  <p:sldLayoutIdLst>
    <p:sldLayoutId id="2147483649" r:id="rId1"/>
    <p:sldLayoutId id="2147483658"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hf hdr="0" ftr="0" dt="0"/>
  <p:txStyles>
    <p:titleStyle>
      <a:lvl1pPr algn="l" defTabSz="685800" rtl="0" eaLnBrk="1" latinLnBrk="0" hangingPunct="1">
        <a:lnSpc>
          <a:spcPct val="90000"/>
        </a:lnSpc>
        <a:spcBef>
          <a:spcPct val="0"/>
        </a:spcBef>
        <a:buNone/>
        <a:defRPr sz="4100" b="1" i="0" kern="1200">
          <a:solidFill>
            <a:schemeClr val="tx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DD408-C01B-8E49-B014-FE5BC355DE6F}"/>
              </a:ext>
            </a:extLst>
          </p:cNvPr>
          <p:cNvSpPr>
            <a:spLocks noGrp="1"/>
          </p:cNvSpPr>
          <p:nvPr>
            <p:ph type="title"/>
          </p:nvPr>
        </p:nvSpPr>
        <p:spPr>
          <a:xfrm>
            <a:off x="628650" y="584947"/>
            <a:ext cx="7886700" cy="683069"/>
          </a:xfrm>
          <a:prstGeom prst="rect">
            <a:avLst/>
          </a:prstGeom>
        </p:spPr>
        <p:txBody>
          <a:bodyPr vert="horz" lIns="68580" tIns="34290" rIns="68580" bIns="3429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5F72D21-21E2-AE47-8A06-7B469070A2AA}"/>
              </a:ext>
            </a:extLst>
          </p:cNvPr>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Slide Number Placeholder 4">
            <a:extLst>
              <a:ext uri="{FF2B5EF4-FFF2-40B4-BE49-F238E27FC236}">
                <a16:creationId xmlns:a16="http://schemas.microsoft.com/office/drawing/2014/main" id="{CD377707-B6FF-1746-9310-2A6D6D609FD0}"/>
              </a:ext>
            </a:extLst>
          </p:cNvPr>
          <p:cNvSpPr txBox="1">
            <a:spLocks/>
          </p:cNvSpPr>
          <p:nvPr userDrawn="1"/>
        </p:nvSpPr>
        <p:spPr>
          <a:xfrm>
            <a:off x="6134147" y="4750652"/>
            <a:ext cx="2057400" cy="339909"/>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DB803FC-C1A7-1548-9571-F74FA182E889}" type="slidenum">
              <a:rPr lang="en-US" smtClean="0">
                <a:solidFill>
                  <a:schemeClr val="tx1"/>
                </a:solidFill>
              </a:rPr>
              <a:pPr/>
              <a:t>‹#›</a:t>
            </a:fld>
            <a:endParaRPr lang="en-US" dirty="0">
              <a:solidFill>
                <a:schemeClr val="tx1"/>
              </a:solidFill>
            </a:endParaRPr>
          </a:p>
        </p:txBody>
      </p:sp>
    </p:spTree>
    <p:extLst>
      <p:ext uri="{BB962C8B-B14F-4D97-AF65-F5344CB8AC3E}">
        <p14:creationId xmlns:p14="http://schemas.microsoft.com/office/powerpoint/2010/main" val="3859510705"/>
      </p:ext>
    </p:extLst>
  </p:cSld>
  <p:clrMap bg1="dk1" tx1="lt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lvl1pPr algn="l" defTabSz="685800" rtl="0" eaLnBrk="1" latinLnBrk="0" hangingPunct="1">
        <a:lnSpc>
          <a:spcPct val="90000"/>
        </a:lnSpc>
        <a:spcBef>
          <a:spcPct val="0"/>
        </a:spcBef>
        <a:buNone/>
        <a:defRPr sz="4100" b="1" i="0" kern="1200">
          <a:solidFill>
            <a:schemeClr val="bg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84F21E6-D126-423E-A3F6-87D87AE4D51C}"/>
              </a:ext>
            </a:extLst>
          </p:cNvPr>
          <p:cNvSpPr>
            <a:spLocks noGrp="1"/>
          </p:cNvSpPr>
          <p:nvPr>
            <p:ph type="title"/>
          </p:nvPr>
        </p:nvSpPr>
        <p:spPr bwMode="auto">
          <a:xfrm>
            <a:off x="628650" y="584598"/>
            <a:ext cx="7886700" cy="683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2659E86-D123-4A1E-B4A9-FF35DC2FE192}"/>
              </a:ext>
            </a:extLst>
          </p:cNvPr>
          <p:cNvSpPr>
            <a:spLocks noGrp="1"/>
          </p:cNvSpPr>
          <p:nvPr>
            <p:ph type="body" idx="1"/>
          </p:nvPr>
        </p:nvSpPr>
        <p:spPr bwMode="auto">
          <a:xfrm>
            <a:off x="628650" y="1369219"/>
            <a:ext cx="7886700" cy="3263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6" name="Slide Number Placeholder 4">
            <a:extLst>
              <a:ext uri="{FF2B5EF4-FFF2-40B4-BE49-F238E27FC236}">
                <a16:creationId xmlns:a16="http://schemas.microsoft.com/office/drawing/2014/main" id="{1E118651-C762-478D-AD11-FEB3C27BE4BA}"/>
              </a:ext>
            </a:extLst>
          </p:cNvPr>
          <p:cNvSpPr txBox="1">
            <a:spLocks/>
          </p:cNvSpPr>
          <p:nvPr userDrawn="1"/>
        </p:nvSpPr>
        <p:spPr>
          <a:xfrm>
            <a:off x="6134100" y="4750594"/>
            <a:ext cx="2057400" cy="340519"/>
          </a:xfrm>
          <a:prstGeom prst="rect">
            <a:avLst/>
          </a:prstGeom>
        </p:spPr>
        <p:txBody>
          <a:bodyPr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defRPr/>
            </a:pPr>
            <a:fld id="{030D0307-FDF6-4EE8-A83B-98A37F875AC8}" type="slidenum">
              <a:rPr lang="en-US" altLang="en-US" sz="900" smtClean="0"/>
              <a:pPr algn="r" eaLnBrk="1" hangingPunct="1">
                <a:defRPr/>
              </a:pPr>
              <a:t>‹#›</a:t>
            </a:fld>
            <a:endParaRPr lang="en-US" altLang="en-US" sz="900"/>
          </a:p>
        </p:txBody>
      </p:sp>
    </p:spTree>
    <p:extLst>
      <p:ext uri="{BB962C8B-B14F-4D97-AF65-F5344CB8AC3E}">
        <p14:creationId xmlns:p14="http://schemas.microsoft.com/office/powerpoint/2010/main" val="4167786772"/>
      </p:ext>
    </p:extLst>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Lst>
  <p:hf hdr="0" ftr="0" dt="0"/>
  <p:txStyles>
    <p:titleStyle>
      <a:lvl1pPr algn="l" rtl="0" eaLnBrk="0" fontAlgn="base" hangingPunct="0">
        <a:lnSpc>
          <a:spcPct val="90000"/>
        </a:lnSpc>
        <a:spcBef>
          <a:spcPct val="0"/>
        </a:spcBef>
        <a:spcAft>
          <a:spcPct val="0"/>
        </a:spcAft>
        <a:defRPr sz="4125" b="1"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lnSpc>
          <a:spcPct val="90000"/>
        </a:lnSpc>
        <a:spcBef>
          <a:spcPct val="0"/>
        </a:spcBef>
        <a:spcAft>
          <a:spcPct val="0"/>
        </a:spcAft>
        <a:defRPr sz="4125" b="1">
          <a:solidFill>
            <a:schemeClr val="bg1"/>
          </a:solidFill>
          <a:latin typeface="Arial" charset="0"/>
          <a:cs typeface="Arial" charset="0"/>
        </a:defRPr>
      </a:lvl2pPr>
      <a:lvl3pPr algn="l" rtl="0" eaLnBrk="0" fontAlgn="base" hangingPunct="0">
        <a:lnSpc>
          <a:spcPct val="90000"/>
        </a:lnSpc>
        <a:spcBef>
          <a:spcPct val="0"/>
        </a:spcBef>
        <a:spcAft>
          <a:spcPct val="0"/>
        </a:spcAft>
        <a:defRPr sz="4125" b="1">
          <a:solidFill>
            <a:schemeClr val="bg1"/>
          </a:solidFill>
          <a:latin typeface="Arial" charset="0"/>
          <a:cs typeface="Arial" charset="0"/>
        </a:defRPr>
      </a:lvl3pPr>
      <a:lvl4pPr algn="l" rtl="0" eaLnBrk="0" fontAlgn="base" hangingPunct="0">
        <a:lnSpc>
          <a:spcPct val="90000"/>
        </a:lnSpc>
        <a:spcBef>
          <a:spcPct val="0"/>
        </a:spcBef>
        <a:spcAft>
          <a:spcPct val="0"/>
        </a:spcAft>
        <a:defRPr sz="4125" b="1">
          <a:solidFill>
            <a:schemeClr val="bg1"/>
          </a:solidFill>
          <a:latin typeface="Arial" charset="0"/>
          <a:cs typeface="Arial" charset="0"/>
        </a:defRPr>
      </a:lvl4pPr>
      <a:lvl5pPr algn="l" rtl="0" eaLnBrk="0" fontAlgn="base" hangingPunct="0">
        <a:lnSpc>
          <a:spcPct val="90000"/>
        </a:lnSpc>
        <a:spcBef>
          <a:spcPct val="0"/>
        </a:spcBef>
        <a:spcAft>
          <a:spcPct val="0"/>
        </a:spcAft>
        <a:defRPr sz="4125" b="1">
          <a:solidFill>
            <a:schemeClr val="bg1"/>
          </a:solidFill>
          <a:latin typeface="Arial" charset="0"/>
          <a:cs typeface="Arial" charset="0"/>
        </a:defRPr>
      </a:lvl5pPr>
      <a:lvl6pPr marL="342900" algn="l" rtl="0" fontAlgn="base">
        <a:lnSpc>
          <a:spcPct val="90000"/>
        </a:lnSpc>
        <a:spcBef>
          <a:spcPct val="0"/>
        </a:spcBef>
        <a:spcAft>
          <a:spcPct val="0"/>
        </a:spcAft>
        <a:defRPr sz="4125" b="1">
          <a:solidFill>
            <a:schemeClr val="bg1"/>
          </a:solidFill>
          <a:latin typeface="Arial" charset="0"/>
          <a:cs typeface="Arial" charset="0"/>
        </a:defRPr>
      </a:lvl6pPr>
      <a:lvl7pPr marL="685800" algn="l" rtl="0" fontAlgn="base">
        <a:lnSpc>
          <a:spcPct val="90000"/>
        </a:lnSpc>
        <a:spcBef>
          <a:spcPct val="0"/>
        </a:spcBef>
        <a:spcAft>
          <a:spcPct val="0"/>
        </a:spcAft>
        <a:defRPr sz="4125" b="1">
          <a:solidFill>
            <a:schemeClr val="bg1"/>
          </a:solidFill>
          <a:latin typeface="Arial" charset="0"/>
          <a:cs typeface="Arial" charset="0"/>
        </a:defRPr>
      </a:lvl7pPr>
      <a:lvl8pPr marL="1028700" algn="l" rtl="0" fontAlgn="base">
        <a:lnSpc>
          <a:spcPct val="90000"/>
        </a:lnSpc>
        <a:spcBef>
          <a:spcPct val="0"/>
        </a:spcBef>
        <a:spcAft>
          <a:spcPct val="0"/>
        </a:spcAft>
        <a:defRPr sz="4125" b="1">
          <a:solidFill>
            <a:schemeClr val="bg1"/>
          </a:solidFill>
          <a:latin typeface="Arial" charset="0"/>
          <a:cs typeface="Arial" charset="0"/>
        </a:defRPr>
      </a:lvl8pPr>
      <a:lvl9pPr marL="1371600" algn="l" rtl="0" fontAlgn="base">
        <a:lnSpc>
          <a:spcPct val="90000"/>
        </a:lnSpc>
        <a:spcBef>
          <a:spcPct val="0"/>
        </a:spcBef>
        <a:spcAft>
          <a:spcPct val="0"/>
        </a:spcAft>
        <a:defRPr sz="4125" b="1">
          <a:solidFill>
            <a:schemeClr val="bg1"/>
          </a:solidFill>
          <a:latin typeface="Arial" charset="0"/>
          <a:cs typeface="Arial" charset="0"/>
        </a:defRPr>
      </a:lvl9pPr>
    </p:titleStyle>
    <p:bodyStyle>
      <a:lvl1pPr marL="171450" indent="-171450" algn="l" rtl="0" eaLnBrk="0" fontAlgn="base" hangingPunct="0">
        <a:lnSpc>
          <a:spcPct val="90000"/>
        </a:lnSpc>
        <a:spcBef>
          <a:spcPts val="750"/>
        </a:spcBef>
        <a:spcAft>
          <a:spcPct val="0"/>
        </a:spcAft>
        <a:buFont typeface="Arial" panose="020B0604020202020204" pitchFamily="34" charset="0"/>
        <a:buChar char="•"/>
        <a:defRPr sz="2100" b="1" kern="1200">
          <a:solidFill>
            <a:schemeClr val="bg1"/>
          </a:solidFill>
          <a:latin typeface="Arial" panose="020B0604020202020204" pitchFamily="34" charset="0"/>
          <a:ea typeface="+mn-ea"/>
          <a:cs typeface="Arial" panose="020B0604020202020204" pitchFamily="34" charset="0"/>
        </a:defRPr>
      </a:lvl1pPr>
      <a:lvl2pPr marL="514350" indent="-171450" algn="l" rtl="0" eaLnBrk="0" fontAlgn="base" hangingPunct="0">
        <a:lnSpc>
          <a:spcPct val="90000"/>
        </a:lnSpc>
        <a:spcBef>
          <a:spcPts val="375"/>
        </a:spcBef>
        <a:spcAft>
          <a:spcPct val="0"/>
        </a:spcAft>
        <a:buFont typeface="Arial" panose="020B0604020202020204" pitchFamily="34" charset="0"/>
        <a:buChar char="•"/>
        <a:defRPr sz="1800" kern="1200">
          <a:solidFill>
            <a:schemeClr val="bg1"/>
          </a:solidFill>
          <a:latin typeface="+mn-lt"/>
          <a:ea typeface="+mn-ea"/>
          <a:cs typeface="Arial" charset="0"/>
        </a:defRPr>
      </a:lvl2pPr>
      <a:lvl3pPr marL="857250" indent="-171450" algn="l" rtl="0" eaLnBrk="0" fontAlgn="base" hangingPunct="0">
        <a:lnSpc>
          <a:spcPct val="90000"/>
        </a:lnSpc>
        <a:spcBef>
          <a:spcPts val="375"/>
        </a:spcBef>
        <a:spcAft>
          <a:spcPct val="0"/>
        </a:spcAft>
        <a:buFont typeface="Arial" panose="020B0604020202020204" pitchFamily="34" charset="0"/>
        <a:buChar char="•"/>
        <a:defRPr sz="1500" kern="1200">
          <a:solidFill>
            <a:schemeClr val="bg1"/>
          </a:solidFill>
          <a:latin typeface="+mn-lt"/>
          <a:ea typeface="+mn-ea"/>
          <a:cs typeface="Arial" charset="0"/>
        </a:defRPr>
      </a:lvl3pPr>
      <a:lvl4pPr marL="12001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bg1"/>
          </a:solidFill>
          <a:latin typeface="+mn-lt"/>
          <a:ea typeface="+mn-ea"/>
          <a:cs typeface="Arial" charset="0"/>
        </a:defRPr>
      </a:lvl4pPr>
      <a:lvl5pPr marL="1543050" indent="-171450" algn="l" rtl="0" eaLnBrk="0" fontAlgn="base" hangingPunct="0">
        <a:lnSpc>
          <a:spcPct val="90000"/>
        </a:lnSpc>
        <a:spcBef>
          <a:spcPts val="375"/>
        </a:spcBef>
        <a:spcAft>
          <a:spcPct val="0"/>
        </a:spcAft>
        <a:buFont typeface="Arial" panose="020B0604020202020204" pitchFamily="34" charset="0"/>
        <a:buChar char="•"/>
        <a:defRPr kern="1200">
          <a:solidFill>
            <a:schemeClr val="bg1"/>
          </a:solidFill>
          <a:latin typeface="+mn-lt"/>
          <a:ea typeface="+mn-ea"/>
          <a:cs typeface="Arial"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24A54-A966-2A47-BD19-0752F18CEFF8}"/>
              </a:ext>
            </a:extLst>
          </p:cNvPr>
          <p:cNvSpPr>
            <a:spLocks noGrp="1"/>
          </p:cNvSpPr>
          <p:nvPr>
            <p:ph type="ctrTitle"/>
          </p:nvPr>
        </p:nvSpPr>
        <p:spPr>
          <a:xfrm>
            <a:off x="349624" y="841772"/>
            <a:ext cx="8431306" cy="1600200"/>
          </a:xfrm>
        </p:spPr>
        <p:txBody>
          <a:bodyPr>
            <a:normAutofit/>
          </a:bodyPr>
          <a:lstStyle/>
          <a:p>
            <a:r>
              <a:rPr lang="en-US" sz="3600" dirty="0"/>
              <a:t>Missional, Relational, Professional</a:t>
            </a:r>
          </a:p>
        </p:txBody>
      </p:sp>
      <p:sp>
        <p:nvSpPr>
          <p:cNvPr id="3" name="Subtitle 2">
            <a:extLst>
              <a:ext uri="{FF2B5EF4-FFF2-40B4-BE49-F238E27FC236}">
                <a16:creationId xmlns:a16="http://schemas.microsoft.com/office/drawing/2014/main" id="{979E068A-1B8F-3F4B-AABA-5F2FF26D5CEB}"/>
              </a:ext>
            </a:extLst>
          </p:cNvPr>
          <p:cNvSpPr>
            <a:spLocks noGrp="1"/>
          </p:cNvSpPr>
          <p:nvPr>
            <p:ph type="subTitle" idx="1"/>
          </p:nvPr>
        </p:nvSpPr>
        <p:spPr>
          <a:xfrm>
            <a:off x="349624" y="2794715"/>
            <a:ext cx="8431306" cy="1148634"/>
          </a:xfrm>
        </p:spPr>
        <p:txBody>
          <a:bodyPr/>
          <a:lstStyle/>
          <a:p>
            <a:r>
              <a:rPr lang="en-US" dirty="0"/>
              <a:t>A discussion tool for </a:t>
            </a:r>
            <a:br>
              <a:rPr lang="en-US" dirty="0"/>
            </a:br>
            <a:r>
              <a:rPr lang="en-US" dirty="0"/>
              <a:t>Area Leadership Teams</a:t>
            </a:r>
          </a:p>
        </p:txBody>
      </p:sp>
    </p:spTree>
    <p:extLst>
      <p:ext uri="{BB962C8B-B14F-4D97-AF65-F5344CB8AC3E}">
        <p14:creationId xmlns:p14="http://schemas.microsoft.com/office/powerpoint/2010/main" val="1069935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5F0E5514-F1D9-4E9F-A836-75272B2CA297}"/>
              </a:ext>
            </a:extLst>
          </p:cNvPr>
          <p:cNvSpPr>
            <a:spLocks noGrp="1"/>
          </p:cNvSpPr>
          <p:nvPr>
            <p:ph type="title"/>
          </p:nvPr>
        </p:nvSpPr>
        <p:spPr>
          <a:xfrm>
            <a:off x="628650" y="584597"/>
            <a:ext cx="7886700" cy="1227534"/>
          </a:xfrm>
        </p:spPr>
        <p:txBody>
          <a:bodyPr/>
          <a:lstStyle/>
          <a:p>
            <a:pPr algn="ctr"/>
            <a:r>
              <a:rPr lang="en-AU" altLang="en-US" sz="3000"/>
              <a:t>A framework for missional collaboration</a:t>
            </a:r>
          </a:p>
        </p:txBody>
      </p:sp>
      <p:sp>
        <p:nvSpPr>
          <p:cNvPr id="6147" name="Content Placeholder 2">
            <a:extLst>
              <a:ext uri="{FF2B5EF4-FFF2-40B4-BE49-F238E27FC236}">
                <a16:creationId xmlns:a16="http://schemas.microsoft.com/office/drawing/2014/main" id="{BC753F10-DE11-47F5-A89B-91FF7ADDB3DF}"/>
              </a:ext>
            </a:extLst>
          </p:cNvPr>
          <p:cNvSpPr>
            <a:spLocks noGrp="1"/>
          </p:cNvSpPr>
          <p:nvPr>
            <p:ph idx="1"/>
          </p:nvPr>
        </p:nvSpPr>
        <p:spPr>
          <a:xfrm>
            <a:off x="340242" y="2014538"/>
            <a:ext cx="8371562" cy="2455069"/>
          </a:xfrm>
        </p:spPr>
        <p:txBody>
          <a:bodyPr/>
          <a:lstStyle/>
          <a:p>
            <a:pPr>
              <a:lnSpc>
                <a:spcPct val="150000"/>
              </a:lnSpc>
            </a:pPr>
            <a:r>
              <a:rPr lang="en-AU" altLang="en-US" b="0" dirty="0"/>
              <a:t>The following framework allows us to review and discuss our work. It is a tool to help us consider the degree to which we serve the community in a way that provides the very best care for people and is consistent with our identity.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C6C3D82-40D5-4B2E-B7EB-96CA09E73B71}"/>
              </a:ext>
            </a:extLst>
          </p:cNvPr>
          <p:cNvGraphicFramePr>
            <a:graphicFrameLocks noGrp="1"/>
          </p:cNvGraphicFramePr>
          <p:nvPr>
            <p:ph idx="1"/>
            <p:extLst>
              <p:ext uri="{D42A27DB-BD31-4B8C-83A1-F6EECF244321}">
                <p14:modId xmlns:p14="http://schemas.microsoft.com/office/powerpoint/2010/main" val="2397772445"/>
              </p:ext>
            </p:extLst>
          </p:nvPr>
        </p:nvGraphicFramePr>
        <p:xfrm>
          <a:off x="3284624" y="333528"/>
          <a:ext cx="5763126" cy="4126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 Placeholder 3">
            <a:extLst>
              <a:ext uri="{FF2B5EF4-FFF2-40B4-BE49-F238E27FC236}">
                <a16:creationId xmlns:a16="http://schemas.microsoft.com/office/drawing/2014/main" id="{0AFD581F-F754-4006-BBAB-C2DEB778CEC3}"/>
              </a:ext>
            </a:extLst>
          </p:cNvPr>
          <p:cNvSpPr txBox="1">
            <a:spLocks/>
          </p:cNvSpPr>
          <p:nvPr/>
        </p:nvSpPr>
        <p:spPr>
          <a:xfrm>
            <a:off x="96250" y="336885"/>
            <a:ext cx="3795265" cy="4126832"/>
          </a:xfrm>
          <a:prstGeom prst="rect">
            <a:avLst/>
          </a:prstGeom>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1" i="0" kern="1200">
                <a:solidFill>
                  <a:schemeClr val="bg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bg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bg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endParaRPr lang="en-US" b="0" dirty="0"/>
          </a:p>
          <a:p>
            <a:r>
              <a:rPr lang="en-US" sz="1800" dirty="0"/>
              <a:t>Missional</a:t>
            </a:r>
            <a:r>
              <a:rPr lang="en-US" sz="1800" b="0" dirty="0"/>
              <a:t>; We seek opportunities to share the love of Christ in both our words and actions.</a:t>
            </a:r>
          </a:p>
          <a:p>
            <a:endParaRPr lang="en-US" sz="1800" b="0" dirty="0"/>
          </a:p>
          <a:p>
            <a:r>
              <a:rPr lang="en-US" sz="1800" dirty="0"/>
              <a:t>Relational</a:t>
            </a:r>
            <a:r>
              <a:rPr lang="en-US" sz="1800" b="0" dirty="0"/>
              <a:t>; We seek to ensure that people feel welcome, valued, and loved.</a:t>
            </a:r>
          </a:p>
          <a:p>
            <a:endParaRPr lang="en-US" sz="1800" b="0" dirty="0"/>
          </a:p>
          <a:p>
            <a:r>
              <a:rPr lang="en-US" sz="1800" dirty="0"/>
              <a:t>Professional</a:t>
            </a:r>
            <a:r>
              <a:rPr lang="en-US" sz="1800" b="0" dirty="0"/>
              <a:t>; We seek to manage risk, use quality practice frameworks and demonstrate good stewardship of resources.</a:t>
            </a:r>
          </a:p>
          <a:p>
            <a:endParaRPr lang="en-AU" b="0" dirty="0"/>
          </a:p>
        </p:txBody>
      </p:sp>
    </p:spTree>
    <p:extLst>
      <p:ext uri="{BB962C8B-B14F-4D97-AF65-F5344CB8AC3E}">
        <p14:creationId xmlns:p14="http://schemas.microsoft.com/office/powerpoint/2010/main" val="3168264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B193-BC89-423A-9043-22CBAE33B9E6}"/>
              </a:ext>
            </a:extLst>
          </p:cNvPr>
          <p:cNvSpPr>
            <a:spLocks noGrp="1"/>
          </p:cNvSpPr>
          <p:nvPr>
            <p:ph type="title"/>
          </p:nvPr>
        </p:nvSpPr>
        <p:spPr>
          <a:xfrm>
            <a:off x="539762" y="143668"/>
            <a:ext cx="2949178" cy="398463"/>
          </a:xfrm>
        </p:spPr>
        <p:txBody>
          <a:bodyPr/>
          <a:lstStyle/>
          <a:p>
            <a:r>
              <a:rPr lang="en-AU" dirty="0"/>
              <a:t>Discussion</a:t>
            </a:r>
          </a:p>
        </p:txBody>
      </p:sp>
      <p:sp>
        <p:nvSpPr>
          <p:cNvPr id="4" name="Text Placeholder 3">
            <a:extLst>
              <a:ext uri="{FF2B5EF4-FFF2-40B4-BE49-F238E27FC236}">
                <a16:creationId xmlns:a16="http://schemas.microsoft.com/office/drawing/2014/main" id="{A2745CED-E4DF-4DEA-BF0F-4A760794266A}"/>
              </a:ext>
            </a:extLst>
          </p:cNvPr>
          <p:cNvSpPr>
            <a:spLocks noGrp="1"/>
          </p:cNvSpPr>
          <p:nvPr>
            <p:ph type="body" sz="half" idx="2"/>
          </p:nvPr>
        </p:nvSpPr>
        <p:spPr>
          <a:xfrm>
            <a:off x="404038" y="542131"/>
            <a:ext cx="3483750" cy="4061767"/>
          </a:xfrm>
        </p:spPr>
        <p:txBody>
          <a:bodyPr>
            <a:normAutofit/>
          </a:bodyPr>
          <a:lstStyle/>
          <a:p>
            <a:endParaRPr lang="en-US" b="0" dirty="0"/>
          </a:p>
          <a:p>
            <a:r>
              <a:rPr lang="en-US" sz="1800" dirty="0"/>
              <a:t>Missional</a:t>
            </a:r>
            <a:r>
              <a:rPr lang="en-US" sz="1800" b="0" dirty="0"/>
              <a:t>; We seek opportunities to share the love of Christ in both our words and actions.</a:t>
            </a:r>
          </a:p>
          <a:p>
            <a:endParaRPr lang="en-US" sz="1800" b="0" dirty="0"/>
          </a:p>
          <a:p>
            <a:r>
              <a:rPr lang="en-US" sz="1800" dirty="0"/>
              <a:t>Relational</a:t>
            </a:r>
            <a:r>
              <a:rPr lang="en-US" sz="1800" b="0" dirty="0"/>
              <a:t>; We seek to ensure that people feel welcome, valued, and loved.</a:t>
            </a:r>
          </a:p>
          <a:p>
            <a:endParaRPr lang="en-US" sz="1800" b="0" dirty="0"/>
          </a:p>
          <a:p>
            <a:r>
              <a:rPr lang="en-US" sz="1800" dirty="0"/>
              <a:t>Professional</a:t>
            </a:r>
            <a:r>
              <a:rPr lang="en-US" sz="1800" b="0" dirty="0"/>
              <a:t>; We seek to manage risk, use quality practice frameworks and demonstrate good stewardship of resources.</a:t>
            </a:r>
          </a:p>
          <a:p>
            <a:endParaRPr lang="en-AU" b="0" dirty="0"/>
          </a:p>
        </p:txBody>
      </p:sp>
      <p:graphicFrame>
        <p:nvGraphicFramePr>
          <p:cNvPr id="5" name="Content Placeholder 3">
            <a:extLst>
              <a:ext uri="{FF2B5EF4-FFF2-40B4-BE49-F238E27FC236}">
                <a16:creationId xmlns:a16="http://schemas.microsoft.com/office/drawing/2014/main" id="{E3F1E2AF-8C97-4071-A11F-5796CFD4C99F}"/>
              </a:ext>
            </a:extLst>
          </p:cNvPr>
          <p:cNvGraphicFramePr>
            <a:graphicFrameLocks noGrp="1"/>
          </p:cNvGraphicFramePr>
          <p:nvPr>
            <p:ph idx="1"/>
            <p:extLst>
              <p:ext uri="{D42A27DB-BD31-4B8C-83A1-F6EECF244321}">
                <p14:modId xmlns:p14="http://schemas.microsoft.com/office/powerpoint/2010/main" val="618127982"/>
              </p:ext>
            </p:extLst>
          </p:nvPr>
        </p:nvGraphicFramePr>
        <p:xfrm>
          <a:off x="4249293" y="382773"/>
          <a:ext cx="4724585" cy="38137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Oval 5">
            <a:extLst>
              <a:ext uri="{FF2B5EF4-FFF2-40B4-BE49-F238E27FC236}">
                <a16:creationId xmlns:a16="http://schemas.microsoft.com/office/drawing/2014/main" id="{043C27EC-7155-462A-AB73-85536905F540}"/>
              </a:ext>
            </a:extLst>
          </p:cNvPr>
          <p:cNvSpPr/>
          <p:nvPr/>
        </p:nvSpPr>
        <p:spPr>
          <a:xfrm>
            <a:off x="5515385" y="382773"/>
            <a:ext cx="2192400" cy="2192400"/>
          </a:xfrm>
          <a:prstGeom prst="ellipse">
            <a:avLst/>
          </a:prstGeom>
          <a:solidFill>
            <a:schemeClr val="tx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401066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1" nodeType="clickEffect">
                                  <p:stCondLst>
                                    <p:cond delay="0"/>
                                  </p:stCondLst>
                                  <p:childTnLst>
                                    <p:animMotion origin="layout" path="M 2.77778E-7 3.82716E-6 L 0.08889 0.26851 " pathEditMode="relative" rAng="0" ptsTypes="AA">
                                      <p:cBhvr>
                                        <p:cTn id="10" dur="1000" fill="hold"/>
                                        <p:tgtEl>
                                          <p:spTgt spid="6"/>
                                        </p:tgtEl>
                                        <p:attrNameLst>
                                          <p:attrName>ppt_x</p:attrName>
                                          <p:attrName>ppt_y</p:attrName>
                                        </p:attrNameLst>
                                      </p:cBhvr>
                                      <p:rCtr x="4444" y="13426"/>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2" nodeType="clickEffect">
                                  <p:stCondLst>
                                    <p:cond delay="0"/>
                                  </p:stCondLst>
                                  <p:childTnLst>
                                    <p:animMotion origin="layout" path="M 0.08889 0.26851 L -0.08542 0.26851 " pathEditMode="relative" rAng="0" ptsTypes="AA">
                                      <p:cBhvr>
                                        <p:cTn id="14" dur="1000" fill="hold"/>
                                        <p:tgtEl>
                                          <p:spTgt spid="6"/>
                                        </p:tgtEl>
                                        <p:attrNameLst>
                                          <p:attrName>ppt_x</p:attrName>
                                          <p:attrName>ppt_y</p:attrName>
                                        </p:attrNameLst>
                                      </p:cBhvr>
                                      <p:rCtr x="-871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816A2-F536-44BB-B82E-8C2CAA20F631}"/>
              </a:ext>
            </a:extLst>
          </p:cNvPr>
          <p:cNvSpPr>
            <a:spLocks noGrp="1"/>
          </p:cNvSpPr>
          <p:nvPr>
            <p:ph type="title"/>
          </p:nvPr>
        </p:nvSpPr>
        <p:spPr>
          <a:xfrm>
            <a:off x="629841" y="342900"/>
            <a:ext cx="2949178" cy="886132"/>
          </a:xfrm>
        </p:spPr>
        <p:txBody>
          <a:bodyPr/>
          <a:lstStyle/>
          <a:p>
            <a:r>
              <a:rPr lang="en-AU" dirty="0"/>
              <a:t>Discussion</a:t>
            </a:r>
          </a:p>
        </p:txBody>
      </p:sp>
      <p:sp>
        <p:nvSpPr>
          <p:cNvPr id="4" name="Text Placeholder 3">
            <a:extLst>
              <a:ext uri="{FF2B5EF4-FFF2-40B4-BE49-F238E27FC236}">
                <a16:creationId xmlns:a16="http://schemas.microsoft.com/office/drawing/2014/main" id="{CEE95130-5CC8-4E92-9305-050DB0DBFF81}"/>
              </a:ext>
            </a:extLst>
          </p:cNvPr>
          <p:cNvSpPr>
            <a:spLocks noGrp="1"/>
          </p:cNvSpPr>
          <p:nvPr>
            <p:ph type="body" sz="half" idx="2"/>
          </p:nvPr>
        </p:nvSpPr>
        <p:spPr/>
        <p:txBody>
          <a:bodyPr>
            <a:normAutofit/>
          </a:bodyPr>
          <a:lstStyle/>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mean to be missional?</a:t>
            </a:r>
          </a:p>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look like / sound like?</a:t>
            </a:r>
          </a:p>
        </p:txBody>
      </p:sp>
      <p:graphicFrame>
        <p:nvGraphicFramePr>
          <p:cNvPr id="5" name="Content Placeholder 3">
            <a:extLst>
              <a:ext uri="{FF2B5EF4-FFF2-40B4-BE49-F238E27FC236}">
                <a16:creationId xmlns:a16="http://schemas.microsoft.com/office/drawing/2014/main" id="{7831027C-1980-4D7F-B08F-B0218B2A7464}"/>
              </a:ext>
            </a:extLst>
          </p:cNvPr>
          <p:cNvGraphicFramePr>
            <a:graphicFrameLocks noGrp="1"/>
          </p:cNvGraphicFramePr>
          <p:nvPr>
            <p:ph idx="1"/>
            <p:extLst>
              <p:ext uri="{D42A27DB-BD31-4B8C-83A1-F6EECF244321}">
                <p14:modId xmlns:p14="http://schemas.microsoft.com/office/powerpoint/2010/main" val="2163146721"/>
              </p:ext>
            </p:extLst>
          </p:nvPr>
        </p:nvGraphicFramePr>
        <p:xfrm>
          <a:off x="3887788" y="741363"/>
          <a:ext cx="46291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38005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B193-BC89-423A-9043-22CBAE33B9E6}"/>
              </a:ext>
            </a:extLst>
          </p:cNvPr>
          <p:cNvSpPr>
            <a:spLocks noGrp="1"/>
          </p:cNvSpPr>
          <p:nvPr>
            <p:ph type="title"/>
          </p:nvPr>
        </p:nvSpPr>
        <p:spPr/>
        <p:txBody>
          <a:bodyPr/>
          <a:lstStyle/>
          <a:p>
            <a:r>
              <a:rPr lang="en-AU" dirty="0"/>
              <a:t> Discussion</a:t>
            </a:r>
          </a:p>
        </p:txBody>
      </p:sp>
      <p:sp>
        <p:nvSpPr>
          <p:cNvPr id="4" name="Text Placeholder 3">
            <a:extLst>
              <a:ext uri="{FF2B5EF4-FFF2-40B4-BE49-F238E27FC236}">
                <a16:creationId xmlns:a16="http://schemas.microsoft.com/office/drawing/2014/main" id="{A2745CED-E4DF-4DEA-BF0F-4A760794266A}"/>
              </a:ext>
            </a:extLst>
          </p:cNvPr>
          <p:cNvSpPr>
            <a:spLocks noGrp="1"/>
          </p:cNvSpPr>
          <p:nvPr>
            <p:ph type="body" sz="half" idx="2"/>
          </p:nvPr>
        </p:nvSpPr>
        <p:spPr/>
        <p:txBody>
          <a:bodyPr>
            <a:normAutofit/>
          </a:bodyPr>
          <a:lstStyle/>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mean to be relational?</a:t>
            </a:r>
          </a:p>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look like / sound like?</a:t>
            </a:r>
          </a:p>
        </p:txBody>
      </p:sp>
      <p:graphicFrame>
        <p:nvGraphicFramePr>
          <p:cNvPr id="5" name="Content Placeholder 3">
            <a:extLst>
              <a:ext uri="{FF2B5EF4-FFF2-40B4-BE49-F238E27FC236}">
                <a16:creationId xmlns:a16="http://schemas.microsoft.com/office/drawing/2014/main" id="{E3F1E2AF-8C97-4071-A11F-5796CFD4C99F}"/>
              </a:ext>
            </a:extLst>
          </p:cNvPr>
          <p:cNvGraphicFramePr>
            <a:graphicFrameLocks noGrp="1"/>
          </p:cNvGraphicFramePr>
          <p:nvPr>
            <p:ph idx="1"/>
            <p:extLst>
              <p:ext uri="{D42A27DB-BD31-4B8C-83A1-F6EECF244321}">
                <p14:modId xmlns:p14="http://schemas.microsoft.com/office/powerpoint/2010/main" val="1864406179"/>
              </p:ext>
            </p:extLst>
          </p:nvPr>
        </p:nvGraphicFramePr>
        <p:xfrm>
          <a:off x="3887788" y="741363"/>
          <a:ext cx="46291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1795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B193-BC89-423A-9043-22CBAE33B9E6}"/>
              </a:ext>
            </a:extLst>
          </p:cNvPr>
          <p:cNvSpPr>
            <a:spLocks noGrp="1"/>
          </p:cNvSpPr>
          <p:nvPr>
            <p:ph type="title"/>
          </p:nvPr>
        </p:nvSpPr>
        <p:spPr>
          <a:xfrm>
            <a:off x="906714" y="475248"/>
            <a:ext cx="2949178" cy="884321"/>
          </a:xfrm>
        </p:spPr>
        <p:txBody>
          <a:bodyPr/>
          <a:lstStyle/>
          <a:p>
            <a:r>
              <a:rPr lang="en-AU" dirty="0"/>
              <a:t>Discussion</a:t>
            </a:r>
          </a:p>
        </p:txBody>
      </p:sp>
      <p:sp>
        <p:nvSpPr>
          <p:cNvPr id="4" name="Text Placeholder 3">
            <a:extLst>
              <a:ext uri="{FF2B5EF4-FFF2-40B4-BE49-F238E27FC236}">
                <a16:creationId xmlns:a16="http://schemas.microsoft.com/office/drawing/2014/main" id="{A2745CED-E4DF-4DEA-BF0F-4A760794266A}"/>
              </a:ext>
            </a:extLst>
          </p:cNvPr>
          <p:cNvSpPr>
            <a:spLocks noGrp="1"/>
          </p:cNvSpPr>
          <p:nvPr>
            <p:ph type="body" sz="half" idx="2"/>
          </p:nvPr>
        </p:nvSpPr>
        <p:spPr/>
        <p:txBody>
          <a:bodyPr>
            <a:normAutofit/>
          </a:bodyPr>
          <a:lstStyle/>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mean to be professional?</a:t>
            </a:r>
          </a:p>
          <a:p>
            <a:pPr marL="285750" indent="-285750">
              <a:buFont typeface="Arial" panose="020B0604020202020204" pitchFamily="34" charset="0"/>
              <a:buChar char="•"/>
            </a:pPr>
            <a:endParaRPr lang="en-AU" sz="1800" b="0" dirty="0"/>
          </a:p>
          <a:p>
            <a:pPr marL="285750" indent="-285750">
              <a:buFont typeface="Arial" panose="020B0604020202020204" pitchFamily="34" charset="0"/>
              <a:buChar char="•"/>
            </a:pPr>
            <a:r>
              <a:rPr lang="en-AU" sz="1800" b="0" dirty="0"/>
              <a:t>What does it look like / sound like?</a:t>
            </a:r>
          </a:p>
        </p:txBody>
      </p:sp>
      <p:graphicFrame>
        <p:nvGraphicFramePr>
          <p:cNvPr id="5" name="Content Placeholder 3">
            <a:extLst>
              <a:ext uri="{FF2B5EF4-FFF2-40B4-BE49-F238E27FC236}">
                <a16:creationId xmlns:a16="http://schemas.microsoft.com/office/drawing/2014/main" id="{E3F1E2AF-8C97-4071-A11F-5796CFD4C99F}"/>
              </a:ext>
            </a:extLst>
          </p:cNvPr>
          <p:cNvGraphicFramePr>
            <a:graphicFrameLocks noGrp="1"/>
          </p:cNvGraphicFramePr>
          <p:nvPr>
            <p:ph idx="1"/>
            <p:extLst>
              <p:ext uri="{D42A27DB-BD31-4B8C-83A1-F6EECF244321}">
                <p14:modId xmlns:p14="http://schemas.microsoft.com/office/powerpoint/2010/main" val="1790754648"/>
              </p:ext>
            </p:extLst>
          </p:nvPr>
        </p:nvGraphicFramePr>
        <p:xfrm>
          <a:off x="3887788" y="741363"/>
          <a:ext cx="46291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37341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B193-BC89-423A-9043-22CBAE33B9E6}"/>
              </a:ext>
            </a:extLst>
          </p:cNvPr>
          <p:cNvSpPr>
            <a:spLocks noGrp="1"/>
          </p:cNvSpPr>
          <p:nvPr>
            <p:ph type="title"/>
          </p:nvPr>
        </p:nvSpPr>
        <p:spPr>
          <a:xfrm>
            <a:off x="480985" y="216923"/>
            <a:ext cx="2949178" cy="452899"/>
          </a:xfrm>
        </p:spPr>
        <p:txBody>
          <a:bodyPr/>
          <a:lstStyle/>
          <a:p>
            <a:r>
              <a:rPr lang="en-AU" dirty="0"/>
              <a:t>Discussion</a:t>
            </a:r>
          </a:p>
        </p:txBody>
      </p:sp>
      <p:sp>
        <p:nvSpPr>
          <p:cNvPr id="4" name="Text Placeholder 3">
            <a:extLst>
              <a:ext uri="{FF2B5EF4-FFF2-40B4-BE49-F238E27FC236}">
                <a16:creationId xmlns:a16="http://schemas.microsoft.com/office/drawing/2014/main" id="{A2745CED-E4DF-4DEA-BF0F-4A760794266A}"/>
              </a:ext>
            </a:extLst>
          </p:cNvPr>
          <p:cNvSpPr>
            <a:spLocks noGrp="1"/>
          </p:cNvSpPr>
          <p:nvPr>
            <p:ph type="body" sz="half" idx="2"/>
          </p:nvPr>
        </p:nvSpPr>
        <p:spPr>
          <a:xfrm>
            <a:off x="287080" y="978196"/>
            <a:ext cx="3744146" cy="3495482"/>
          </a:xfrm>
        </p:spPr>
        <p:txBody>
          <a:bodyPr>
            <a:normAutofit/>
          </a:bodyPr>
          <a:lstStyle/>
          <a:p>
            <a:r>
              <a:rPr lang="en-AU" sz="1800" b="0" dirty="0"/>
              <a:t>What are your overall reflections from these discussions?</a:t>
            </a:r>
          </a:p>
          <a:p>
            <a:endParaRPr lang="en-AU" sz="1800" b="0" dirty="0"/>
          </a:p>
          <a:p>
            <a:r>
              <a:rPr lang="en-AU" sz="1800" b="0" dirty="0"/>
              <a:t>What strengths does your mission expression bring?</a:t>
            </a:r>
          </a:p>
          <a:p>
            <a:endParaRPr lang="en-AU" sz="1800" b="0" dirty="0"/>
          </a:p>
          <a:p>
            <a:r>
              <a:rPr lang="en-AU" sz="1800" b="0" dirty="0"/>
              <a:t>What domain/s does your mission expression need to strengthen?</a:t>
            </a:r>
          </a:p>
          <a:p>
            <a:endParaRPr lang="en-AU" sz="1800" b="0" dirty="0"/>
          </a:p>
          <a:p>
            <a:r>
              <a:rPr lang="en-AU" sz="1800" b="0" dirty="0"/>
              <a:t>Who in the Area Leadership Team or beyond can help?</a:t>
            </a:r>
          </a:p>
        </p:txBody>
      </p:sp>
      <p:graphicFrame>
        <p:nvGraphicFramePr>
          <p:cNvPr id="5" name="Content Placeholder 3">
            <a:extLst>
              <a:ext uri="{FF2B5EF4-FFF2-40B4-BE49-F238E27FC236}">
                <a16:creationId xmlns:a16="http://schemas.microsoft.com/office/drawing/2014/main" id="{E3F1E2AF-8C97-4071-A11F-5796CFD4C99F}"/>
              </a:ext>
            </a:extLst>
          </p:cNvPr>
          <p:cNvGraphicFramePr>
            <a:graphicFrameLocks noGrp="1"/>
          </p:cNvGraphicFramePr>
          <p:nvPr>
            <p:ph idx="1"/>
            <p:extLst>
              <p:ext uri="{D42A27DB-BD31-4B8C-83A1-F6EECF244321}">
                <p14:modId xmlns:p14="http://schemas.microsoft.com/office/powerpoint/2010/main" val="4145224738"/>
              </p:ext>
            </p:extLst>
          </p:nvPr>
        </p:nvGraphicFramePr>
        <p:xfrm>
          <a:off x="4227770" y="493073"/>
          <a:ext cx="46291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242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ubtitle 1">
            <a:extLst>
              <a:ext uri="{FF2B5EF4-FFF2-40B4-BE49-F238E27FC236}">
                <a16:creationId xmlns:a16="http://schemas.microsoft.com/office/drawing/2014/main" id="{DAEDDCD3-14E3-41D8-A028-E800710EB1CB}"/>
              </a:ext>
            </a:extLst>
          </p:cNvPr>
          <p:cNvSpPr>
            <a:spLocks noGrp="1"/>
          </p:cNvSpPr>
          <p:nvPr>
            <p:ph type="subTitle" idx="1"/>
          </p:nvPr>
        </p:nvSpPr>
        <p:spPr>
          <a:xfrm>
            <a:off x="263723" y="1648047"/>
            <a:ext cx="8616554" cy="2052084"/>
          </a:xfrm>
        </p:spPr>
        <p:txBody>
          <a:bodyPr/>
          <a:lstStyle/>
          <a:p>
            <a:r>
              <a:rPr lang="en-AU" altLang="en-US" dirty="0">
                <a:latin typeface="Calisto MT" panose="02040603050505030304" pitchFamily="18" charset="0"/>
              </a:rPr>
              <a:t>Have a coffee with a person on the ALT who can help you and your team provide even better care for people.</a:t>
            </a:r>
          </a:p>
        </p:txBody>
      </p:sp>
    </p:spTree>
  </p:cSld>
  <p:clrMapOvr>
    <a:masterClrMapping/>
  </p:clrMapOvr>
</p:sld>
</file>

<file path=ppt/theme/theme1.xml><?xml version="1.0" encoding="utf-8"?>
<a:theme xmlns:a="http://schemas.openxmlformats.org/drawingml/2006/main" name="Navy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White background">
  <a:themeElements>
    <a:clrScheme name="TSA Palette">
      <a:dk1>
        <a:srgbClr val="003450"/>
      </a:dk1>
      <a:lt1>
        <a:srgbClr val="FFFFFF"/>
      </a:lt1>
      <a:dk2>
        <a:srgbClr val="003450"/>
      </a:dk2>
      <a:lt2>
        <a:srgbClr val="FFFFFF"/>
      </a:lt2>
      <a:accent1>
        <a:srgbClr val="E53241"/>
      </a:accent1>
      <a:accent2>
        <a:srgbClr val="00828A"/>
      </a:accent2>
      <a:accent3>
        <a:srgbClr val="EDA615"/>
      </a:accent3>
      <a:accent4>
        <a:srgbClr val="6B3A66"/>
      </a:accent4>
      <a:accent5>
        <a:srgbClr val="0083B6"/>
      </a:accent5>
      <a:accent6>
        <a:srgbClr val="DE761C"/>
      </a:accent6>
      <a:hlink>
        <a:srgbClr val="0085E8"/>
      </a:hlink>
      <a:folHlink>
        <a:srgbClr val="954F72"/>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904353D089F774DA4747E22DFD80E51" ma:contentTypeVersion="12" ma:contentTypeDescription="Create a new document." ma:contentTypeScope="" ma:versionID="a5e14b23755d6ee018ddeb9e43387297">
  <xsd:schema xmlns:xsd="http://www.w3.org/2001/XMLSchema" xmlns:xs="http://www.w3.org/2001/XMLSchema" xmlns:p="http://schemas.microsoft.com/office/2006/metadata/properties" xmlns:ns3="b0e72f02-33b3-4f25-b3ba-d17d95684e39" xmlns:ns4="7c5c5aad-8752-474c-84f0-5944c9945e22" targetNamespace="http://schemas.microsoft.com/office/2006/metadata/properties" ma:root="true" ma:fieldsID="d4b4efd81d7d18c799aad11db6469946" ns3:_="" ns4:_="">
    <xsd:import namespace="b0e72f02-33b3-4f25-b3ba-d17d95684e39"/>
    <xsd:import namespace="7c5c5aad-8752-474c-84f0-5944c9945e2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0e72f02-33b3-4f25-b3ba-d17d95684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c5c5aad-8752-474c-84f0-5944c9945e2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F936081-0769-432F-B881-AC598232594B}">
  <ds:schemaRefs>
    <ds:schemaRef ds:uri="http://schemas.microsoft.com/sharepoint/v3/contenttype/forms"/>
  </ds:schemaRefs>
</ds:datastoreItem>
</file>

<file path=customXml/itemProps2.xml><?xml version="1.0" encoding="utf-8"?>
<ds:datastoreItem xmlns:ds="http://schemas.openxmlformats.org/officeDocument/2006/customXml" ds:itemID="{8D93A00A-191C-4018-A593-2C33FBB480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0e72f02-33b3-4f25-b3ba-d17d95684e39"/>
    <ds:schemaRef ds:uri="7c5c5aad-8752-474c-84f0-5944c9945e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4E548E-16D9-4B5A-9D33-057C4B5827E3}">
  <ds:schemaRefs>
    <ds:schemaRef ds:uri="http://purl.org/dc/terms/"/>
    <ds:schemaRef ds:uri="http://schemas.microsoft.com/office/2006/documentManagement/types"/>
    <ds:schemaRef ds:uri="http://purl.org/dc/elements/1.1/"/>
    <ds:schemaRef ds:uri="http://schemas.microsoft.com/office/infopath/2007/PartnerControls"/>
    <ds:schemaRef ds:uri="http://www.w3.org/XML/1998/namespace"/>
    <ds:schemaRef ds:uri="http://purl.org/dc/dcmitype/"/>
    <ds:schemaRef ds:uri="http://schemas.openxmlformats.org/package/2006/metadata/core-properties"/>
    <ds:schemaRef ds:uri="http://schemas.microsoft.com/office/2006/metadata/properties"/>
    <ds:schemaRef ds:uri="7c5c5aad-8752-474c-84f0-5944c9945e22"/>
    <ds:schemaRef ds:uri="b0e72f02-33b3-4f25-b3ba-d17d95684e39"/>
  </ds:schemaRefs>
</ds:datastoreItem>
</file>

<file path=docProps/app.xml><?xml version="1.0" encoding="utf-8"?>
<Properties xmlns="http://schemas.openxmlformats.org/officeDocument/2006/extended-properties" xmlns:vt="http://schemas.openxmlformats.org/officeDocument/2006/docPropsVTypes">
  <Template/>
  <TotalTime>889</TotalTime>
  <Words>995</Words>
  <Application>Microsoft Office PowerPoint</Application>
  <PresentationFormat>On-screen Show (16:9)</PresentationFormat>
  <Paragraphs>168</Paragraphs>
  <Slides>9</Slides>
  <Notes>7</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9</vt:i4>
      </vt:variant>
    </vt:vector>
  </HeadingPairs>
  <TitlesOfParts>
    <vt:vector size="16" baseType="lpstr">
      <vt:lpstr>Arial</vt:lpstr>
      <vt:lpstr>Arial Narrow</vt:lpstr>
      <vt:lpstr>Calibri</vt:lpstr>
      <vt:lpstr>Calisto MT</vt:lpstr>
      <vt:lpstr>Navy background</vt:lpstr>
      <vt:lpstr>White background</vt:lpstr>
      <vt:lpstr>1_White background</vt:lpstr>
      <vt:lpstr>Missional, Relational, Professional</vt:lpstr>
      <vt:lpstr>A framework for missional collaboration</vt:lpstr>
      <vt:lpstr>PowerPoint Presentation</vt:lpstr>
      <vt:lpstr>Discussion</vt:lpstr>
      <vt:lpstr>Discussion</vt:lpstr>
      <vt:lpstr> Discussion</vt:lpstr>
      <vt:lpstr>Discussion</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Park</dc:creator>
  <cp:lastModifiedBy>Rod Yule</cp:lastModifiedBy>
  <cp:revision>35</cp:revision>
  <dcterms:created xsi:type="dcterms:W3CDTF">2019-02-21T22:18:53Z</dcterms:created>
  <dcterms:modified xsi:type="dcterms:W3CDTF">2021-11-22T05:53:20Z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0x010100A904353D089F774DA4747E22DFD80E51</vt:lpwstr>
  </property>
</Properties>
</file>