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59" r:id="rId3"/>
    <p:sldId id="260" r:id="rId4"/>
    <p:sldId id="262" r:id="rId5"/>
    <p:sldId id="267" r:id="rId6"/>
    <p:sldId id="263" r:id="rId7"/>
    <p:sldId id="269" r:id="rId8"/>
    <p:sldId id="270" r:id="rId9"/>
    <p:sldId id="271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2" autoAdjust="0"/>
    <p:restoredTop sz="94660"/>
  </p:normalViewPr>
  <p:slideViewPr>
    <p:cSldViewPr snapToGrid="0">
      <p:cViewPr varScale="1">
        <p:scale>
          <a:sx n="67" d="100"/>
          <a:sy n="67" d="100"/>
        </p:scale>
        <p:origin x="5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d Yule" userId="S::rod.yule@salvationarmy.org.au::e35e4393-21ca-400c-aca5-b80cc1a2e801" providerId="AD" clId="Web-{93ABE66D-CA27-CCD9-31FB-A9B05B4E27B3}"/>
    <pc:docChg chg="modSld">
      <pc:chgData name="Rod Yule" userId="S::rod.yule@salvationarmy.org.au::e35e4393-21ca-400c-aca5-b80cc1a2e801" providerId="AD" clId="Web-{93ABE66D-CA27-CCD9-31FB-A9B05B4E27B3}" dt="2022-08-23T23:41:01.759" v="1" actId="1076"/>
      <pc:docMkLst>
        <pc:docMk/>
      </pc:docMkLst>
      <pc:sldChg chg="modSp">
        <pc:chgData name="Rod Yule" userId="S::rod.yule@salvationarmy.org.au::e35e4393-21ca-400c-aca5-b80cc1a2e801" providerId="AD" clId="Web-{93ABE66D-CA27-CCD9-31FB-A9B05B4E27B3}" dt="2022-08-23T23:40:52.837" v="0" actId="1076"/>
        <pc:sldMkLst>
          <pc:docMk/>
          <pc:sldMk cId="3441933088" sldId="269"/>
        </pc:sldMkLst>
        <pc:spChg chg="mod">
          <ac:chgData name="Rod Yule" userId="S::rod.yule@salvationarmy.org.au::e35e4393-21ca-400c-aca5-b80cc1a2e801" providerId="AD" clId="Web-{93ABE66D-CA27-CCD9-31FB-A9B05B4E27B3}" dt="2022-08-23T23:40:52.837" v="0" actId="1076"/>
          <ac:spMkLst>
            <pc:docMk/>
            <pc:sldMk cId="3441933088" sldId="269"/>
            <ac:spMk id="7" creationId="{8E9B69C5-C4A9-49C4-AAA0-07FA7F3BE4F1}"/>
          </ac:spMkLst>
        </pc:spChg>
      </pc:sldChg>
      <pc:sldChg chg="modSp">
        <pc:chgData name="Rod Yule" userId="S::rod.yule@salvationarmy.org.au::e35e4393-21ca-400c-aca5-b80cc1a2e801" providerId="AD" clId="Web-{93ABE66D-CA27-CCD9-31FB-A9B05B4E27B3}" dt="2022-08-23T23:41:01.759" v="1" actId="1076"/>
        <pc:sldMkLst>
          <pc:docMk/>
          <pc:sldMk cId="1123368451" sldId="270"/>
        </pc:sldMkLst>
        <pc:spChg chg="mod">
          <ac:chgData name="Rod Yule" userId="S::rod.yule@salvationarmy.org.au::e35e4393-21ca-400c-aca5-b80cc1a2e801" providerId="AD" clId="Web-{93ABE66D-CA27-CCD9-31FB-A9B05B4E27B3}" dt="2022-08-23T23:41:01.759" v="1" actId="1076"/>
          <ac:spMkLst>
            <pc:docMk/>
            <pc:sldMk cId="1123368451" sldId="270"/>
            <ac:spMk id="6" creationId="{56FDCE7C-77AC-49C9-BA19-6A78F821ADDA}"/>
          </ac:spMkLst>
        </pc:spChg>
      </pc:sldChg>
    </pc:docChg>
  </pc:docChgLst>
  <pc:docChgLst>
    <pc:chgData name="Rod Yule" userId="e35e4393-21ca-400c-aca5-b80cc1a2e801" providerId="ADAL" clId="{143BA327-D1C1-44D9-AEF2-8362D6428092}"/>
    <pc:docChg chg="undo redo custSel modSld">
      <pc:chgData name="Rod Yule" userId="e35e4393-21ca-400c-aca5-b80cc1a2e801" providerId="ADAL" clId="{143BA327-D1C1-44D9-AEF2-8362D6428092}" dt="2022-09-01T00:56:19.830" v="192" actId="20577"/>
      <pc:docMkLst>
        <pc:docMk/>
      </pc:docMkLst>
      <pc:sldChg chg="modSp mod">
        <pc:chgData name="Rod Yule" userId="e35e4393-21ca-400c-aca5-b80cc1a2e801" providerId="ADAL" clId="{143BA327-D1C1-44D9-AEF2-8362D6428092}" dt="2022-09-01T00:55:27.370" v="177" actId="20577"/>
        <pc:sldMkLst>
          <pc:docMk/>
          <pc:sldMk cId="1625370684" sldId="260"/>
        </pc:sldMkLst>
        <pc:spChg chg="mod">
          <ac:chgData name="Rod Yule" userId="e35e4393-21ca-400c-aca5-b80cc1a2e801" providerId="ADAL" clId="{143BA327-D1C1-44D9-AEF2-8362D6428092}" dt="2022-09-01T00:55:27.370" v="177" actId="20577"/>
          <ac:spMkLst>
            <pc:docMk/>
            <pc:sldMk cId="1625370684" sldId="260"/>
            <ac:spMk id="3" creationId="{DF73FA35-DD70-4C9B-A906-E21092438D15}"/>
          </ac:spMkLst>
        </pc:spChg>
      </pc:sldChg>
      <pc:sldChg chg="modSp mod">
        <pc:chgData name="Rod Yule" userId="e35e4393-21ca-400c-aca5-b80cc1a2e801" providerId="ADAL" clId="{143BA327-D1C1-44D9-AEF2-8362D6428092}" dt="2022-09-01T00:56:19.830" v="192" actId="20577"/>
        <pc:sldMkLst>
          <pc:docMk/>
          <pc:sldMk cId="2055709172" sldId="262"/>
        </pc:sldMkLst>
        <pc:spChg chg="mod">
          <ac:chgData name="Rod Yule" userId="e35e4393-21ca-400c-aca5-b80cc1a2e801" providerId="ADAL" clId="{143BA327-D1C1-44D9-AEF2-8362D6428092}" dt="2022-09-01T00:56:19.830" v="192" actId="20577"/>
          <ac:spMkLst>
            <pc:docMk/>
            <pc:sldMk cId="2055709172" sldId="262"/>
            <ac:spMk id="8" creationId="{CE64636B-47EE-4E80-BA8D-E90B13A3600F}"/>
          </ac:spMkLst>
        </pc:spChg>
      </pc:sldChg>
      <pc:sldChg chg="modSp mod">
        <pc:chgData name="Rod Yule" userId="e35e4393-21ca-400c-aca5-b80cc1a2e801" providerId="ADAL" clId="{143BA327-D1C1-44D9-AEF2-8362D6428092}" dt="2022-09-01T00:56:07.092" v="189" actId="20577"/>
        <pc:sldMkLst>
          <pc:docMk/>
          <pc:sldMk cId="3298248888" sldId="267"/>
        </pc:sldMkLst>
        <pc:spChg chg="mod">
          <ac:chgData name="Rod Yule" userId="e35e4393-21ca-400c-aca5-b80cc1a2e801" providerId="ADAL" clId="{143BA327-D1C1-44D9-AEF2-8362D6428092}" dt="2022-09-01T00:56:07.092" v="189" actId="20577"/>
          <ac:spMkLst>
            <pc:docMk/>
            <pc:sldMk cId="3298248888" sldId="267"/>
            <ac:spMk id="3" creationId="{DF73FA35-DD70-4C9B-A906-E21092438D15}"/>
          </ac:spMkLst>
        </pc:spChg>
      </pc:sldChg>
      <pc:sldChg chg="modSp mod">
        <pc:chgData name="Rod Yule" userId="e35e4393-21ca-400c-aca5-b80cc1a2e801" providerId="ADAL" clId="{143BA327-D1C1-44D9-AEF2-8362D6428092}" dt="2022-09-01T00:54:41.543" v="129" actId="20577"/>
        <pc:sldMkLst>
          <pc:docMk/>
          <pc:sldMk cId="1251869070" sldId="272"/>
        </pc:sldMkLst>
        <pc:spChg chg="mod">
          <ac:chgData name="Rod Yule" userId="e35e4393-21ca-400c-aca5-b80cc1a2e801" providerId="ADAL" clId="{143BA327-D1C1-44D9-AEF2-8362D6428092}" dt="2022-09-01T00:54:33.957" v="126" actId="20577"/>
          <ac:spMkLst>
            <pc:docMk/>
            <pc:sldMk cId="1251869070" sldId="272"/>
            <ac:spMk id="2" creationId="{F1ACCEE6-F539-4F45-A5BB-F29FD658701E}"/>
          </ac:spMkLst>
        </pc:spChg>
        <pc:spChg chg="mod">
          <ac:chgData name="Rod Yule" userId="e35e4393-21ca-400c-aca5-b80cc1a2e801" providerId="ADAL" clId="{143BA327-D1C1-44D9-AEF2-8362D6428092}" dt="2022-09-01T00:54:41.543" v="129" actId="20577"/>
          <ac:spMkLst>
            <pc:docMk/>
            <pc:sldMk cId="1251869070" sldId="272"/>
            <ac:spMk id="6" creationId="{56FDCE7C-77AC-49C9-BA19-6A78F821ADD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EE146A-1802-4E9C-9E12-4A244AE117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5BB7D39-74E2-4506-9909-A016F6632C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E03DC-133D-4920-972C-AF7A237E5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202229-1DFB-4C6B-890D-2CF33F413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DAADC-173E-45CD-9641-112CCEAC9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24151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3DCEAB-1D7A-4217-B096-4C508F88D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43517-0A13-4341-B901-841D350DAD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948D5B-28E3-47E8-BD2E-B079DE41F4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A1FB76-36DA-4901-BE13-96FE74066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44134-082F-4C89-8745-F2D163949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89199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397B3-C049-40F2-B7D3-082085378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A42B02-BC47-4B62-9A3C-2BBE285FB3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34B03-B3EE-45A9-BF8F-8F7BDE0554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7D4901-0988-406D-848E-B9650626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C6BF7-5D13-458A-BCD7-A93F42784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20921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00A29A-4DDE-405E-8822-46769D65D9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0268F9-24A8-423E-93F9-6753DCF972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57767D-0303-4F30-9BF5-02FCA3339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7DF8FD-F45D-4215-96FD-B2C0AA19B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F9B8D7-959F-4659-A102-91EFBB8F2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522F92-0D50-45CC-B8FF-91D7418DA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25850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C12AE-B462-4812-9C04-D667CABE2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270C2D-6BED-4F42-80F7-850A886C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3EE7AD-D14C-4A13-A14C-DFEF1F12CF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41EEED-DCC9-4931-B6EE-03A49DA033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8CA5C4-C7A6-492E-B920-FD89568C7E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2E90FB-2750-4EB5-BC13-4CFFEE2D0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0EE22F-6735-43DE-8C0F-7EC258728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299067-2157-4509-A846-2885FC8A7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40866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9F007-41F3-4AF3-8FA4-5C825CFEB1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CA2C6E-5FF9-4E7F-BB6F-71FD94B74F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34904B3-6D8B-4B2F-A42E-2FB952FFC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69696F-A89C-478E-8140-E428141196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71653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B36A4C-F649-45C1-88BE-92EE9082B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46444B2-F9CD-4E1D-B3CD-6DF5CD7E2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8CD1CA-DA34-4F5B-858D-EFFB78C31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18772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A79EE-89B7-4DFD-B98A-9DFF3E6FC5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EFAE94-ED28-4421-8A4D-7D8333385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05B897-C58F-44F9-9C16-211B37322C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4AA935-C49D-4445-A488-6F4A027A2F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4BD4AA-5BA9-4FB6-8E62-0D0139E94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9740D-5A6D-4568-BC4D-353BAD34FD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0865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507DB-721A-411C-B48A-B49D3C1A84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1DE131-563D-42D9-A849-A7BAAE0B38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FFA406-D97C-48AE-BDB8-D73A6D2C0D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0A2D88-B056-4ED5-B7DB-A7CFED270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0E0710-FEFE-4CD0-BE7B-763D0C784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650994-42F8-4ED2-9A86-6256C3E5F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1666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B9485-5F5F-4C0A-9F7C-F6DDF823E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EB0BB2-669A-4E3B-B154-9FCF918D10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525A0-584F-41CF-A35F-14FCE6FB1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7242C6-084C-4296-BBB6-4BD6D035C7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94B7FE-1FE5-4605-867C-EDA42FDD2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6799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043CAC-AB58-459E-A177-7B720CFE95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086F4F-BB37-4646-B313-678F3398C91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B3DF8-F0C0-460F-B389-A6DF15834D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BCEC-DD03-4EF6-9E82-C1BEE5C81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E72C95-D3E2-4B8B-9FE4-E5AA61654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6013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11FD8E-3A12-451C-AE82-81EC7691B5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228FFE-3433-40F6-86BC-83D517D31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6A2A66-3C9C-47DF-95DE-B091DF6F6A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2E024F-26C4-494E-B3C4-F000A8C8D0A6}" type="datetimeFigureOut">
              <a:rPr lang="en-AU" smtClean="0"/>
              <a:t>1/09/2022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F1692D-6CD2-48A9-9A31-C80FB3EE9D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8D961-54E0-43CE-80A5-70D828091B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850C9-A785-4E83-B872-06649661D217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9980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262" y="1362808"/>
            <a:ext cx="11751239" cy="5350225"/>
          </a:xfrm>
        </p:spPr>
        <p:txBody>
          <a:bodyPr>
            <a:normAutofit/>
          </a:bodyPr>
          <a:lstStyle/>
          <a:p>
            <a:endParaRPr lang="en-AU" sz="3200" dirty="0"/>
          </a:p>
          <a:p>
            <a:endParaRPr lang="en-AU" sz="3200" dirty="0"/>
          </a:p>
          <a:p>
            <a:endParaRPr lang="en-AU" sz="3200" dirty="0"/>
          </a:p>
          <a:p>
            <a:endParaRPr lang="en-AU" sz="3200" dirty="0"/>
          </a:p>
          <a:p>
            <a:r>
              <a:rPr lang="en-AU" sz="3200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3453590" y="310363"/>
            <a:ext cx="56552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Developing Local Mission Plans </a:t>
            </a:r>
            <a:endParaRPr lang="en-AU" sz="3200" i="1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1ACCEE6-F539-4F45-A5BB-F29FD658701E}"/>
              </a:ext>
            </a:extLst>
          </p:cNvPr>
          <p:cNvSpPr txBox="1"/>
          <p:nvPr/>
        </p:nvSpPr>
        <p:spPr>
          <a:xfrm>
            <a:off x="474784" y="1603788"/>
            <a:ext cx="1119260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3200" dirty="0"/>
              <a:t>Before you look to the next year, take some time with your team to review your existing Local Mission Plan – to thank the team and celebrate what God has done.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3200" dirty="0"/>
              <a:t>This is a good time to briefly review the year together.</a:t>
            </a:r>
          </a:p>
          <a:p>
            <a:endParaRPr lang="en-AU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3200" dirty="0"/>
              <a:t>Then, discuss the following questions with your team to help develop your new Local Mission Plan.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3200" dirty="0"/>
          </a:p>
        </p:txBody>
      </p:sp>
    </p:spTree>
    <p:extLst>
      <p:ext uri="{BB962C8B-B14F-4D97-AF65-F5344CB8AC3E}">
        <p14:creationId xmlns:p14="http://schemas.microsoft.com/office/powerpoint/2010/main" val="1251869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262" y="1362808"/>
            <a:ext cx="11751239" cy="5350225"/>
          </a:xfrm>
        </p:spPr>
        <p:txBody>
          <a:bodyPr>
            <a:normAutofit/>
          </a:bodyPr>
          <a:lstStyle/>
          <a:p>
            <a:endParaRPr lang="en-AU" sz="3200" dirty="0"/>
          </a:p>
          <a:p>
            <a:endParaRPr lang="en-AU" sz="3200" dirty="0"/>
          </a:p>
          <a:p>
            <a:r>
              <a:rPr lang="en-AU" sz="3200" dirty="0"/>
              <a:t>The Salvation Army is far more than a 'hand out’,</a:t>
            </a:r>
          </a:p>
          <a:p>
            <a:r>
              <a:rPr lang="en-AU" sz="3200" dirty="0"/>
              <a:t> it is a 'hand up' and a place of transformation and belonging. </a:t>
            </a:r>
          </a:p>
          <a:p>
            <a:endParaRPr lang="en-AU" sz="3200" dirty="0"/>
          </a:p>
          <a:p>
            <a:r>
              <a:rPr lang="en-AU" sz="3200" dirty="0"/>
              <a:t>How can we move from transactional models of assistance </a:t>
            </a:r>
          </a:p>
          <a:p>
            <a:r>
              <a:rPr lang="en-AU" sz="3200" dirty="0"/>
              <a:t>to opportunities for transformation?</a:t>
            </a:r>
          </a:p>
          <a:p>
            <a:endParaRPr lang="en-AU" sz="3200" dirty="0"/>
          </a:p>
          <a:p>
            <a:r>
              <a:rPr lang="en-AU" sz="3200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4025090" y="310363"/>
            <a:ext cx="69473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C</a:t>
            </a:r>
            <a:r>
              <a:rPr lang="en-AU" sz="3200" i="1" dirty="0">
                <a:solidFill>
                  <a:srgbClr val="FFFFFF"/>
                </a:solidFill>
                <a:latin typeface="WildSpirit"/>
              </a:rPr>
              <a:t>aring for people – questions to consider</a:t>
            </a:r>
            <a:endParaRPr lang="en-AU" sz="3200" i="1" dirty="0"/>
          </a:p>
        </p:txBody>
      </p:sp>
    </p:spTree>
    <p:extLst>
      <p:ext uri="{BB962C8B-B14F-4D97-AF65-F5344CB8AC3E}">
        <p14:creationId xmlns:p14="http://schemas.microsoft.com/office/powerpoint/2010/main" val="422643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1292468"/>
            <a:ext cx="11737731" cy="5380893"/>
          </a:xfrm>
        </p:spPr>
        <p:txBody>
          <a:bodyPr>
            <a:normAutofit fontScale="92500" lnSpcReduction="20000"/>
          </a:bodyPr>
          <a:lstStyle/>
          <a:p>
            <a:endParaRPr lang="en-AU" dirty="0"/>
          </a:p>
          <a:p>
            <a:r>
              <a:rPr lang="en-AU" sz="3200" i="1" dirty="0"/>
              <a:t>How do we care for our staff and corps members?</a:t>
            </a:r>
          </a:p>
          <a:p>
            <a:r>
              <a:rPr lang="en-AU" sz="3200" i="1" dirty="0"/>
              <a:t>How do we care for our visitors and community members?</a:t>
            </a:r>
          </a:p>
          <a:p>
            <a:endParaRPr lang="en-AU" sz="32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has been working well in our mission expression? </a:t>
            </a:r>
          </a:p>
          <a:p>
            <a:r>
              <a:rPr lang="en-AU" sz="32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would we like it to look like? </a:t>
            </a:r>
          </a:p>
          <a:p>
            <a:endParaRPr lang="en-AU" sz="3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</a:t>
            </a:r>
            <a:r>
              <a:rPr lang="en-AU" sz="3200" b="1" dirty="0"/>
              <a:t>improve</a:t>
            </a:r>
            <a:r>
              <a:rPr lang="en-AU" sz="3200" dirty="0"/>
              <a:t> what we are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start</a:t>
            </a:r>
            <a:r>
              <a:rPr lang="en-AU" sz="3200" dirty="0"/>
              <a:t>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stop</a:t>
            </a:r>
            <a:r>
              <a:rPr lang="en-AU" sz="3200" dirty="0"/>
              <a:t> doing that has not been working?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care for people engaged with other mission expressions?</a:t>
            </a:r>
          </a:p>
          <a:p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4948282" y="310363"/>
            <a:ext cx="67597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C</a:t>
            </a:r>
            <a:r>
              <a:rPr lang="en-AU" sz="3200" i="1" dirty="0">
                <a:solidFill>
                  <a:srgbClr val="FFFFFF"/>
                </a:solidFill>
                <a:latin typeface="WildSpirit"/>
              </a:rPr>
              <a:t>aring for people: questions to consider</a:t>
            </a:r>
            <a:endParaRPr lang="en-AU" sz="3200" i="1" dirty="0"/>
          </a:p>
        </p:txBody>
      </p:sp>
    </p:spTree>
    <p:extLst>
      <p:ext uri="{BB962C8B-B14F-4D97-AF65-F5344CB8AC3E}">
        <p14:creationId xmlns:p14="http://schemas.microsoft.com/office/powerpoint/2010/main" val="1625370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4004433" y="340183"/>
            <a:ext cx="7897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C</a:t>
            </a:r>
            <a:r>
              <a:rPr lang="en-AU" sz="3200" i="1" dirty="0">
                <a:solidFill>
                  <a:srgbClr val="FFFFFF"/>
                </a:solidFill>
                <a:latin typeface="WildSpirit"/>
              </a:rPr>
              <a:t>reating faith pathways: questions to consider</a:t>
            </a:r>
            <a:endParaRPr lang="en-AU" sz="3200" i="1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CE64636B-47EE-4E80-BA8D-E90B13A360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27177" y="1406769"/>
            <a:ext cx="5504628" cy="5266592"/>
          </a:xfrm>
        </p:spPr>
        <p:txBody>
          <a:bodyPr>
            <a:normAutofit fontScale="92500" lnSpcReduction="10000"/>
          </a:bodyPr>
          <a:lstStyle/>
          <a:p>
            <a:endParaRPr lang="en-AU" dirty="0"/>
          </a:p>
          <a:p>
            <a:endParaRPr lang="en-AU" dirty="0"/>
          </a:p>
          <a:p>
            <a:r>
              <a:rPr lang="en-AU" sz="4000" dirty="0"/>
              <a:t>How do we create opportunities for people to explore the Christian faith?</a:t>
            </a:r>
            <a:endParaRPr lang="en-AU" sz="4000" i="1" dirty="0"/>
          </a:p>
          <a:p>
            <a:endParaRPr lang="en-AU" sz="4000" i="1" dirty="0"/>
          </a:p>
          <a:p>
            <a:r>
              <a:rPr lang="en-AU" sz="4000" dirty="0"/>
              <a:t>How do we help followers </a:t>
            </a:r>
            <a:r>
              <a:rPr lang="en-AU" sz="4000"/>
              <a:t>of Jesus </a:t>
            </a:r>
            <a:r>
              <a:rPr lang="en-AU" sz="4000" dirty="0"/>
              <a:t>grow in love and service of God and others?</a:t>
            </a:r>
          </a:p>
          <a:p>
            <a:r>
              <a:rPr lang="en-AU" sz="3200" dirty="0"/>
              <a:t> </a:t>
            </a:r>
          </a:p>
          <a:p>
            <a:endParaRPr lang="en-AU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B5FEA05-108F-44EA-B558-92EC44BBAF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10" y="1811214"/>
            <a:ext cx="6258956" cy="470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09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808" y="1292468"/>
            <a:ext cx="11711997" cy="5380893"/>
          </a:xfrm>
        </p:spPr>
        <p:txBody>
          <a:bodyPr>
            <a:normAutofit fontScale="92500" lnSpcReduction="10000"/>
          </a:bodyPr>
          <a:lstStyle/>
          <a:p>
            <a:endParaRPr lang="en-AU" dirty="0"/>
          </a:p>
          <a:p>
            <a:pPr lvl="0"/>
            <a:r>
              <a:rPr lang="en-AU" sz="3200" i="1" dirty="0">
                <a:solidFill>
                  <a:prstClr val="black"/>
                </a:solidFill>
              </a:rPr>
              <a:t>How do we help create faith pathways for people?</a:t>
            </a:r>
          </a:p>
          <a:p>
            <a:endParaRPr lang="en-AU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has been working well in our mission expression? </a:t>
            </a:r>
          </a:p>
          <a:p>
            <a:endParaRPr lang="en-AU" sz="32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would we like it to look like?</a:t>
            </a:r>
          </a:p>
          <a:p>
            <a:r>
              <a:rPr lang="en-AU" sz="32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</a:t>
            </a:r>
            <a:r>
              <a:rPr lang="en-AU" sz="3200" b="1" dirty="0"/>
              <a:t>improve</a:t>
            </a:r>
            <a:r>
              <a:rPr lang="en-AU" sz="3200" dirty="0"/>
              <a:t> what we are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start</a:t>
            </a:r>
            <a:r>
              <a:rPr lang="en-AU" sz="3200" dirty="0"/>
              <a:t>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stop</a:t>
            </a:r>
            <a:r>
              <a:rPr lang="en-AU" sz="3200" dirty="0"/>
              <a:t> doing that has not been working?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engage more with other mission expressions?</a:t>
            </a:r>
          </a:p>
          <a:p>
            <a:endParaRPr lang="en-AU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35CE00-73A8-49B8-8BE4-600B8BD3FC19}"/>
              </a:ext>
            </a:extLst>
          </p:cNvPr>
          <p:cNvSpPr/>
          <p:nvPr/>
        </p:nvSpPr>
        <p:spPr>
          <a:xfrm>
            <a:off x="4004433" y="340183"/>
            <a:ext cx="78970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C</a:t>
            </a:r>
            <a:r>
              <a:rPr lang="en-AU" sz="3200" i="1" dirty="0">
                <a:solidFill>
                  <a:srgbClr val="FFFFFF"/>
                </a:solidFill>
                <a:latin typeface="WildSpirit"/>
              </a:rPr>
              <a:t>reating faith pathways: questions to consider</a:t>
            </a:r>
            <a:endParaRPr lang="en-AU" sz="3200" i="1" dirty="0"/>
          </a:p>
        </p:txBody>
      </p:sp>
    </p:spTree>
    <p:extLst>
      <p:ext uri="{BB962C8B-B14F-4D97-AF65-F5344CB8AC3E}">
        <p14:creationId xmlns:p14="http://schemas.microsoft.com/office/powerpoint/2010/main" val="329824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1205503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3181028" y="337327"/>
            <a:ext cx="88122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Building healthy communities: questions to consider</a:t>
            </a:r>
            <a:endParaRPr lang="en-AU" sz="3200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9F57E9-993B-47A7-87B5-79E1329FB9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3938" y="2210544"/>
            <a:ext cx="5615214" cy="445139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2D7F6F1-4855-453D-B9C4-403D70CBC601}"/>
              </a:ext>
            </a:extLst>
          </p:cNvPr>
          <p:cNvSpPr txBox="1"/>
          <p:nvPr/>
        </p:nvSpPr>
        <p:spPr>
          <a:xfrm>
            <a:off x="5530361" y="1515864"/>
            <a:ext cx="6444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3200" dirty="0"/>
              <a:t>Not what is wrong but what is strong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CB0C825-8C18-40DF-8E30-47401193A98D}"/>
              </a:ext>
            </a:extLst>
          </p:cNvPr>
          <p:cNvSpPr txBox="1"/>
          <p:nvPr/>
        </p:nvSpPr>
        <p:spPr>
          <a:xfrm>
            <a:off x="422031" y="1808251"/>
            <a:ext cx="501161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/>
              <a:t>How do we promote mutual flourishing in our Salvos community</a:t>
            </a:r>
          </a:p>
          <a:p>
            <a:endParaRPr lang="en-AU" sz="2800" dirty="0"/>
          </a:p>
          <a:p>
            <a:r>
              <a:rPr lang="en-AU" sz="2800" dirty="0"/>
              <a:t>AND</a:t>
            </a:r>
          </a:p>
          <a:p>
            <a:endParaRPr lang="en-AU" sz="2800" dirty="0"/>
          </a:p>
          <a:p>
            <a:r>
              <a:rPr lang="en-AU" sz="2800" dirty="0"/>
              <a:t> . . . contribute to building a healthy wider local community?</a:t>
            </a:r>
          </a:p>
          <a:p>
            <a:endParaRPr lang="en-AU" sz="2800" dirty="0"/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81499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808" y="1292468"/>
            <a:ext cx="11711997" cy="538089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AU" sz="3000" i="1" dirty="0">
                <a:solidFill>
                  <a:prstClr val="black"/>
                </a:solidFill>
              </a:rPr>
              <a:t>How do we help build a healthy Salvos community?</a:t>
            </a:r>
          </a:p>
          <a:p>
            <a:pPr lvl="0"/>
            <a:r>
              <a:rPr lang="en-AU" sz="3000" i="1" dirty="0">
                <a:solidFill>
                  <a:prstClr val="black"/>
                </a:solidFill>
              </a:rPr>
              <a:t>How do we contribute to building a healthy wider community for people?</a:t>
            </a:r>
          </a:p>
          <a:p>
            <a:endParaRPr lang="en-AU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has been working well in our mission expression? </a:t>
            </a:r>
          </a:p>
          <a:p>
            <a:endParaRPr lang="en-AU" sz="32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would we like it to look like?</a:t>
            </a:r>
          </a:p>
          <a:p>
            <a:r>
              <a:rPr lang="en-AU" sz="32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</a:t>
            </a:r>
            <a:r>
              <a:rPr lang="en-AU" sz="3200" b="1" dirty="0"/>
              <a:t>improve</a:t>
            </a:r>
            <a:r>
              <a:rPr lang="en-AU" sz="3200" dirty="0"/>
              <a:t> what we do?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start</a:t>
            </a:r>
            <a:r>
              <a:rPr lang="en-AU" sz="3200" dirty="0"/>
              <a:t>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stop</a:t>
            </a:r>
            <a:r>
              <a:rPr lang="en-AU" sz="3200" dirty="0"/>
              <a:t> doing that has not been working?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engage more effectively with other mission expressions?</a:t>
            </a:r>
          </a:p>
          <a:p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E9B69C5-C4A9-49C4-AAA0-07FA7F3BE4F1}"/>
              </a:ext>
            </a:extLst>
          </p:cNvPr>
          <p:cNvSpPr/>
          <p:nvPr/>
        </p:nvSpPr>
        <p:spPr>
          <a:xfrm>
            <a:off x="1403028" y="432577"/>
            <a:ext cx="88122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Building healthy communities: questions to consider</a:t>
            </a:r>
            <a:endParaRPr lang="en-AU" sz="3200" i="1" dirty="0"/>
          </a:p>
        </p:txBody>
      </p:sp>
    </p:spTree>
    <p:extLst>
      <p:ext uri="{BB962C8B-B14F-4D97-AF65-F5344CB8AC3E}">
        <p14:creationId xmlns:p14="http://schemas.microsoft.com/office/powerpoint/2010/main" val="34419330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808" y="1292468"/>
            <a:ext cx="11711997" cy="5380893"/>
          </a:xfrm>
        </p:spPr>
        <p:txBody>
          <a:bodyPr>
            <a:normAutofit/>
          </a:bodyPr>
          <a:lstStyle/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2426355" y="396778"/>
            <a:ext cx="70208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Working for justice: questions to consider</a:t>
            </a:r>
            <a:endParaRPr lang="en-AU" sz="3200" i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00F20E-7527-403E-BEEE-D6114629F6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195" y="2936631"/>
            <a:ext cx="5257802" cy="26289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FBDDBF1-4FA8-47A2-A1AE-8E005582519D}"/>
              </a:ext>
            </a:extLst>
          </p:cNvPr>
          <p:cNvSpPr txBox="1"/>
          <p:nvPr/>
        </p:nvSpPr>
        <p:spPr>
          <a:xfrm>
            <a:off x="5653453" y="1966977"/>
            <a:ext cx="627835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3200" dirty="0"/>
              <a:t>The Salvation Army will tackle unjust social systems through advocating for justice with government, business and the wider community. </a:t>
            </a:r>
          </a:p>
          <a:p>
            <a:endParaRPr lang="en-AU" sz="3200" dirty="0"/>
          </a:p>
          <a:p>
            <a:r>
              <a:rPr lang="en-AU" sz="3200" dirty="0"/>
              <a:t>How can we raise awareness of injustice and actively work alongside others for a more just world?</a:t>
            </a:r>
          </a:p>
        </p:txBody>
      </p:sp>
    </p:spTree>
    <p:extLst>
      <p:ext uri="{BB962C8B-B14F-4D97-AF65-F5344CB8AC3E}">
        <p14:creationId xmlns:p14="http://schemas.microsoft.com/office/powerpoint/2010/main" val="1123368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2FAA14F-BEE3-46F3-8D98-3BEBA28E9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205503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DF73FA35-DD70-4C9B-A906-E21092438D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808" y="1292468"/>
            <a:ext cx="11711997" cy="538089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AU" sz="3200" i="1" dirty="0">
                <a:solidFill>
                  <a:prstClr val="black"/>
                </a:solidFill>
              </a:rPr>
              <a:t>How do we work for justice?</a:t>
            </a:r>
          </a:p>
          <a:p>
            <a:pPr lvl="0"/>
            <a:r>
              <a:rPr lang="en-AU" sz="3200" i="1" dirty="0">
                <a:solidFill>
                  <a:prstClr val="black"/>
                </a:solidFill>
              </a:rPr>
              <a:t>Who do we partner with to work for justice?</a:t>
            </a:r>
          </a:p>
          <a:p>
            <a:endParaRPr lang="en-AU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has been working well in our mission expression? </a:t>
            </a:r>
          </a:p>
          <a:p>
            <a:endParaRPr lang="en-AU" sz="32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would we like it to look like?</a:t>
            </a:r>
          </a:p>
          <a:p>
            <a:r>
              <a:rPr lang="en-AU" sz="3200" dirty="0"/>
              <a:t> 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</a:t>
            </a:r>
            <a:r>
              <a:rPr lang="en-AU" sz="3200" b="1" dirty="0"/>
              <a:t>improve</a:t>
            </a:r>
            <a:r>
              <a:rPr lang="en-AU" sz="3200" dirty="0"/>
              <a:t> what we do?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start</a:t>
            </a:r>
            <a:r>
              <a:rPr lang="en-AU" sz="3200" dirty="0"/>
              <a:t> doing?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What could we </a:t>
            </a:r>
            <a:r>
              <a:rPr lang="en-AU" sz="3200" b="1" dirty="0"/>
              <a:t>stop</a:t>
            </a:r>
            <a:r>
              <a:rPr lang="en-AU" sz="3200" dirty="0"/>
              <a:t> doing that has not been working?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3200" dirty="0"/>
              <a:t>How can we engage more effectively with other mission expressions?</a:t>
            </a:r>
          </a:p>
          <a:p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6FDCE7C-77AC-49C9-BA19-6A78F821ADDA}"/>
              </a:ext>
            </a:extLst>
          </p:cNvPr>
          <p:cNvSpPr/>
          <p:nvPr/>
        </p:nvSpPr>
        <p:spPr>
          <a:xfrm>
            <a:off x="5097752" y="310363"/>
            <a:ext cx="70208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AU" sz="3200" i="1" dirty="0">
                <a:solidFill>
                  <a:srgbClr val="FFFFFF"/>
                </a:solidFill>
                <a:latin typeface="WildSpiritAlt"/>
              </a:rPr>
              <a:t>Working for justice: questions to consider</a:t>
            </a:r>
            <a:endParaRPr lang="en-AU" sz="3200" i="1" dirty="0"/>
          </a:p>
        </p:txBody>
      </p:sp>
    </p:spTree>
    <p:extLst>
      <p:ext uri="{BB962C8B-B14F-4D97-AF65-F5344CB8AC3E}">
        <p14:creationId xmlns:p14="http://schemas.microsoft.com/office/powerpoint/2010/main" val="3315163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4624</TotalTime>
  <Words>565</Words>
  <Application>Microsoft Office PowerPoint</Application>
  <PresentationFormat>Widescreen</PresentationFormat>
  <Paragraphs>90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WildSpirit</vt:lpstr>
      <vt:lpstr>WildSpiritAlt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Rod Yule</dc:creator>
  <cp:lastModifiedBy>Rod Yule</cp:lastModifiedBy>
  <cp:revision>48</cp:revision>
  <cp:lastPrinted>2020-10-18T23:47:37Z</cp:lastPrinted>
  <dcterms:created xsi:type="dcterms:W3CDTF">2020-09-25T23:49:06Z</dcterms:created>
  <dcterms:modified xsi:type="dcterms:W3CDTF">2022-09-01T00:56:21Z</dcterms:modified>
</cp:coreProperties>
</file>