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sldIdLst>
    <p:sldId id="258" r:id="rId5"/>
    <p:sldId id="257" r:id="rId6"/>
    <p:sldId id="264" r:id="rId7"/>
    <p:sldId id="356" r:id="rId8"/>
    <p:sldId id="357" r:id="rId9"/>
    <p:sldId id="358" r:id="rId10"/>
    <p:sldId id="359" r:id="rId11"/>
    <p:sldId id="360" r:id="rId12"/>
    <p:sldId id="361" r:id="rId13"/>
    <p:sldId id="362" r:id="rId14"/>
    <p:sldId id="363" r:id="rId15"/>
    <p:sldId id="364" r:id="rId16"/>
    <p:sldId id="350" r:id="rId17"/>
    <p:sldId id="365" r:id="rId18"/>
    <p:sldId id="36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1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68" autoAdjust="0"/>
    <p:restoredTop sz="94694"/>
  </p:normalViewPr>
  <p:slideViewPr>
    <p:cSldViewPr snapToGrid="0">
      <p:cViewPr varScale="1">
        <p:scale>
          <a:sx n="117" d="100"/>
          <a:sy n="117" d="100"/>
        </p:scale>
        <p:origin x="928"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D9B5AA-B609-4583-858E-9E0AF346D8DC}" type="datetimeFigureOut">
              <a:rPr lang="en-AU" smtClean="0"/>
              <a:t>21/1/22</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46AE82-65E2-40D9-84E1-CEA185A0A7E4}" type="slidenum">
              <a:rPr lang="en-AU" smtClean="0"/>
              <a:t>‹#›</a:t>
            </a:fld>
            <a:endParaRPr lang="en-AU"/>
          </a:p>
        </p:txBody>
      </p:sp>
    </p:spTree>
    <p:extLst>
      <p:ext uri="{BB962C8B-B14F-4D97-AF65-F5344CB8AC3E}">
        <p14:creationId xmlns:p14="http://schemas.microsoft.com/office/powerpoint/2010/main" val="251558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AC5C022-4AD6-4963-905B-5DA476EA0135}"/>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3" name="Footer Placeholder 2">
            <a:extLst>
              <a:ext uri="{FF2B5EF4-FFF2-40B4-BE49-F238E27FC236}">
                <a16:creationId xmlns:a16="http://schemas.microsoft.com/office/drawing/2014/main" id="{49603E5C-17B7-4297-9120-3394B9F74EE1}"/>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CD200F0-8487-4C6C-ABBA-A7C679F385E2}"/>
              </a:ext>
            </a:extLst>
          </p:cNvPr>
          <p:cNvSpPr>
            <a:spLocks noGrp="1"/>
          </p:cNvSpPr>
          <p:nvPr>
            <p:ph type="sldNum" sz="quarter" idx="12"/>
          </p:nvPr>
        </p:nvSpPr>
        <p:spPr/>
        <p:txBody>
          <a:bodyPr/>
          <a:lstStyle/>
          <a:p>
            <a:fld id="{94CC0F25-B40C-43E6-AEAD-9FDA52C2F604}" type="slidenum">
              <a:rPr lang="en-AU" smtClean="0"/>
              <a:t>‹#›</a:t>
            </a:fld>
            <a:endParaRPr lang="en-AU"/>
          </a:p>
        </p:txBody>
      </p:sp>
      <p:pic>
        <p:nvPicPr>
          <p:cNvPr id="5" name="Picture 4">
            <a:extLst>
              <a:ext uri="{FF2B5EF4-FFF2-40B4-BE49-F238E27FC236}">
                <a16:creationId xmlns:a16="http://schemas.microsoft.com/office/drawing/2014/main" id="{47BB5D71-F381-7243-B586-698318F89181}"/>
              </a:ext>
            </a:extLst>
          </p:cNvPr>
          <p:cNvPicPr>
            <a:picLocks noChangeAspect="1"/>
          </p:cNvPicPr>
          <p:nvPr userDrawn="1"/>
        </p:nvPicPr>
        <p:blipFill rotWithShape="1">
          <a:blip r:embed="rId2"/>
          <a:srcRect l="-1" t="-277" r="9" b="15546"/>
          <a:stretch/>
        </p:blipFill>
        <p:spPr>
          <a:xfrm>
            <a:off x="9600" y="-16934"/>
            <a:ext cx="12182400" cy="6876000"/>
          </a:xfrm>
          <a:prstGeom prst="rect">
            <a:avLst/>
          </a:prstGeom>
        </p:spPr>
      </p:pic>
      <p:sp>
        <p:nvSpPr>
          <p:cNvPr id="6" name="TextBox 5">
            <a:extLst>
              <a:ext uri="{FF2B5EF4-FFF2-40B4-BE49-F238E27FC236}">
                <a16:creationId xmlns:a16="http://schemas.microsoft.com/office/drawing/2014/main" id="{E5419FCE-03C5-E840-ABE3-BF711788E0D7}"/>
              </a:ext>
            </a:extLst>
          </p:cNvPr>
          <p:cNvSpPr txBox="1"/>
          <p:nvPr userDrawn="1"/>
        </p:nvSpPr>
        <p:spPr>
          <a:xfrm>
            <a:off x="793660" y="944217"/>
            <a:ext cx="10143668" cy="5090823"/>
          </a:xfrm>
          <a:prstGeom prst="rect">
            <a:avLst/>
          </a:prstGeom>
        </p:spPr>
        <p:txBody>
          <a:bodyPr vert="horz" lIns="91440" tIns="45720" rIns="91440" bIns="45720" rtlCol="0" anchor="ctr">
            <a:normAutofit/>
          </a:bodyPr>
          <a:lstStyle/>
          <a:p>
            <a:pPr>
              <a:lnSpc>
                <a:spcPct val="90000"/>
              </a:lnSpc>
              <a:spcAft>
                <a:spcPts val="800"/>
              </a:spcAft>
            </a:pPr>
            <a:endParaRPr lang="en-US" sz="7200" b="1" i="0" dirty="0">
              <a:solidFill>
                <a:schemeClr val="bg1"/>
              </a:solidFill>
              <a:effectLst/>
              <a:latin typeface="Avenir Next LT Pro" panose="020B0504020202020204" pitchFamily="34" charset="77"/>
            </a:endParaRPr>
          </a:p>
          <a:p>
            <a:pPr>
              <a:lnSpc>
                <a:spcPct val="90000"/>
              </a:lnSpc>
              <a:spcAft>
                <a:spcPts val="800"/>
              </a:spcAft>
            </a:pPr>
            <a:endParaRPr lang="en-US" sz="7200" b="1" i="0" dirty="0">
              <a:solidFill>
                <a:schemeClr val="bg1"/>
              </a:solidFill>
              <a:effectLst/>
              <a:latin typeface="Avenir Next LT Pro" panose="020B0504020202020204" pitchFamily="34" charset="77"/>
            </a:endParaRPr>
          </a:p>
          <a:p>
            <a:pPr>
              <a:lnSpc>
                <a:spcPct val="90000"/>
              </a:lnSpc>
              <a:spcAft>
                <a:spcPts val="800"/>
              </a:spcAft>
            </a:pPr>
            <a:r>
              <a:rPr lang="en-US" sz="7200" b="1" i="0" dirty="0">
                <a:solidFill>
                  <a:schemeClr val="bg1"/>
                </a:solidFill>
                <a:effectLst/>
                <a:latin typeface="Avenir Next LT Pro" panose="020B0504020202020204" pitchFamily="34" charset="77"/>
              </a:rPr>
              <a:t>Lent</a:t>
            </a:r>
            <a:r>
              <a:rPr lang="en-US" sz="6000" b="1" i="0" dirty="0">
                <a:solidFill>
                  <a:schemeClr val="bg1"/>
                </a:solidFill>
                <a:effectLst/>
                <a:latin typeface="Avenir Next LT Pro" panose="020B0504020202020204" pitchFamily="34" charset="77"/>
              </a:rPr>
              <a:t> </a:t>
            </a:r>
          </a:p>
          <a:p>
            <a:pPr>
              <a:lnSpc>
                <a:spcPct val="90000"/>
              </a:lnSpc>
              <a:spcAft>
                <a:spcPts val="800"/>
              </a:spcAft>
            </a:pPr>
            <a:r>
              <a:rPr lang="en-US" sz="2400" b="0" i="0" dirty="0">
                <a:solidFill>
                  <a:schemeClr val="bg1"/>
                </a:solidFill>
                <a:latin typeface="Avenir Next LT Pro" panose="020B0504020202020204" pitchFamily="34" charset="77"/>
              </a:rPr>
              <a:t>Bible readings, artwork and prayers</a:t>
            </a:r>
          </a:p>
        </p:txBody>
      </p:sp>
      <p:pic>
        <p:nvPicPr>
          <p:cNvPr id="7" name="Picture 6">
            <a:extLst>
              <a:ext uri="{FF2B5EF4-FFF2-40B4-BE49-F238E27FC236}">
                <a16:creationId xmlns:a16="http://schemas.microsoft.com/office/drawing/2014/main" id="{F447C47F-A2D8-114E-8142-8D9310AAFAF9}"/>
              </a:ext>
            </a:extLst>
          </p:cNvPr>
          <p:cNvPicPr>
            <a:picLocks noChangeAspect="1"/>
          </p:cNvPicPr>
          <p:nvPr userDrawn="1"/>
        </p:nvPicPr>
        <p:blipFill>
          <a:blip r:embed="rId3"/>
          <a:stretch>
            <a:fillRect/>
          </a:stretch>
        </p:blipFill>
        <p:spPr>
          <a:xfrm>
            <a:off x="838200" y="2209800"/>
            <a:ext cx="1219200" cy="1469574"/>
          </a:xfrm>
          <a:prstGeom prst="rect">
            <a:avLst/>
          </a:prstGeom>
        </p:spPr>
      </p:pic>
    </p:spTree>
    <p:extLst>
      <p:ext uri="{BB962C8B-B14F-4D97-AF65-F5344CB8AC3E}">
        <p14:creationId xmlns:p14="http://schemas.microsoft.com/office/powerpoint/2010/main" val="3935814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AFD04-81B4-41C4-897B-0CF1E7767C0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1572F3A8-98FB-46B5-AE60-C725CAAEA5FF}"/>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5F909192-1DD7-471C-A4AE-E2A5A85BB18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735AC8-E4CE-49AF-867D-CF66F31028D9}"/>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4042434E-CE9B-486D-ACBE-3B3E70D812D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F1EE651D-FF20-4341-A709-F56311CFAC8C}"/>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502699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3E81E-6665-424B-B06C-85F2E0E9F31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E4B0EBE-7FA3-45DC-82EB-69BE307E2117}"/>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1D4566F-4AE2-4F7B-A0E8-3ABA74342DCC}"/>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8E23E17A-0572-4E80-831A-100CB44A893E}"/>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6E35614D-9E19-4130-8CF7-ECA1E6ED3630}"/>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512345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F34FCF-DA06-4147-9DC1-64CBD0635825}"/>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5C3B109-A28A-44BA-9DFA-01F3F6DF7775}"/>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3EC6B9FF-3184-48D9-B37A-79413EB83CD6}"/>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74EF7EA9-3637-49DD-8BE0-7768310F8BD8}"/>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6D080EDC-E59F-473B-9BA9-1ED893987728}"/>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4012678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9CAA780-0848-144F-8406-DAF0B65BD0F0}"/>
              </a:ext>
            </a:extLst>
          </p:cNvPr>
          <p:cNvSpPr/>
          <p:nvPr userDrawn="1"/>
        </p:nvSpPr>
        <p:spPr>
          <a:xfrm>
            <a:off x="0" y="0"/>
            <a:ext cx="12192000" cy="6858000"/>
          </a:xfrm>
          <a:prstGeom prst="rect">
            <a:avLst/>
          </a:prstGeom>
          <a:solidFill>
            <a:srgbClr val="3361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DB248DC-146D-4A5B-B95D-9B788C7629C0}"/>
              </a:ext>
            </a:extLst>
          </p:cNvPr>
          <p:cNvSpPr>
            <a:spLocks noGrp="1"/>
          </p:cNvSpPr>
          <p:nvPr>
            <p:ph type="title"/>
          </p:nvPr>
        </p:nvSpPr>
        <p:spPr>
          <a:xfrm>
            <a:off x="838200" y="771525"/>
            <a:ext cx="10515600" cy="1325563"/>
          </a:xfrm>
          <a:prstGeom prst="rect">
            <a:avLst/>
          </a:prstGeom>
          <a:noFill/>
        </p:spPr>
        <p:txBody>
          <a:bodyPr>
            <a:normAutofit/>
          </a:bodyPr>
          <a:lstStyle>
            <a:lvl1pPr>
              <a:defRPr sz="3600" b="1" i="0">
                <a:solidFill>
                  <a:schemeClr val="bg1"/>
                </a:solidFill>
                <a:latin typeface="Avenir Next LT Pro" panose="020B0504020202020204" pitchFamily="34" charset="77"/>
              </a:defRPr>
            </a:lvl1pPr>
          </a:lstStyle>
          <a:p>
            <a:r>
              <a:rPr lang="en-US" dirty="0"/>
              <a:t>Click to edit Master title style</a:t>
            </a:r>
            <a:endParaRPr lang="en-AU" dirty="0"/>
          </a:p>
        </p:txBody>
      </p:sp>
      <p:sp>
        <p:nvSpPr>
          <p:cNvPr id="7" name="Content Placeholder 3">
            <a:extLst>
              <a:ext uri="{FF2B5EF4-FFF2-40B4-BE49-F238E27FC236}">
                <a16:creationId xmlns:a16="http://schemas.microsoft.com/office/drawing/2014/main" id="{4B437CBB-E423-694F-A5DC-24AF3EEE8937}"/>
              </a:ext>
            </a:extLst>
          </p:cNvPr>
          <p:cNvSpPr>
            <a:spLocks noGrp="1"/>
          </p:cNvSpPr>
          <p:nvPr>
            <p:ph sz="half" idx="2"/>
          </p:nvPr>
        </p:nvSpPr>
        <p:spPr>
          <a:xfrm>
            <a:off x="839788" y="2352675"/>
            <a:ext cx="10514012" cy="3684588"/>
          </a:xfrm>
          <a:prstGeom prst="rect">
            <a:avLst/>
          </a:prstGeom>
        </p:spPr>
        <p:txBody>
          <a:bodyPr/>
          <a:lstStyle>
            <a:lvl1pPr>
              <a:defRPr b="0" i="0">
                <a:solidFill>
                  <a:schemeClr val="bg1"/>
                </a:solidFill>
                <a:latin typeface="Avenir Next LT Pro Light" panose="020B0304020202020204" pitchFamily="34" charset="77"/>
              </a:defRPr>
            </a:lvl1pPr>
            <a:lvl2pPr>
              <a:defRPr b="0" i="0">
                <a:solidFill>
                  <a:schemeClr val="bg1"/>
                </a:solidFill>
                <a:latin typeface="Avenir Next LT Pro Light" panose="020B0304020202020204" pitchFamily="34" charset="77"/>
              </a:defRPr>
            </a:lvl2pPr>
            <a:lvl3pPr>
              <a:defRPr b="0" i="0">
                <a:solidFill>
                  <a:schemeClr val="bg1"/>
                </a:solidFill>
                <a:latin typeface="Avenir Next LT Pro Light" panose="020B0304020202020204" pitchFamily="34" charset="77"/>
              </a:defRPr>
            </a:lvl3pPr>
            <a:lvl4pPr>
              <a:defRPr b="0" i="0">
                <a:solidFill>
                  <a:schemeClr val="bg1"/>
                </a:solidFill>
                <a:latin typeface="Avenir Next LT Pro Light" panose="020B0304020202020204" pitchFamily="34" charset="77"/>
              </a:defRPr>
            </a:lvl4pPr>
            <a:lvl5pPr>
              <a:defRPr b="0" i="0">
                <a:solidFill>
                  <a:schemeClr val="bg1"/>
                </a:solidFill>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3" name="Picture 12">
            <a:extLst>
              <a:ext uri="{FF2B5EF4-FFF2-40B4-BE49-F238E27FC236}">
                <a16:creationId xmlns:a16="http://schemas.microsoft.com/office/drawing/2014/main" id="{9604FF90-F8AE-AC4C-B552-B128031370E9}"/>
              </a:ext>
            </a:extLst>
          </p:cNvPr>
          <p:cNvPicPr>
            <a:picLocks noChangeAspect="1"/>
          </p:cNvPicPr>
          <p:nvPr userDrawn="1"/>
        </p:nvPicPr>
        <p:blipFill>
          <a:blip r:embed="rId2"/>
          <a:stretch>
            <a:fillRect/>
          </a:stretch>
        </p:blipFill>
        <p:spPr>
          <a:xfrm>
            <a:off x="838199" y="2043515"/>
            <a:ext cx="10524067" cy="97363"/>
          </a:xfrm>
          <a:prstGeom prst="rect">
            <a:avLst/>
          </a:prstGeom>
        </p:spPr>
      </p:pic>
      <p:pic>
        <p:nvPicPr>
          <p:cNvPr id="14" name="Picture 13">
            <a:extLst>
              <a:ext uri="{FF2B5EF4-FFF2-40B4-BE49-F238E27FC236}">
                <a16:creationId xmlns:a16="http://schemas.microsoft.com/office/drawing/2014/main" id="{E5F68B6E-6ADB-2444-BB00-CA28626DEC7B}"/>
              </a:ext>
            </a:extLst>
          </p:cNvPr>
          <p:cNvPicPr>
            <a:picLocks noChangeAspect="1"/>
          </p:cNvPicPr>
          <p:nvPr userDrawn="1"/>
        </p:nvPicPr>
        <p:blipFill>
          <a:blip r:embed="rId3"/>
          <a:stretch>
            <a:fillRect/>
          </a:stretch>
        </p:blipFill>
        <p:spPr>
          <a:xfrm>
            <a:off x="11286066" y="5835721"/>
            <a:ext cx="588433" cy="709273"/>
          </a:xfrm>
          <a:prstGeom prst="rect">
            <a:avLst/>
          </a:prstGeom>
          <a:ln>
            <a:noFill/>
          </a:ln>
        </p:spPr>
      </p:pic>
    </p:spTree>
    <p:extLst>
      <p:ext uri="{BB962C8B-B14F-4D97-AF65-F5344CB8AC3E}">
        <p14:creationId xmlns:p14="http://schemas.microsoft.com/office/powerpoint/2010/main" val="2139978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E4B33586-9268-8C47-9B68-8F09716C1849}"/>
              </a:ext>
            </a:extLst>
          </p:cNvPr>
          <p:cNvSpPr>
            <a:spLocks noGrp="1"/>
          </p:cNvSpPr>
          <p:nvPr>
            <p:ph idx="1"/>
          </p:nvPr>
        </p:nvSpPr>
        <p:spPr>
          <a:xfrm>
            <a:off x="1095638" y="1271358"/>
            <a:ext cx="10007601"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4" name="Picture 13">
            <a:extLst>
              <a:ext uri="{FF2B5EF4-FFF2-40B4-BE49-F238E27FC236}">
                <a16:creationId xmlns:a16="http://schemas.microsoft.com/office/drawing/2014/main" id="{569A13D4-E4B1-6646-B55D-1CAF37992CAD}"/>
              </a:ext>
            </a:extLst>
          </p:cNvPr>
          <p:cNvPicPr>
            <a:picLocks noChangeAspect="1"/>
          </p:cNvPicPr>
          <p:nvPr userDrawn="1"/>
        </p:nvPicPr>
        <p:blipFill>
          <a:blip r:embed="rId2"/>
          <a:stretch>
            <a:fillRect/>
          </a:stretch>
        </p:blipFill>
        <p:spPr>
          <a:xfrm>
            <a:off x="1088760" y="6039848"/>
            <a:ext cx="10014479" cy="145411"/>
          </a:xfrm>
          <a:prstGeom prst="rect">
            <a:avLst/>
          </a:prstGeom>
        </p:spPr>
      </p:pic>
      <p:pic>
        <p:nvPicPr>
          <p:cNvPr id="18" name="Picture 17">
            <a:extLst>
              <a:ext uri="{FF2B5EF4-FFF2-40B4-BE49-F238E27FC236}">
                <a16:creationId xmlns:a16="http://schemas.microsoft.com/office/drawing/2014/main" id="{A35CF804-D5A5-7E47-BA76-86BC51B7CEE6}"/>
              </a:ext>
            </a:extLst>
          </p:cNvPr>
          <p:cNvPicPr>
            <a:picLocks noChangeAspect="1"/>
          </p:cNvPicPr>
          <p:nvPr userDrawn="1"/>
        </p:nvPicPr>
        <p:blipFill>
          <a:blip r:embed="rId2"/>
          <a:stretch>
            <a:fillRect/>
          </a:stretch>
        </p:blipFill>
        <p:spPr>
          <a:xfrm>
            <a:off x="1088760" y="951382"/>
            <a:ext cx="10014479" cy="145411"/>
          </a:xfrm>
          <a:prstGeom prst="rect">
            <a:avLst/>
          </a:prstGeom>
        </p:spPr>
      </p:pic>
    </p:spTree>
    <p:extLst>
      <p:ext uri="{BB962C8B-B14F-4D97-AF65-F5344CB8AC3E}">
        <p14:creationId xmlns:p14="http://schemas.microsoft.com/office/powerpoint/2010/main" val="3886825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E4B33586-9268-8C47-9B68-8F09716C1849}"/>
              </a:ext>
            </a:extLst>
          </p:cNvPr>
          <p:cNvSpPr>
            <a:spLocks noGrp="1"/>
          </p:cNvSpPr>
          <p:nvPr>
            <p:ph idx="1"/>
          </p:nvPr>
        </p:nvSpPr>
        <p:spPr>
          <a:xfrm>
            <a:off x="1095639" y="1271358"/>
            <a:ext cx="4780228"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4" name="Picture 13">
            <a:extLst>
              <a:ext uri="{FF2B5EF4-FFF2-40B4-BE49-F238E27FC236}">
                <a16:creationId xmlns:a16="http://schemas.microsoft.com/office/drawing/2014/main" id="{569A13D4-E4B1-6646-B55D-1CAF37992CAD}"/>
              </a:ext>
            </a:extLst>
          </p:cNvPr>
          <p:cNvPicPr>
            <a:picLocks noChangeAspect="1"/>
          </p:cNvPicPr>
          <p:nvPr userDrawn="1"/>
        </p:nvPicPr>
        <p:blipFill>
          <a:blip r:embed="rId2"/>
          <a:stretch>
            <a:fillRect/>
          </a:stretch>
        </p:blipFill>
        <p:spPr>
          <a:xfrm>
            <a:off x="1088760" y="6039848"/>
            <a:ext cx="10014479" cy="145411"/>
          </a:xfrm>
          <a:prstGeom prst="rect">
            <a:avLst/>
          </a:prstGeom>
        </p:spPr>
      </p:pic>
      <p:pic>
        <p:nvPicPr>
          <p:cNvPr id="18" name="Picture 17">
            <a:extLst>
              <a:ext uri="{FF2B5EF4-FFF2-40B4-BE49-F238E27FC236}">
                <a16:creationId xmlns:a16="http://schemas.microsoft.com/office/drawing/2014/main" id="{A35CF804-D5A5-7E47-BA76-86BC51B7CEE6}"/>
              </a:ext>
            </a:extLst>
          </p:cNvPr>
          <p:cNvPicPr>
            <a:picLocks noChangeAspect="1"/>
          </p:cNvPicPr>
          <p:nvPr userDrawn="1"/>
        </p:nvPicPr>
        <p:blipFill>
          <a:blip r:embed="rId2"/>
          <a:stretch>
            <a:fillRect/>
          </a:stretch>
        </p:blipFill>
        <p:spPr>
          <a:xfrm>
            <a:off x="1088760" y="951382"/>
            <a:ext cx="10014479" cy="145411"/>
          </a:xfrm>
          <a:prstGeom prst="rect">
            <a:avLst/>
          </a:prstGeom>
        </p:spPr>
      </p:pic>
      <p:sp>
        <p:nvSpPr>
          <p:cNvPr id="5" name="Content Placeholder 2">
            <a:extLst>
              <a:ext uri="{FF2B5EF4-FFF2-40B4-BE49-F238E27FC236}">
                <a16:creationId xmlns:a16="http://schemas.microsoft.com/office/drawing/2014/main" id="{071D850C-E152-314B-9A38-851B5026FAC4}"/>
              </a:ext>
            </a:extLst>
          </p:cNvPr>
          <p:cNvSpPr>
            <a:spLocks noGrp="1"/>
          </p:cNvSpPr>
          <p:nvPr>
            <p:ph idx="10"/>
          </p:nvPr>
        </p:nvSpPr>
        <p:spPr>
          <a:xfrm>
            <a:off x="6231467" y="1271358"/>
            <a:ext cx="4893734"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4109474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81D50-6A86-4753-A3AF-31EB8AE31D9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749F25F-6F10-4E57-813C-DC090F051CC1}"/>
              </a:ext>
            </a:extLst>
          </p:cNvPr>
          <p:cNvSpPr>
            <a:spLocks noGrp="1"/>
          </p:cNvSpPr>
          <p:nvPr>
            <p:ph idx="1"/>
          </p:nvPr>
        </p:nvSpPr>
        <p:spPr>
          <a:xfrm>
            <a:off x="838200" y="1825625"/>
            <a:ext cx="10515600" cy="43513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C3247597-514B-40A8-9B07-31473B119F9E}"/>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FD972680-C464-45BD-BC0F-ECDDF3E6B67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F9D5DBD0-B274-444B-8E56-A1D83CCFD6FA}"/>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3374383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91DA6-0588-4646-8EB5-F0F1B7036CF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B28BAA0C-F7A1-4DDA-94D6-C8535E4D602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599541-DACF-4AA1-8BD6-B6D0AE5947EC}"/>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09A8E22D-CD30-42B1-BA83-56273CFA2944}"/>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78E07F23-404E-4828-82DA-690E0E6717D4}"/>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22710357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1271F-3D8F-45C1-91D9-E67BEBADF66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570CC116-43D1-4777-831A-6EC10760B0E1}"/>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1C30DDE6-7E28-4E5C-AEB1-38E49F1BDE65}"/>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77E190DA-3CD8-4D2D-BD94-50390F4ECCDF}"/>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43238A49-2CA3-412F-9A23-8A92036C0243}"/>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12272FB1-AAA5-4F72-A85A-1FE8F48386FD}"/>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958501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931FA-74A7-418F-B78C-2A590986B07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3B6C430E-F357-4E87-9215-564366B42AB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92BF0E-F4E9-4545-8CA7-805BEA263AC8}"/>
              </a:ext>
            </a:extLst>
          </p:cNvPr>
          <p:cNvSpPr>
            <a:spLocks noGrp="1"/>
          </p:cNvSpPr>
          <p:nvPr>
            <p:ph sz="half" idx="2"/>
          </p:nvPr>
        </p:nvSpPr>
        <p:spPr>
          <a:xfrm>
            <a:off x="839788" y="2505075"/>
            <a:ext cx="5157787" cy="368458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a:extLst>
              <a:ext uri="{FF2B5EF4-FFF2-40B4-BE49-F238E27FC236}">
                <a16:creationId xmlns:a16="http://schemas.microsoft.com/office/drawing/2014/main" id="{EA849A79-FA88-4BFD-A6D0-67B85ABA564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0A8612-46EE-48AC-B677-44B5030EF55D}"/>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A97D88CB-3E1A-45A2-B89A-81B270F762C2}"/>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8" name="Footer Placeholder 7">
            <a:extLst>
              <a:ext uri="{FF2B5EF4-FFF2-40B4-BE49-F238E27FC236}">
                <a16:creationId xmlns:a16="http://schemas.microsoft.com/office/drawing/2014/main" id="{9B3BF5BC-4CF8-4B70-B97B-6C4B5295DFD5}"/>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A73C3D5A-1A42-49B0-BC09-BD6747AF7E3E}"/>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560867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88303-D7D2-420A-80B8-E347BBD04E9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9A5F3F64-B022-4523-872A-11EBE03CAAB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600FED2A-F66E-4FC6-A464-401F890704D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9A09CE-044A-439D-B7C3-5E5F77EDA139}"/>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5E2D714B-E239-45D8-B630-65E895DE0FD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555D0A8B-64C3-4930-947E-157F52D4FDBA}"/>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667623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A861818-D70B-E243-81AF-395CB6AE4C89}"/>
              </a:ext>
            </a:extLst>
          </p:cNvPr>
          <p:cNvPicPr>
            <a:picLocks noChangeAspect="1"/>
          </p:cNvPicPr>
          <p:nvPr userDrawn="1"/>
        </p:nvPicPr>
        <p:blipFill>
          <a:blip r:embed="rId14">
            <a:alphaModFix amt="35000"/>
          </a:blip>
          <a:stretch>
            <a:fillRect/>
          </a:stretch>
        </p:blipFill>
        <p:spPr>
          <a:xfrm>
            <a:off x="-194733" y="0"/>
            <a:ext cx="12386733" cy="6858000"/>
          </a:xfrm>
          <a:prstGeom prst="rect">
            <a:avLst/>
          </a:prstGeom>
        </p:spPr>
      </p:pic>
      <p:sp>
        <p:nvSpPr>
          <p:cNvPr id="3" name="Text Placeholder 2">
            <a:extLst>
              <a:ext uri="{FF2B5EF4-FFF2-40B4-BE49-F238E27FC236}">
                <a16:creationId xmlns:a16="http://schemas.microsoft.com/office/drawing/2014/main" id="{90CD376B-A630-48DF-9E82-863D83E4EA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354ED066-201F-4EEA-AD33-EC848DD1CF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B2D8AE-E406-4A19-B99B-59974579E41F}" type="datetimeFigureOut">
              <a:rPr lang="en-AU" smtClean="0"/>
              <a:t>21/1/22</a:t>
            </a:fld>
            <a:endParaRPr lang="en-AU"/>
          </a:p>
        </p:txBody>
      </p:sp>
      <p:sp>
        <p:nvSpPr>
          <p:cNvPr id="6" name="Slide Number Placeholder 5">
            <a:extLst>
              <a:ext uri="{FF2B5EF4-FFF2-40B4-BE49-F238E27FC236}">
                <a16:creationId xmlns:a16="http://schemas.microsoft.com/office/drawing/2014/main" id="{D7EA2E6A-3F14-4C0F-ABBF-7441952186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CC0F25-B40C-43E6-AEAD-9FDA52C2F604}" type="slidenum">
              <a:rPr lang="en-AU" smtClean="0"/>
              <a:t>‹#›</a:t>
            </a:fld>
            <a:endParaRPr lang="en-AU"/>
          </a:p>
        </p:txBody>
      </p:sp>
      <p:sp>
        <p:nvSpPr>
          <p:cNvPr id="10" name="Footer Placeholder 9">
            <a:extLst>
              <a:ext uri="{FF2B5EF4-FFF2-40B4-BE49-F238E27FC236}">
                <a16:creationId xmlns:a16="http://schemas.microsoft.com/office/drawing/2014/main" id="{AE3DA99D-043A-5D4F-9A14-E4AB2ACFBA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1" name="Title Placeholder 10">
            <a:extLst>
              <a:ext uri="{FF2B5EF4-FFF2-40B4-BE49-F238E27FC236}">
                <a16:creationId xmlns:a16="http://schemas.microsoft.com/office/drawing/2014/main" id="{A0859A2E-8291-A84E-A140-A27AC3BE07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Tree>
    <p:extLst>
      <p:ext uri="{BB962C8B-B14F-4D97-AF65-F5344CB8AC3E}">
        <p14:creationId xmlns:p14="http://schemas.microsoft.com/office/powerpoint/2010/main" val="1004888109"/>
      </p:ext>
    </p:extLst>
  </p:cSld>
  <p:clrMap bg1="lt1" tx1="dk1" bg2="lt2" tx2="dk2" accent1="accent1" accent2="accent2" accent3="accent3" accent4="accent4" accent5="accent5" accent6="accent6" hlink="hlink" folHlink="folHlink"/>
  <p:sldLayoutIdLst>
    <p:sldLayoutId id="2147483655" r:id="rId1"/>
    <p:sldLayoutId id="2147483654" r:id="rId2"/>
    <p:sldLayoutId id="2147483649" r:id="rId3"/>
    <p:sldLayoutId id="2147483660" r:id="rId4"/>
    <p:sldLayoutId id="2147483650" r:id="rId5"/>
    <p:sldLayoutId id="2147483651" r:id="rId6"/>
    <p:sldLayoutId id="2147483652" r:id="rId7"/>
    <p:sldLayoutId id="2147483653"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hyperlink" Target="https://diglib.library.vanderbilt.edu/act-imagelink.pl?RC=54297" TargetMode="Externa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text, sign&#10;&#10;Description automatically generated">
            <a:extLst>
              <a:ext uri="{FF2B5EF4-FFF2-40B4-BE49-F238E27FC236}">
                <a16:creationId xmlns:a16="http://schemas.microsoft.com/office/drawing/2014/main" id="{05A37E49-784C-C04B-B7C0-A08900F969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69246" y="390144"/>
            <a:ext cx="1333118" cy="1590548"/>
          </a:xfrm>
          <a:prstGeom prst="rect">
            <a:avLst/>
          </a:prstGeom>
        </p:spPr>
      </p:pic>
    </p:spTree>
    <p:extLst>
      <p:ext uri="{BB962C8B-B14F-4D97-AF65-F5344CB8AC3E}">
        <p14:creationId xmlns:p14="http://schemas.microsoft.com/office/powerpoint/2010/main" val="3018672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rmAutofit fontScale="92500"/>
          </a:bodyPr>
          <a:lstStyle/>
          <a:p>
            <a:pPr marL="0" indent="0">
              <a:lnSpc>
                <a:spcPct val="110000"/>
              </a:lnSpc>
              <a:spcAft>
                <a:spcPts val="800"/>
              </a:spcAft>
              <a:buNone/>
            </a:pPr>
            <a:r>
              <a:rPr lang="en-US" b="1" dirty="0">
                <a:solidFill>
                  <a:srgbClr val="3361AA"/>
                </a:solidFill>
                <a:latin typeface="Avenir Next LT Pro" panose="020B0504020202020204" pitchFamily="34" charset="77"/>
              </a:rPr>
              <a:t>Luke 4:1-13</a:t>
            </a:r>
          </a:p>
          <a:p>
            <a:pPr marL="0" indent="0">
              <a:lnSpc>
                <a:spcPct val="110000"/>
              </a:lnSpc>
              <a:spcAft>
                <a:spcPts val="600"/>
              </a:spcAft>
              <a:buNone/>
            </a:pPr>
            <a:r>
              <a:rPr lang="en-US" dirty="0"/>
              <a:t>Jesus, full of the Holy Spirit, left the Jordan and was led by the Spirit into the wilderness, </a:t>
            </a:r>
            <a:r>
              <a:rPr lang="en-US" b="1" baseline="30000" dirty="0"/>
              <a:t>2 </a:t>
            </a:r>
            <a:r>
              <a:rPr lang="en-US" dirty="0"/>
              <a:t>where for 40 days he was tempted by the devil. He ate nothing during those days, and at the end of them he was hungry.</a:t>
            </a:r>
          </a:p>
          <a:p>
            <a:pPr marL="0" indent="0">
              <a:lnSpc>
                <a:spcPct val="110000"/>
              </a:lnSpc>
              <a:spcAft>
                <a:spcPts val="600"/>
              </a:spcAft>
              <a:buNone/>
            </a:pPr>
            <a:r>
              <a:rPr lang="en-US" b="1" baseline="30000" dirty="0"/>
              <a:t>3 </a:t>
            </a:r>
            <a:r>
              <a:rPr lang="en-US" dirty="0"/>
              <a:t>The devil said to him, “If you are the Son of God, tell this stone to become bread.”</a:t>
            </a:r>
          </a:p>
          <a:p>
            <a:pPr marL="0" indent="0">
              <a:lnSpc>
                <a:spcPct val="110000"/>
              </a:lnSpc>
              <a:spcAft>
                <a:spcPts val="600"/>
              </a:spcAft>
              <a:buNone/>
            </a:pPr>
            <a:r>
              <a:rPr lang="en-US" b="1" baseline="30000" dirty="0"/>
              <a:t>4 </a:t>
            </a:r>
            <a:r>
              <a:rPr lang="en-US" dirty="0"/>
              <a:t>Jesus answered, “It is written: ‘Man shall not live on bread alone.’”</a:t>
            </a:r>
          </a:p>
        </p:txBody>
      </p:sp>
    </p:spTree>
    <p:extLst>
      <p:ext uri="{BB962C8B-B14F-4D97-AF65-F5344CB8AC3E}">
        <p14:creationId xmlns:p14="http://schemas.microsoft.com/office/powerpoint/2010/main" val="3054514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rmAutofit/>
          </a:bodyPr>
          <a:lstStyle/>
          <a:p>
            <a:pPr marL="0" indent="0">
              <a:lnSpc>
                <a:spcPct val="100000"/>
              </a:lnSpc>
              <a:spcAft>
                <a:spcPts val="600"/>
              </a:spcAft>
              <a:buNone/>
            </a:pPr>
            <a:r>
              <a:rPr lang="en-US" b="1" baseline="30000" dirty="0"/>
              <a:t>5 </a:t>
            </a:r>
            <a:r>
              <a:rPr lang="en-US" dirty="0"/>
              <a:t>The devil led him up to a high place and showed him in an instant all the kingdoms of the world. </a:t>
            </a:r>
            <a:r>
              <a:rPr lang="en-US" b="1" baseline="30000" dirty="0"/>
              <a:t>6 </a:t>
            </a:r>
            <a:r>
              <a:rPr lang="en-US" dirty="0"/>
              <a:t>And he said to him, “I will give you all their authority and </a:t>
            </a:r>
            <a:r>
              <a:rPr lang="en-US" dirty="0" err="1"/>
              <a:t>splendour</a:t>
            </a:r>
            <a:r>
              <a:rPr lang="en-US" dirty="0"/>
              <a:t>; it has been given to me, and I can give it to anyone I want to. </a:t>
            </a:r>
            <a:r>
              <a:rPr lang="en-US" b="1" baseline="30000" dirty="0"/>
              <a:t>7 </a:t>
            </a:r>
            <a:r>
              <a:rPr lang="en-US" dirty="0"/>
              <a:t>If you worship me, it will all be yours.” </a:t>
            </a:r>
            <a:r>
              <a:rPr lang="en-US" b="1" baseline="30000" dirty="0"/>
              <a:t>8 </a:t>
            </a:r>
            <a:r>
              <a:rPr lang="en-US" dirty="0"/>
              <a:t>Jesus answered, “It is written: ‘Worship the Lord your God and serve him only.’”</a:t>
            </a:r>
          </a:p>
          <a:p>
            <a:pPr marL="0" indent="0">
              <a:lnSpc>
                <a:spcPct val="100000"/>
              </a:lnSpc>
              <a:spcAft>
                <a:spcPts val="600"/>
              </a:spcAft>
              <a:buNone/>
            </a:pPr>
            <a:r>
              <a:rPr lang="en-US" b="1" baseline="30000" dirty="0"/>
              <a:t>9 </a:t>
            </a:r>
            <a:r>
              <a:rPr lang="en-US" dirty="0"/>
              <a:t>The devil led him to Jerusalem and had him stand on the highest point of the temple. “If you are the Son of God,” he said, “throw yourself down from here. </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a:spcAft>
                <a:spcPts val="800"/>
              </a:spcAft>
            </a:pPr>
            <a:r>
              <a:rPr lang="en-US" sz="1200" b="1" dirty="0">
                <a:solidFill>
                  <a:srgbClr val="3361AA"/>
                </a:solidFill>
                <a:latin typeface="Avenir Next LT Pro" panose="020B0504020202020204" pitchFamily="34" charset="77"/>
              </a:rPr>
              <a:t>Luke 4:1-13</a:t>
            </a:r>
          </a:p>
        </p:txBody>
      </p:sp>
    </p:spTree>
    <p:extLst>
      <p:ext uri="{BB962C8B-B14F-4D97-AF65-F5344CB8AC3E}">
        <p14:creationId xmlns:p14="http://schemas.microsoft.com/office/powerpoint/2010/main" val="36896948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rmAutofit/>
          </a:bodyPr>
          <a:lstStyle/>
          <a:p>
            <a:pPr marL="0" indent="0">
              <a:lnSpc>
                <a:spcPct val="100000"/>
              </a:lnSpc>
              <a:spcAft>
                <a:spcPts val="600"/>
              </a:spcAft>
              <a:buNone/>
            </a:pPr>
            <a:r>
              <a:rPr lang="en-US" b="1" baseline="30000" dirty="0"/>
              <a:t>10 </a:t>
            </a:r>
            <a:r>
              <a:rPr lang="en-US" dirty="0"/>
              <a:t>For it is written: “‘He will command his angels concerning you to guard you carefully; </a:t>
            </a:r>
            <a:r>
              <a:rPr lang="en-US" b="1" baseline="30000" dirty="0"/>
              <a:t>11 </a:t>
            </a:r>
            <a:r>
              <a:rPr lang="en-US" dirty="0"/>
              <a:t>they will lift you up in their hands, so that you will not strike your foot against a stone.’”</a:t>
            </a:r>
          </a:p>
          <a:p>
            <a:pPr marL="0" indent="0">
              <a:lnSpc>
                <a:spcPct val="100000"/>
              </a:lnSpc>
              <a:spcAft>
                <a:spcPts val="600"/>
              </a:spcAft>
              <a:buNone/>
            </a:pPr>
            <a:r>
              <a:rPr lang="en-US" b="1" baseline="30000" dirty="0"/>
              <a:t>12 </a:t>
            </a:r>
            <a:r>
              <a:rPr lang="en-US" dirty="0"/>
              <a:t>Jesus answered, “It is said: ‘Do not put the Lord your God to the test.’”</a:t>
            </a:r>
          </a:p>
          <a:p>
            <a:pPr marL="0" indent="0">
              <a:lnSpc>
                <a:spcPct val="100000"/>
              </a:lnSpc>
              <a:spcAft>
                <a:spcPts val="600"/>
              </a:spcAft>
              <a:buNone/>
            </a:pPr>
            <a:r>
              <a:rPr lang="en-US" b="1" baseline="30000" dirty="0"/>
              <a:t>13 </a:t>
            </a:r>
            <a:r>
              <a:rPr lang="en-US" dirty="0"/>
              <a:t>When the devil had finished all this tempting, he left him until an opportune time.</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a:spcAft>
                <a:spcPts val="800"/>
              </a:spcAft>
            </a:pPr>
            <a:r>
              <a:rPr lang="en-US" sz="1200" b="1" dirty="0">
                <a:solidFill>
                  <a:srgbClr val="3361AA"/>
                </a:solidFill>
                <a:latin typeface="Avenir Next LT Pro" panose="020B0504020202020204" pitchFamily="34" charset="77"/>
              </a:rPr>
              <a:t>Luke 4:1-13</a:t>
            </a:r>
          </a:p>
        </p:txBody>
      </p:sp>
    </p:spTree>
    <p:extLst>
      <p:ext uri="{BB962C8B-B14F-4D97-AF65-F5344CB8AC3E}">
        <p14:creationId xmlns:p14="http://schemas.microsoft.com/office/powerpoint/2010/main" val="21159380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D2DFB3-15AF-4B74-8AEB-F61098D62385}"/>
              </a:ext>
            </a:extLst>
          </p:cNvPr>
          <p:cNvSpPr txBox="1"/>
          <p:nvPr/>
        </p:nvSpPr>
        <p:spPr>
          <a:xfrm>
            <a:off x="1289304" y="149087"/>
            <a:ext cx="9849751" cy="57859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8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ACC00B7-A156-4A44-9192-D54228A43178}"/>
              </a:ext>
            </a:extLst>
          </p:cNvPr>
          <p:cNvSpPr/>
          <p:nvPr/>
        </p:nvSpPr>
        <p:spPr>
          <a:xfrm>
            <a:off x="1095639" y="5038663"/>
            <a:ext cx="4648561"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800" u="none" strike="noStrike" kern="1200" cap="none" spc="0" normalizeH="0" baseline="0" noProof="0" dirty="0" err="1">
                <a:ln>
                  <a:noFill/>
                </a:ln>
                <a:solidFill>
                  <a:srgbClr val="000000"/>
                </a:solidFill>
                <a:effectLst/>
                <a:uLnTx/>
                <a:uFillTx/>
                <a:latin typeface="Avenir Next LT Pro Light" panose="020B0304020202020204" pitchFamily="34" charset="77"/>
                <a:ea typeface="Calibri" panose="020F0502020204030204" pitchFamily="34" charset="0"/>
                <a:cs typeface="Times New Roman" panose="02020603050405020304" pitchFamily="18" charset="0"/>
              </a:rPr>
              <a:t>Kramskoi</a:t>
            </a:r>
            <a:r>
              <a:rPr kumimoji="0" lang="en-AU" sz="800" u="none" strike="noStrike" kern="1200" cap="none" spc="0" normalizeH="0" baseline="0" noProof="0" dirty="0">
                <a:ln>
                  <a:noFill/>
                </a:ln>
                <a:solidFill>
                  <a:srgbClr val="000000"/>
                </a:solidFill>
                <a:effectLst/>
                <a:uLnTx/>
                <a:uFillTx/>
                <a:latin typeface="Avenir Next LT Pro Light" panose="020B0304020202020204" pitchFamily="34" charset="77"/>
                <a:ea typeface="Calibri" panose="020F0502020204030204" pitchFamily="34" charset="0"/>
              </a:rPr>
              <a:t>̆</a:t>
            </a:r>
            <a:r>
              <a:rPr kumimoji="0" lang="en-AU" sz="800" u="none" strike="noStrike" kern="1200" cap="none" spc="0" normalizeH="0" baseline="0" noProof="0" dirty="0">
                <a:ln>
                  <a:noFill/>
                </a:ln>
                <a:solidFill>
                  <a:srgbClr val="000000"/>
                </a:solidFill>
                <a:effectLst/>
                <a:uLnTx/>
                <a:uFillTx/>
                <a:latin typeface="Avenir Next LT Pro Light" panose="020B0304020202020204" pitchFamily="34" charset="77"/>
                <a:ea typeface="Calibri" panose="020F0502020204030204" pitchFamily="34" charset="0"/>
                <a:cs typeface="Times New Roman" panose="02020603050405020304" pitchFamily="18" charset="0"/>
              </a:rPr>
              <a:t>, Ivan </a:t>
            </a:r>
            <a:r>
              <a:rPr kumimoji="0" lang="en-AU" sz="800" u="none" strike="noStrike" kern="1200" cap="none" spc="0" normalizeH="0" baseline="0" noProof="0" dirty="0" err="1">
                <a:ln>
                  <a:noFill/>
                </a:ln>
                <a:solidFill>
                  <a:srgbClr val="000000"/>
                </a:solidFill>
                <a:effectLst/>
                <a:uLnTx/>
                <a:uFillTx/>
                <a:latin typeface="Avenir Next LT Pro Light" panose="020B0304020202020204" pitchFamily="34" charset="77"/>
                <a:ea typeface="Calibri" panose="020F0502020204030204" pitchFamily="34" charset="0"/>
                <a:cs typeface="Times New Roman" panose="02020603050405020304" pitchFamily="18" charset="0"/>
              </a:rPr>
              <a:t>Nikolaevich</a:t>
            </a:r>
            <a:r>
              <a:rPr kumimoji="0" lang="en-AU" sz="800" u="none" strike="noStrike" kern="1200" cap="none" spc="0" normalizeH="0" baseline="0" noProof="0" dirty="0">
                <a:ln>
                  <a:noFill/>
                </a:ln>
                <a:solidFill>
                  <a:srgbClr val="000000"/>
                </a:solidFill>
                <a:effectLst/>
                <a:uLnTx/>
                <a:uFillTx/>
                <a:latin typeface="Avenir Next LT Pro Light" panose="020B0304020202020204" pitchFamily="34" charset="77"/>
                <a:ea typeface="Calibri" panose="020F0502020204030204" pitchFamily="34" charset="0"/>
                <a:cs typeface="Times New Roman" panose="02020603050405020304" pitchFamily="18" charset="0"/>
              </a:rPr>
              <a:t>, 1837-1887. Christ in the Wilderness, from Art in the Christian Tradition, a project of the Vanderbilt Divinity Library, Nashville, TN. </a:t>
            </a:r>
            <a:r>
              <a:rPr kumimoji="0" lang="en-AU" sz="800" u="sng" strike="noStrike" kern="1200" cap="none" spc="0" normalizeH="0" baseline="0" noProof="0" dirty="0">
                <a:ln>
                  <a:noFill/>
                </a:ln>
                <a:solidFill>
                  <a:srgbClr val="0000FF"/>
                </a:solidFill>
                <a:effectLst/>
                <a:uLnTx/>
                <a:uFillTx/>
                <a:latin typeface="Avenir Next LT Pro Light" panose="020B0304020202020204" pitchFamily="34" charset="77"/>
                <a:ea typeface="Calibri" panose="020F0502020204030204" pitchFamily="34" charset="0"/>
                <a:cs typeface="Times New Roman" panose="02020603050405020304" pitchFamily="18" charset="0"/>
                <a:hlinkClick r:id="rId2"/>
              </a:rPr>
              <a:t>https://diglib.library.vanderbilt.edu/act-imagelink.pl?RC=54297</a:t>
            </a:r>
            <a:r>
              <a:rPr kumimoji="0" lang="en-AU" sz="800" u="none" strike="noStrike" kern="1200" cap="none" spc="0" normalizeH="0" baseline="0" noProof="0" dirty="0">
                <a:ln>
                  <a:noFill/>
                </a:ln>
                <a:solidFill>
                  <a:srgbClr val="000000"/>
                </a:solidFill>
                <a:effectLst/>
                <a:uLnTx/>
                <a:uFillTx/>
                <a:latin typeface="Avenir Next LT Pro Light" panose="020B0304020202020204" pitchFamily="34" charset="77"/>
                <a:ea typeface="Calibri" panose="020F0502020204030204" pitchFamily="34" charset="0"/>
                <a:cs typeface="Times New Roman" panose="02020603050405020304" pitchFamily="18" charset="0"/>
              </a:rPr>
              <a:t> [retrieved November 21, 2021]. </a:t>
            </a:r>
            <a:r>
              <a:rPr kumimoji="0" lang="en-AU" sz="800" u="none" strike="noStrike" kern="1200" cap="none" spc="0" normalizeH="0" baseline="0" noProof="0" dirty="0">
                <a:ln>
                  <a:noFill/>
                </a:ln>
                <a:solidFill>
                  <a:prstClr val="black"/>
                </a:solidFill>
                <a:effectLst/>
                <a:uLnTx/>
                <a:uFillTx/>
                <a:latin typeface="Avenir Next LT Pro Light" panose="020B0304020202020204" pitchFamily="34" charset="77"/>
              </a:rPr>
              <a:t>Original source: http://commons.wikimedia.org/wiki/File:Kramskoi_Christ_dans_le_d%C3%A9sert.jpg.</a:t>
            </a:r>
          </a:p>
        </p:txBody>
      </p:sp>
      <p:sp>
        <p:nvSpPr>
          <p:cNvPr id="2" name="Content Placeholder 1">
            <a:extLst>
              <a:ext uri="{FF2B5EF4-FFF2-40B4-BE49-F238E27FC236}">
                <a16:creationId xmlns:a16="http://schemas.microsoft.com/office/drawing/2014/main" id="{4359B4E5-6AA1-1749-A634-7E6DF66EEFD1}"/>
              </a:ext>
            </a:extLst>
          </p:cNvPr>
          <p:cNvSpPr>
            <a:spLocks noGrp="1"/>
          </p:cNvSpPr>
          <p:nvPr>
            <p:ph idx="1"/>
          </p:nvPr>
        </p:nvSpPr>
        <p:spPr/>
        <p:txBody>
          <a:bodyPr>
            <a:normAutofit/>
          </a:bodyPr>
          <a:lstStyle/>
          <a:p>
            <a:pPr marL="0" indent="0">
              <a:lnSpc>
                <a:spcPct val="100000"/>
              </a:lnSpc>
              <a:spcBef>
                <a:spcPts val="0"/>
              </a:spcBef>
              <a:buNone/>
              <a:defRPr/>
            </a:pPr>
            <a:r>
              <a:rPr lang="en-US" sz="2000" b="1" dirty="0">
                <a:solidFill>
                  <a:srgbClr val="3361AA"/>
                </a:solidFill>
                <a:latin typeface="Avenir Next LT Pro" panose="020B0504020202020204" pitchFamily="34" charset="77"/>
              </a:rPr>
              <a:t>Personal Reflection</a:t>
            </a:r>
          </a:p>
          <a:p>
            <a:pPr marL="0" lvl="0" indent="0">
              <a:lnSpc>
                <a:spcPct val="100000"/>
              </a:lnSpc>
              <a:spcBef>
                <a:spcPts val="0"/>
              </a:spcBef>
              <a:buNone/>
              <a:defRPr/>
            </a:pPr>
            <a:endParaRPr lang="en-AU" sz="2000" dirty="0">
              <a:solidFill>
                <a:prstClr val="black"/>
              </a:solidFill>
            </a:endParaRPr>
          </a:p>
          <a:p>
            <a:pPr marL="0" lvl="0" indent="0">
              <a:lnSpc>
                <a:spcPct val="100000"/>
              </a:lnSpc>
              <a:spcBef>
                <a:spcPts val="0"/>
              </a:spcBef>
              <a:buNone/>
              <a:defRPr/>
            </a:pPr>
            <a:r>
              <a:rPr lang="en-AU" sz="2000" dirty="0">
                <a:solidFill>
                  <a:prstClr val="black"/>
                </a:solidFill>
              </a:rPr>
              <a:t>What has been a wilderness experience for you?</a:t>
            </a:r>
          </a:p>
          <a:p>
            <a:pPr marL="0" lvl="0" indent="0">
              <a:lnSpc>
                <a:spcPct val="100000"/>
              </a:lnSpc>
              <a:spcBef>
                <a:spcPts val="0"/>
              </a:spcBef>
              <a:buNone/>
              <a:defRPr/>
            </a:pPr>
            <a:endParaRPr lang="en-AU" sz="2000" dirty="0">
              <a:solidFill>
                <a:prstClr val="black"/>
              </a:solidFill>
            </a:endParaRPr>
          </a:p>
          <a:p>
            <a:pPr marL="0" lvl="0" indent="0">
              <a:lnSpc>
                <a:spcPct val="100000"/>
              </a:lnSpc>
              <a:spcBef>
                <a:spcPts val="0"/>
              </a:spcBef>
              <a:buNone/>
              <a:defRPr/>
            </a:pPr>
            <a:r>
              <a:rPr lang="en-AU" sz="2000" dirty="0">
                <a:solidFill>
                  <a:prstClr val="black"/>
                </a:solidFill>
              </a:rPr>
              <a:t>God knows and shares the wilderness experience of being tested as a human.</a:t>
            </a:r>
          </a:p>
          <a:p>
            <a:pPr marL="0" lvl="0" indent="0">
              <a:lnSpc>
                <a:spcPct val="100000"/>
              </a:lnSpc>
              <a:spcBef>
                <a:spcPts val="0"/>
              </a:spcBef>
              <a:buNone/>
              <a:defRPr/>
            </a:pPr>
            <a:endParaRPr lang="en-AU" sz="2000" dirty="0">
              <a:solidFill>
                <a:prstClr val="black"/>
              </a:solidFill>
            </a:endParaRPr>
          </a:p>
          <a:p>
            <a:pPr marL="0" lvl="0" indent="0">
              <a:lnSpc>
                <a:spcPct val="100000"/>
              </a:lnSpc>
              <a:spcBef>
                <a:spcPts val="0"/>
              </a:spcBef>
              <a:buNone/>
              <a:defRPr/>
            </a:pPr>
            <a:r>
              <a:rPr lang="en-AU" sz="2000" dirty="0">
                <a:solidFill>
                  <a:prstClr val="black"/>
                </a:solidFill>
              </a:rPr>
              <a:t>Bring to Jesus your own times of wilderness and those of others. </a:t>
            </a:r>
          </a:p>
        </p:txBody>
      </p:sp>
      <p:pic>
        <p:nvPicPr>
          <p:cNvPr id="13" name="Content Placeholder 12">
            <a:extLst>
              <a:ext uri="{FF2B5EF4-FFF2-40B4-BE49-F238E27FC236}">
                <a16:creationId xmlns:a16="http://schemas.microsoft.com/office/drawing/2014/main" id="{51AD0AAF-5464-6D48-A4C3-A0F43B69EEF0}"/>
              </a:ext>
            </a:extLst>
          </p:cNvPr>
          <p:cNvPicPr>
            <a:picLocks noGrp="1" noChangeAspect="1"/>
          </p:cNvPicPr>
          <p:nvPr>
            <p:ph idx="10"/>
          </p:nvPr>
        </p:nvPicPr>
        <p:blipFill rotWithShape="1">
          <a:blip r:embed="rId3">
            <a:extLst>
              <a:ext uri="{28A0092B-C50C-407E-A947-70E740481C1C}">
                <a14:useLocalDpi xmlns:a14="http://schemas.microsoft.com/office/drawing/2010/main" val="0"/>
              </a:ext>
            </a:extLst>
          </a:blip>
          <a:srcRect r="2719"/>
          <a:stretch/>
        </p:blipFill>
        <p:spPr>
          <a:xfrm>
            <a:off x="6230938" y="1337733"/>
            <a:ext cx="4860000" cy="4408816"/>
          </a:xfrm>
          <a:prstGeom prst="rect">
            <a:avLst/>
          </a:prstGeom>
        </p:spPr>
      </p:pic>
    </p:spTree>
    <p:extLst>
      <p:ext uri="{BB962C8B-B14F-4D97-AF65-F5344CB8AC3E}">
        <p14:creationId xmlns:p14="http://schemas.microsoft.com/office/powerpoint/2010/main" val="17417753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452033" y="1441450"/>
            <a:ext cx="9287933" cy="4273550"/>
          </a:xfrm>
        </p:spPr>
        <p:txBody>
          <a:bodyPr>
            <a:noAutofit/>
          </a:bodyPr>
          <a:lstStyle/>
          <a:p>
            <a:pPr marL="0" indent="0" algn="ctr">
              <a:spcAft>
                <a:spcPts val="800"/>
              </a:spcAft>
              <a:buNone/>
            </a:pPr>
            <a:r>
              <a:rPr lang="en-US" b="1" dirty="0">
                <a:solidFill>
                  <a:srgbClr val="3361AA"/>
                </a:solidFill>
                <a:latin typeface="Avenir Next LT Pro" panose="020B0504020202020204" pitchFamily="34" charset="77"/>
              </a:rPr>
              <a:t>Prayer</a:t>
            </a:r>
          </a:p>
          <a:p>
            <a:pPr marL="0" indent="0" algn="ctr">
              <a:lnSpc>
                <a:spcPct val="100000"/>
              </a:lnSpc>
              <a:spcAft>
                <a:spcPts val="800"/>
              </a:spcAft>
              <a:buNone/>
            </a:pPr>
            <a:r>
              <a:rPr lang="en-US" sz="2200" dirty="0">
                <a:solidFill>
                  <a:srgbClr val="3361AA"/>
                </a:solidFill>
              </a:rPr>
              <a:t>God of the covenant,</a:t>
            </a:r>
            <a:br>
              <a:rPr lang="en-US" sz="2200" dirty="0">
                <a:solidFill>
                  <a:srgbClr val="3361AA"/>
                </a:solidFill>
              </a:rPr>
            </a:br>
            <a:r>
              <a:rPr lang="en-US" sz="2200" dirty="0">
                <a:solidFill>
                  <a:srgbClr val="3361AA"/>
                </a:solidFill>
              </a:rPr>
              <a:t>in the glory of the cross</a:t>
            </a:r>
            <a:br>
              <a:rPr lang="en-US" sz="2200" dirty="0">
                <a:solidFill>
                  <a:srgbClr val="3361AA"/>
                </a:solidFill>
              </a:rPr>
            </a:br>
            <a:r>
              <a:rPr lang="en-US" sz="2200" dirty="0">
                <a:solidFill>
                  <a:srgbClr val="3361AA"/>
                </a:solidFill>
              </a:rPr>
              <a:t>your Son embraced the power of death</a:t>
            </a:r>
            <a:br>
              <a:rPr lang="en-US" sz="2200" dirty="0">
                <a:solidFill>
                  <a:srgbClr val="3361AA"/>
                </a:solidFill>
              </a:rPr>
            </a:br>
            <a:r>
              <a:rPr lang="en-US" sz="2200" dirty="0">
                <a:solidFill>
                  <a:srgbClr val="3361AA"/>
                </a:solidFill>
              </a:rPr>
              <a:t>and broke its hold over your people.</a:t>
            </a:r>
            <a:br>
              <a:rPr lang="en-US" sz="2200" dirty="0">
                <a:solidFill>
                  <a:srgbClr val="3361AA"/>
                </a:solidFill>
              </a:rPr>
            </a:br>
            <a:r>
              <a:rPr lang="en-US" sz="2200" dirty="0">
                <a:solidFill>
                  <a:srgbClr val="3361AA"/>
                </a:solidFill>
              </a:rPr>
              <a:t>In this time of repentance,</a:t>
            </a:r>
            <a:br>
              <a:rPr lang="en-US" sz="2200" dirty="0">
                <a:solidFill>
                  <a:srgbClr val="3361AA"/>
                </a:solidFill>
              </a:rPr>
            </a:br>
            <a:r>
              <a:rPr lang="en-US" sz="2200" dirty="0">
                <a:solidFill>
                  <a:srgbClr val="3361AA"/>
                </a:solidFill>
              </a:rPr>
              <a:t>draw all people to yourself,</a:t>
            </a:r>
            <a:br>
              <a:rPr lang="en-US" sz="2200" dirty="0">
                <a:solidFill>
                  <a:srgbClr val="3361AA"/>
                </a:solidFill>
              </a:rPr>
            </a:br>
            <a:r>
              <a:rPr lang="en-US" sz="2200" dirty="0">
                <a:solidFill>
                  <a:srgbClr val="3361AA"/>
                </a:solidFill>
              </a:rPr>
              <a:t>that we who confess Jesus as Lord</a:t>
            </a:r>
            <a:br>
              <a:rPr lang="en-US" sz="2200" dirty="0">
                <a:solidFill>
                  <a:srgbClr val="3361AA"/>
                </a:solidFill>
              </a:rPr>
            </a:br>
            <a:r>
              <a:rPr lang="en-US" sz="2200" dirty="0">
                <a:solidFill>
                  <a:srgbClr val="3361AA"/>
                </a:solidFill>
              </a:rPr>
              <a:t>may put aside the deeds of death</a:t>
            </a:r>
            <a:br>
              <a:rPr lang="en-US" sz="2200" dirty="0">
                <a:solidFill>
                  <a:srgbClr val="3361AA"/>
                </a:solidFill>
              </a:rPr>
            </a:br>
            <a:r>
              <a:rPr lang="en-US" sz="2200" dirty="0">
                <a:solidFill>
                  <a:srgbClr val="3361AA"/>
                </a:solidFill>
              </a:rPr>
              <a:t>and accept the life of your kingdom. </a:t>
            </a:r>
            <a:br>
              <a:rPr lang="en-US" sz="2200" dirty="0">
                <a:solidFill>
                  <a:srgbClr val="3361AA"/>
                </a:solidFill>
              </a:rPr>
            </a:br>
            <a:r>
              <a:rPr lang="en-US" sz="2200" dirty="0">
                <a:solidFill>
                  <a:srgbClr val="3361AA"/>
                </a:solidFill>
              </a:rPr>
              <a:t>Amen.</a:t>
            </a:r>
          </a:p>
          <a:p>
            <a:pPr marL="0" indent="0" algn="ctr">
              <a:spcAft>
                <a:spcPts val="800"/>
              </a:spcAft>
              <a:buNone/>
            </a:pPr>
            <a:r>
              <a:rPr lang="en-US" b="1" dirty="0">
                <a:solidFill>
                  <a:srgbClr val="3361AA"/>
                </a:solidFill>
              </a:rPr>
              <a:t> </a:t>
            </a:r>
          </a:p>
        </p:txBody>
      </p:sp>
    </p:spTree>
    <p:extLst>
      <p:ext uri="{BB962C8B-B14F-4D97-AF65-F5344CB8AC3E}">
        <p14:creationId xmlns:p14="http://schemas.microsoft.com/office/powerpoint/2010/main" val="36901320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2268008" y="1441450"/>
            <a:ext cx="7655983" cy="4273550"/>
          </a:xfrm>
        </p:spPr>
        <p:txBody>
          <a:bodyPr>
            <a:noAutofit/>
          </a:bodyPr>
          <a:lstStyle/>
          <a:p>
            <a:pPr marL="0" indent="0" algn="ctr">
              <a:spcAft>
                <a:spcPts val="800"/>
              </a:spcAft>
              <a:buNone/>
            </a:pPr>
            <a:r>
              <a:rPr lang="en-US" b="1" dirty="0">
                <a:solidFill>
                  <a:srgbClr val="3361AA"/>
                </a:solidFill>
                <a:latin typeface="Avenir Next LT Pro" panose="020B0504020202020204" pitchFamily="34" charset="77"/>
              </a:rPr>
              <a:t>Prayer</a:t>
            </a:r>
          </a:p>
          <a:p>
            <a:pPr marL="0" indent="0" algn="ctr">
              <a:lnSpc>
                <a:spcPct val="100000"/>
              </a:lnSpc>
              <a:spcAft>
                <a:spcPts val="800"/>
              </a:spcAft>
              <a:buNone/>
            </a:pPr>
            <a:r>
              <a:rPr lang="en-US" sz="2200" dirty="0">
                <a:solidFill>
                  <a:srgbClr val="3361AA"/>
                </a:solidFill>
              </a:rPr>
              <a:t>Beloved friends, in this season of repentance and healing, we accept God's invitation to be ever-mindful of the needs of others, offering our prayers on behalf of God's community in the church and the world.</a:t>
            </a:r>
            <a:br>
              <a:rPr lang="en-US" sz="2200" dirty="0">
                <a:solidFill>
                  <a:srgbClr val="3361AA"/>
                </a:solidFill>
              </a:rPr>
            </a:br>
            <a:br>
              <a:rPr lang="en-US" sz="2200" dirty="0">
                <a:solidFill>
                  <a:srgbClr val="3361AA"/>
                </a:solidFill>
              </a:rPr>
            </a:br>
            <a:r>
              <a:rPr lang="en-US" sz="2200" dirty="0">
                <a:solidFill>
                  <a:srgbClr val="3361AA"/>
                </a:solidFill>
              </a:rPr>
              <a:t>Fill us with your strength to resist the seductions of our foolish desires and the tempter's vain delights, that we may walk in obedience and righteousness, rejoicing in you with an upright heart.</a:t>
            </a:r>
            <a:br>
              <a:rPr lang="en-US" sz="2200" dirty="0">
                <a:solidFill>
                  <a:srgbClr val="3361AA"/>
                </a:solidFill>
              </a:rPr>
            </a:br>
            <a:br>
              <a:rPr lang="en-US" sz="2200" dirty="0">
                <a:solidFill>
                  <a:srgbClr val="3361AA"/>
                </a:solidFill>
              </a:rPr>
            </a:br>
            <a:r>
              <a:rPr lang="en-US" sz="2200" dirty="0">
                <a:solidFill>
                  <a:srgbClr val="3361AA"/>
                </a:solidFill>
              </a:rPr>
              <a:t>Amen.</a:t>
            </a:r>
          </a:p>
          <a:p>
            <a:pPr marL="0" indent="0" algn="ctr">
              <a:spcAft>
                <a:spcPts val="800"/>
              </a:spcAft>
              <a:buNone/>
            </a:pPr>
            <a:r>
              <a:rPr lang="en-US" b="1" dirty="0">
                <a:solidFill>
                  <a:srgbClr val="3361AA"/>
                </a:solidFill>
              </a:rPr>
              <a:t> </a:t>
            </a:r>
          </a:p>
        </p:txBody>
      </p:sp>
    </p:spTree>
    <p:extLst>
      <p:ext uri="{BB962C8B-B14F-4D97-AF65-F5344CB8AC3E}">
        <p14:creationId xmlns:p14="http://schemas.microsoft.com/office/powerpoint/2010/main" val="2421079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95978-D3E2-6248-9BD2-5AD39871DF9A}"/>
              </a:ext>
            </a:extLst>
          </p:cNvPr>
          <p:cNvSpPr>
            <a:spLocks noGrp="1"/>
          </p:cNvSpPr>
          <p:nvPr>
            <p:ph type="title"/>
          </p:nvPr>
        </p:nvSpPr>
        <p:spPr/>
        <p:txBody>
          <a:bodyPr>
            <a:normAutofit/>
          </a:bodyPr>
          <a:lstStyle/>
          <a:p>
            <a:r>
              <a:rPr lang="en-US" sz="4000" dirty="0"/>
              <a:t>First Sunday in Lent</a:t>
            </a:r>
          </a:p>
        </p:txBody>
      </p:sp>
      <p:sp>
        <p:nvSpPr>
          <p:cNvPr id="4" name="Content Placeholder 3">
            <a:extLst>
              <a:ext uri="{FF2B5EF4-FFF2-40B4-BE49-F238E27FC236}">
                <a16:creationId xmlns:a16="http://schemas.microsoft.com/office/drawing/2014/main" id="{9B93D032-1483-E04F-9FE5-059261271545}"/>
              </a:ext>
            </a:extLst>
          </p:cNvPr>
          <p:cNvSpPr>
            <a:spLocks noGrp="1"/>
          </p:cNvSpPr>
          <p:nvPr>
            <p:ph sz="half" idx="2"/>
          </p:nvPr>
        </p:nvSpPr>
        <p:spPr/>
        <p:txBody>
          <a:bodyPr>
            <a:normAutofit/>
          </a:bodyPr>
          <a:lstStyle/>
          <a:p>
            <a:pPr>
              <a:spcAft>
                <a:spcPts val="800"/>
              </a:spcAft>
            </a:pPr>
            <a:endParaRPr lang="en-US" dirty="0"/>
          </a:p>
          <a:p>
            <a:pPr marL="0" indent="0">
              <a:spcAft>
                <a:spcPts val="800"/>
              </a:spcAft>
              <a:buNone/>
            </a:pPr>
            <a:r>
              <a:rPr lang="en-US" dirty="0"/>
              <a:t>Deuteronomy 26:1-11</a:t>
            </a:r>
          </a:p>
          <a:p>
            <a:pPr marL="0" indent="0">
              <a:spcAft>
                <a:spcPts val="800"/>
              </a:spcAft>
              <a:buNone/>
            </a:pPr>
            <a:r>
              <a:rPr lang="en-US" dirty="0"/>
              <a:t>Psalm 91:1-2 and 9-16</a:t>
            </a:r>
          </a:p>
          <a:p>
            <a:pPr marL="0" indent="0">
              <a:spcAft>
                <a:spcPts val="800"/>
              </a:spcAft>
              <a:buNone/>
            </a:pPr>
            <a:r>
              <a:rPr lang="en-US" dirty="0"/>
              <a:t>Romans 10:8b-13</a:t>
            </a:r>
          </a:p>
          <a:p>
            <a:pPr marL="0" indent="0">
              <a:spcAft>
                <a:spcPts val="800"/>
              </a:spcAft>
              <a:buNone/>
            </a:pPr>
            <a:r>
              <a:rPr lang="en-US" dirty="0"/>
              <a:t>Luke 4:1-13</a:t>
            </a:r>
          </a:p>
        </p:txBody>
      </p:sp>
    </p:spTree>
    <p:extLst>
      <p:ext uri="{BB962C8B-B14F-4D97-AF65-F5344CB8AC3E}">
        <p14:creationId xmlns:p14="http://schemas.microsoft.com/office/powerpoint/2010/main" val="1973048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lstStyle/>
          <a:p>
            <a:pPr marL="0" indent="0">
              <a:spcAft>
                <a:spcPts val="800"/>
              </a:spcAft>
              <a:buNone/>
            </a:pPr>
            <a:r>
              <a:rPr lang="en-US" b="1" dirty="0">
                <a:solidFill>
                  <a:srgbClr val="3361AA"/>
                </a:solidFill>
                <a:latin typeface="Avenir Next LT Pro" panose="020B0504020202020204" pitchFamily="34" charset="77"/>
              </a:rPr>
              <a:t>Deuteronomy 26:1-11</a:t>
            </a:r>
          </a:p>
          <a:p>
            <a:pPr marL="0" indent="0">
              <a:lnSpc>
                <a:spcPct val="100000"/>
              </a:lnSpc>
              <a:spcAft>
                <a:spcPts val="800"/>
              </a:spcAft>
              <a:buNone/>
            </a:pPr>
            <a:r>
              <a:rPr lang="en-US" dirty="0"/>
              <a:t>When you have entered the land the </a:t>
            </a:r>
            <a:r>
              <a:rPr lang="en-US" cap="small" dirty="0"/>
              <a:t>Lord</a:t>
            </a:r>
            <a:r>
              <a:rPr lang="en-US" dirty="0"/>
              <a:t> your God is giving you as an inheritance and have taken possession of it and settled in it, </a:t>
            </a:r>
            <a:r>
              <a:rPr lang="en-US" b="1" baseline="30000" dirty="0"/>
              <a:t>2 </a:t>
            </a:r>
            <a:r>
              <a:rPr lang="en-US" dirty="0"/>
              <a:t>take some of the </a:t>
            </a:r>
            <a:r>
              <a:rPr lang="en-US" dirty="0" err="1"/>
              <a:t>firstfruits</a:t>
            </a:r>
            <a:r>
              <a:rPr lang="en-US" dirty="0"/>
              <a:t> of all that you produce from the soil of the land the </a:t>
            </a:r>
            <a:r>
              <a:rPr lang="en-US" cap="small" dirty="0"/>
              <a:t>Lord</a:t>
            </a:r>
            <a:r>
              <a:rPr lang="en-US" dirty="0"/>
              <a:t> your God is giving you and put them in a basket. Then go to the place the </a:t>
            </a:r>
            <a:r>
              <a:rPr lang="en-US" cap="small" dirty="0"/>
              <a:t>Lord</a:t>
            </a:r>
            <a:r>
              <a:rPr lang="en-US" dirty="0"/>
              <a:t> your God will choose as a dwelling for his Name </a:t>
            </a:r>
            <a:r>
              <a:rPr lang="en-US" b="1" baseline="30000" dirty="0"/>
              <a:t>3 </a:t>
            </a:r>
            <a:r>
              <a:rPr lang="en-US" dirty="0"/>
              <a:t>and say to the priest in office at the time, “I declare today to the </a:t>
            </a:r>
            <a:r>
              <a:rPr lang="en-US" cap="small" dirty="0"/>
              <a:t>Lord</a:t>
            </a:r>
            <a:r>
              <a:rPr lang="en-US" dirty="0"/>
              <a:t> your God that I have come to the land the </a:t>
            </a:r>
            <a:r>
              <a:rPr lang="en-US" cap="small" dirty="0"/>
              <a:t>Lord</a:t>
            </a:r>
            <a:r>
              <a:rPr lang="en-US" dirty="0"/>
              <a:t> swore to our ancestors to give us.” </a:t>
            </a:r>
          </a:p>
        </p:txBody>
      </p:sp>
    </p:spTree>
    <p:extLst>
      <p:ext uri="{BB962C8B-B14F-4D97-AF65-F5344CB8AC3E}">
        <p14:creationId xmlns:p14="http://schemas.microsoft.com/office/powerpoint/2010/main" val="34413675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rmAutofit/>
          </a:bodyPr>
          <a:lstStyle/>
          <a:p>
            <a:pPr marL="0" indent="0">
              <a:lnSpc>
                <a:spcPct val="100000"/>
              </a:lnSpc>
              <a:spcAft>
                <a:spcPts val="800"/>
              </a:spcAft>
              <a:buNone/>
            </a:pPr>
            <a:r>
              <a:rPr lang="en-US" b="1" baseline="30000" dirty="0"/>
              <a:t>4 </a:t>
            </a:r>
            <a:r>
              <a:rPr lang="en-US" dirty="0"/>
              <a:t>The priest shall take the basket from your hands and set it down in front of the altar of the </a:t>
            </a:r>
            <a:r>
              <a:rPr lang="en-US" cap="small" dirty="0"/>
              <a:t>Lord</a:t>
            </a:r>
            <a:r>
              <a:rPr lang="en-US" dirty="0"/>
              <a:t> your God. </a:t>
            </a:r>
            <a:r>
              <a:rPr lang="en-US" b="1" baseline="30000" dirty="0"/>
              <a:t>5 </a:t>
            </a:r>
            <a:r>
              <a:rPr lang="en-US" dirty="0"/>
              <a:t>Then you shall declare before the </a:t>
            </a:r>
            <a:r>
              <a:rPr lang="en-US" cap="small" dirty="0"/>
              <a:t>Lord</a:t>
            </a:r>
            <a:r>
              <a:rPr lang="en-US" dirty="0"/>
              <a:t> your God: “My father was a wandering Aramean, and he went down into Egypt with a few people and lived there and became a great nation, powerful and numerous. </a:t>
            </a:r>
            <a:r>
              <a:rPr lang="en-US" sz="2000" b="1" baseline="30000" dirty="0"/>
              <a:t>6 </a:t>
            </a:r>
            <a:r>
              <a:rPr lang="en-US" dirty="0"/>
              <a:t>But the Egyptians mistreated us and made us suffer, subjecting us to harsh </a:t>
            </a:r>
            <a:r>
              <a:rPr lang="en-US" dirty="0" err="1"/>
              <a:t>labour</a:t>
            </a:r>
            <a:r>
              <a:rPr lang="en-US" dirty="0"/>
              <a:t>. </a:t>
            </a:r>
            <a:r>
              <a:rPr lang="en-US" b="1" baseline="30000" dirty="0"/>
              <a:t>7 </a:t>
            </a:r>
            <a:r>
              <a:rPr lang="en-US" dirty="0"/>
              <a:t>Then we cried out to the </a:t>
            </a:r>
            <a:r>
              <a:rPr lang="en-US" cap="small" dirty="0"/>
              <a:t>Lord</a:t>
            </a:r>
            <a:r>
              <a:rPr lang="en-US" dirty="0"/>
              <a:t>, the God of our ancestors, and the </a:t>
            </a:r>
            <a:r>
              <a:rPr lang="en-US" cap="small" dirty="0"/>
              <a:t>Lord</a:t>
            </a:r>
            <a:r>
              <a:rPr lang="en-US" dirty="0"/>
              <a:t> heard our voice and saw our misery, toil and oppression. </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marL="0" indent="0">
              <a:spcAft>
                <a:spcPts val="800"/>
              </a:spcAft>
              <a:buNone/>
            </a:pPr>
            <a:r>
              <a:rPr lang="en-US" sz="1200" b="1" dirty="0">
                <a:solidFill>
                  <a:srgbClr val="3361AA"/>
                </a:solidFill>
                <a:latin typeface="Avenir Next LT Pro" panose="020B0504020202020204" pitchFamily="34" charset="77"/>
              </a:rPr>
              <a:t>Deuteronomy 26:1-11</a:t>
            </a:r>
          </a:p>
        </p:txBody>
      </p:sp>
    </p:spTree>
    <p:extLst>
      <p:ext uri="{BB962C8B-B14F-4D97-AF65-F5344CB8AC3E}">
        <p14:creationId xmlns:p14="http://schemas.microsoft.com/office/powerpoint/2010/main" val="1053068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rmAutofit/>
          </a:bodyPr>
          <a:lstStyle/>
          <a:p>
            <a:pPr marL="0" indent="0">
              <a:lnSpc>
                <a:spcPct val="100000"/>
              </a:lnSpc>
              <a:spcAft>
                <a:spcPts val="600"/>
              </a:spcAft>
              <a:buNone/>
            </a:pPr>
            <a:r>
              <a:rPr lang="en-US" b="1" baseline="30000" dirty="0"/>
              <a:t>8 </a:t>
            </a:r>
            <a:r>
              <a:rPr lang="en-US" dirty="0"/>
              <a:t>So the </a:t>
            </a:r>
            <a:r>
              <a:rPr lang="en-US" cap="small" dirty="0"/>
              <a:t>Lord</a:t>
            </a:r>
            <a:r>
              <a:rPr lang="en-US" dirty="0"/>
              <a:t> brought us out of Egypt with a mighty hand and an outstretched arm, with great terror and with signs and wonders. </a:t>
            </a:r>
            <a:r>
              <a:rPr lang="en-US" b="1" baseline="30000" dirty="0"/>
              <a:t>9 </a:t>
            </a:r>
            <a:r>
              <a:rPr lang="en-US" dirty="0"/>
              <a:t>He brought us to this place and gave us this land, a land flowing with milk and honey; </a:t>
            </a:r>
            <a:r>
              <a:rPr lang="en-US" b="1" baseline="30000" dirty="0"/>
              <a:t>10 </a:t>
            </a:r>
            <a:r>
              <a:rPr lang="en-US" dirty="0"/>
              <a:t>and now I bring the </a:t>
            </a:r>
            <a:r>
              <a:rPr lang="en-US" dirty="0" err="1"/>
              <a:t>firstfruits</a:t>
            </a:r>
            <a:r>
              <a:rPr lang="en-US" dirty="0"/>
              <a:t> of the soil that you, </a:t>
            </a:r>
            <a:r>
              <a:rPr lang="en-US" cap="small" dirty="0"/>
              <a:t>Lord</a:t>
            </a:r>
            <a:r>
              <a:rPr lang="en-US" dirty="0"/>
              <a:t>, have given me.” Place the basket before the </a:t>
            </a:r>
            <a:r>
              <a:rPr lang="en-US" cap="small" dirty="0"/>
              <a:t>Lord</a:t>
            </a:r>
            <a:r>
              <a:rPr lang="en-US" dirty="0"/>
              <a:t> your God and bow down before him. </a:t>
            </a:r>
            <a:r>
              <a:rPr lang="en-US" b="1" baseline="30000" dirty="0"/>
              <a:t>11 </a:t>
            </a:r>
            <a:r>
              <a:rPr lang="en-US" dirty="0"/>
              <a:t>Then you and the Levites and the foreigners residing among you shall rejoice in all the good things the </a:t>
            </a:r>
            <a:r>
              <a:rPr lang="en-US" cap="small" dirty="0"/>
              <a:t>Lord</a:t>
            </a:r>
            <a:r>
              <a:rPr lang="en-US" dirty="0"/>
              <a:t> your God has given to you and your household.</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marL="0" indent="0">
              <a:spcAft>
                <a:spcPts val="800"/>
              </a:spcAft>
              <a:buNone/>
            </a:pPr>
            <a:r>
              <a:rPr lang="en-US" sz="1200" b="1" dirty="0">
                <a:solidFill>
                  <a:srgbClr val="3361AA"/>
                </a:solidFill>
                <a:latin typeface="Avenir Next LT Pro" panose="020B0504020202020204" pitchFamily="34" charset="77"/>
              </a:rPr>
              <a:t>Deuteronomy 26:1-11</a:t>
            </a:r>
          </a:p>
        </p:txBody>
      </p:sp>
    </p:spTree>
    <p:extLst>
      <p:ext uri="{BB962C8B-B14F-4D97-AF65-F5344CB8AC3E}">
        <p14:creationId xmlns:p14="http://schemas.microsoft.com/office/powerpoint/2010/main" val="413638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58900" y="2393950"/>
            <a:ext cx="9287933" cy="2070100"/>
          </a:xfrm>
        </p:spPr>
        <p:txBody>
          <a:bodyPr>
            <a:normAutofit lnSpcReduction="10000"/>
          </a:bodyPr>
          <a:lstStyle/>
          <a:p>
            <a:pPr marL="0" indent="0">
              <a:lnSpc>
                <a:spcPct val="100000"/>
              </a:lnSpc>
              <a:spcAft>
                <a:spcPts val="800"/>
              </a:spcAft>
              <a:buNone/>
            </a:pPr>
            <a:r>
              <a:rPr lang="en-US" b="1" dirty="0">
                <a:solidFill>
                  <a:srgbClr val="3361AA"/>
                </a:solidFill>
                <a:latin typeface="Avenir Next LT Pro" panose="020B0504020202020204" pitchFamily="34" charset="77"/>
              </a:rPr>
              <a:t>Psalm 91:1-2</a:t>
            </a:r>
          </a:p>
          <a:p>
            <a:pPr marL="0" indent="0">
              <a:lnSpc>
                <a:spcPct val="100000"/>
              </a:lnSpc>
              <a:spcAft>
                <a:spcPts val="800"/>
              </a:spcAft>
              <a:buNone/>
            </a:pPr>
            <a:r>
              <a:rPr lang="en-US" dirty="0"/>
              <a:t>Whoever dwells in the shelter of the Most High will rest in the shadow of the Almighty.</a:t>
            </a:r>
            <a:br>
              <a:rPr lang="en-US" dirty="0"/>
            </a:br>
            <a:r>
              <a:rPr lang="en-US" b="1" baseline="30000" dirty="0"/>
              <a:t>2 </a:t>
            </a:r>
            <a:r>
              <a:rPr lang="en-US" dirty="0"/>
              <a:t>I will say of the </a:t>
            </a:r>
            <a:r>
              <a:rPr lang="en-US" cap="small" dirty="0"/>
              <a:t>Lord</a:t>
            </a:r>
            <a:r>
              <a:rPr lang="en-US" dirty="0"/>
              <a:t>, “He is my refuge and my fortress, my God, in whom I trust.”</a:t>
            </a:r>
          </a:p>
        </p:txBody>
      </p:sp>
    </p:spTree>
    <p:extLst>
      <p:ext uri="{BB962C8B-B14F-4D97-AF65-F5344CB8AC3E}">
        <p14:creationId xmlns:p14="http://schemas.microsoft.com/office/powerpoint/2010/main" val="9438198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rmAutofit/>
          </a:bodyPr>
          <a:lstStyle/>
          <a:p>
            <a:pPr marL="0" indent="0">
              <a:lnSpc>
                <a:spcPct val="100000"/>
              </a:lnSpc>
              <a:spcAft>
                <a:spcPts val="800"/>
              </a:spcAft>
              <a:buNone/>
            </a:pPr>
            <a:r>
              <a:rPr lang="en-US" b="1" dirty="0">
                <a:solidFill>
                  <a:srgbClr val="3361AA"/>
                </a:solidFill>
                <a:latin typeface="Avenir Next LT Pro" panose="020B0504020202020204" pitchFamily="34" charset="77"/>
              </a:rPr>
              <a:t>Psalm 91:9-16</a:t>
            </a:r>
          </a:p>
          <a:p>
            <a:pPr marL="0" indent="0">
              <a:lnSpc>
                <a:spcPct val="100000"/>
              </a:lnSpc>
              <a:spcAft>
                <a:spcPts val="800"/>
              </a:spcAft>
              <a:buNone/>
            </a:pPr>
            <a:r>
              <a:rPr lang="en-US" b="1" baseline="30000" dirty="0"/>
              <a:t>9 </a:t>
            </a:r>
            <a:r>
              <a:rPr lang="en-US" dirty="0"/>
              <a:t>… If you say, “The </a:t>
            </a:r>
            <a:r>
              <a:rPr lang="en-US" cap="small" dirty="0"/>
              <a:t>Lord</a:t>
            </a:r>
            <a:r>
              <a:rPr lang="en-US" dirty="0"/>
              <a:t> is my refuge,” and you make the Most High your dwelling, </a:t>
            </a:r>
            <a:r>
              <a:rPr lang="en-US" b="1" baseline="30000" dirty="0"/>
              <a:t>10 </a:t>
            </a:r>
            <a:r>
              <a:rPr lang="en-US" dirty="0"/>
              <a:t>no harm will overtake you, no disaster will come near your tent.</a:t>
            </a:r>
            <a:br>
              <a:rPr lang="en-US" dirty="0"/>
            </a:br>
            <a:r>
              <a:rPr lang="en-US" b="1" baseline="30000" dirty="0"/>
              <a:t>11 </a:t>
            </a:r>
            <a:r>
              <a:rPr lang="en-US" dirty="0"/>
              <a:t>For he will command his angels concerning you to guard you in all your ways; </a:t>
            </a:r>
            <a:r>
              <a:rPr lang="en-US" b="1" baseline="30000" dirty="0"/>
              <a:t>12 </a:t>
            </a:r>
            <a:r>
              <a:rPr lang="en-US" dirty="0"/>
              <a:t>they will lift you up in their hands, so that you will not strike your foot against a stone.</a:t>
            </a:r>
          </a:p>
        </p:txBody>
      </p:sp>
    </p:spTree>
    <p:extLst>
      <p:ext uri="{BB962C8B-B14F-4D97-AF65-F5344CB8AC3E}">
        <p14:creationId xmlns:p14="http://schemas.microsoft.com/office/powerpoint/2010/main" val="2697225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rmAutofit/>
          </a:bodyPr>
          <a:lstStyle/>
          <a:p>
            <a:pPr marL="0" indent="0">
              <a:lnSpc>
                <a:spcPct val="100000"/>
              </a:lnSpc>
              <a:spcAft>
                <a:spcPts val="600"/>
              </a:spcAft>
              <a:buNone/>
            </a:pPr>
            <a:r>
              <a:rPr lang="en-US" b="1" baseline="30000" dirty="0"/>
              <a:t>13 </a:t>
            </a:r>
            <a:r>
              <a:rPr lang="en-US" dirty="0"/>
              <a:t>You will tread on the lion and the cobra; you will trample the great lion and the serpent.</a:t>
            </a:r>
          </a:p>
          <a:p>
            <a:pPr marL="0" indent="0">
              <a:lnSpc>
                <a:spcPct val="100000"/>
              </a:lnSpc>
              <a:spcAft>
                <a:spcPts val="600"/>
              </a:spcAft>
              <a:buNone/>
            </a:pPr>
            <a:r>
              <a:rPr lang="en-US" b="1" baseline="30000" dirty="0"/>
              <a:t>14 </a:t>
            </a:r>
            <a:r>
              <a:rPr lang="en-US" dirty="0"/>
              <a:t>“Because he</a:t>
            </a:r>
            <a:r>
              <a:rPr lang="en-US" baseline="30000" dirty="0"/>
              <a:t> </a:t>
            </a:r>
            <a:r>
              <a:rPr lang="en-US" dirty="0"/>
              <a:t>loves me,” says the </a:t>
            </a:r>
            <a:r>
              <a:rPr lang="en-US" cap="small" dirty="0"/>
              <a:t>Lord</a:t>
            </a:r>
            <a:r>
              <a:rPr lang="en-US" dirty="0"/>
              <a:t>, “I will rescue him; I will protect him, for he acknowledges my name.</a:t>
            </a:r>
            <a:br>
              <a:rPr lang="en-US" dirty="0"/>
            </a:br>
            <a:r>
              <a:rPr lang="en-US" b="1" baseline="30000" dirty="0"/>
              <a:t>15 </a:t>
            </a:r>
            <a:r>
              <a:rPr lang="en-US" dirty="0"/>
              <a:t>He will call on me, and I will answer him; I will be with him in trouble, I will deliver him and </a:t>
            </a:r>
            <a:r>
              <a:rPr lang="en-US" dirty="0" err="1"/>
              <a:t>honour</a:t>
            </a:r>
            <a:r>
              <a:rPr lang="en-US" dirty="0"/>
              <a:t> him.</a:t>
            </a:r>
            <a:br>
              <a:rPr lang="en-US" dirty="0"/>
            </a:br>
            <a:r>
              <a:rPr lang="en-US" b="1" baseline="30000" dirty="0"/>
              <a:t>16 </a:t>
            </a:r>
            <a:r>
              <a:rPr lang="en-US" dirty="0"/>
              <a:t>With long life I will satisfy him and show him my salvation.”</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a:spcAft>
                <a:spcPts val="800"/>
              </a:spcAft>
            </a:pPr>
            <a:r>
              <a:rPr lang="en-US" sz="1200" b="1" dirty="0">
                <a:solidFill>
                  <a:srgbClr val="3361AA"/>
                </a:solidFill>
                <a:latin typeface="Avenir Next LT Pro" panose="020B0504020202020204" pitchFamily="34" charset="77"/>
              </a:rPr>
              <a:t>Psalm 91:9-16</a:t>
            </a:r>
          </a:p>
        </p:txBody>
      </p:sp>
    </p:spTree>
    <p:extLst>
      <p:ext uri="{BB962C8B-B14F-4D97-AF65-F5344CB8AC3E}">
        <p14:creationId xmlns:p14="http://schemas.microsoft.com/office/powerpoint/2010/main" val="680984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rmAutofit fontScale="92500" lnSpcReduction="10000"/>
          </a:bodyPr>
          <a:lstStyle/>
          <a:p>
            <a:pPr marL="0" indent="0">
              <a:lnSpc>
                <a:spcPct val="100000"/>
              </a:lnSpc>
              <a:spcAft>
                <a:spcPts val="800"/>
              </a:spcAft>
              <a:buNone/>
            </a:pPr>
            <a:r>
              <a:rPr lang="en-US" b="1" dirty="0">
                <a:solidFill>
                  <a:srgbClr val="3361AA"/>
                </a:solidFill>
                <a:latin typeface="Avenir Next LT Pro" panose="020B0504020202020204" pitchFamily="34" charset="77"/>
              </a:rPr>
              <a:t>Romans 10:8b-13</a:t>
            </a:r>
          </a:p>
          <a:p>
            <a:pPr marL="0" indent="0">
              <a:lnSpc>
                <a:spcPct val="100000"/>
              </a:lnSpc>
              <a:spcAft>
                <a:spcPts val="800"/>
              </a:spcAft>
              <a:buNone/>
            </a:pPr>
            <a:r>
              <a:rPr lang="en-US" dirty="0"/>
              <a:t>“The word is near you; it is in your mouth and in your heart,” that is, the message concerning faith that we proclaim: </a:t>
            </a:r>
            <a:r>
              <a:rPr lang="en-US" b="1" baseline="30000" dirty="0"/>
              <a:t>9 </a:t>
            </a:r>
            <a:r>
              <a:rPr lang="en-US" dirty="0"/>
              <a:t>If you declare with your mouth, “Jesus is Lord,” and believe in your heart that God raised him from the dead, you will be saved. </a:t>
            </a:r>
            <a:r>
              <a:rPr lang="en-US" b="1" baseline="30000" dirty="0"/>
              <a:t>10 </a:t>
            </a:r>
            <a:r>
              <a:rPr lang="en-US" dirty="0"/>
              <a:t>For it is with your heart that you believe and are justified, and it is with your mouth that you profess your faith and are saved. </a:t>
            </a:r>
            <a:r>
              <a:rPr lang="en-US" b="1" baseline="30000" dirty="0"/>
              <a:t>11 </a:t>
            </a:r>
            <a:r>
              <a:rPr lang="en-US" dirty="0"/>
              <a:t>As Scripture says, “Anyone who believes in him will never be put to shame.”</a:t>
            </a:r>
            <a:r>
              <a:rPr lang="en-US" b="1" baseline="30000" dirty="0"/>
              <a:t>12 </a:t>
            </a:r>
            <a:r>
              <a:rPr lang="en-US" dirty="0"/>
              <a:t>For there is no difference between Jew and Gentile</a:t>
            </a:r>
            <a:r>
              <a:rPr lang="en-US" dirty="0">
                <a:ea typeface="+mn-lt"/>
                <a:cs typeface="+mn-lt"/>
              </a:rPr>
              <a:t> –</a:t>
            </a:r>
            <a:r>
              <a:rPr lang="en-US" dirty="0"/>
              <a:t> the same Lord is Lord of all and richly blesses all who call on him, </a:t>
            </a:r>
            <a:r>
              <a:rPr lang="en-US" b="1" baseline="30000" dirty="0"/>
              <a:t>13 </a:t>
            </a:r>
            <a:r>
              <a:rPr lang="en-US" dirty="0"/>
              <a:t>for, “Everyone who calls on the name of the Lord will be saved.”</a:t>
            </a:r>
            <a:endParaRPr lang="en-US" dirty="0">
              <a:cs typeface="Calibri"/>
            </a:endParaRPr>
          </a:p>
        </p:txBody>
      </p:sp>
    </p:spTree>
    <p:extLst>
      <p:ext uri="{BB962C8B-B14F-4D97-AF65-F5344CB8AC3E}">
        <p14:creationId xmlns:p14="http://schemas.microsoft.com/office/powerpoint/2010/main" val="38172289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4" ma:contentTypeDescription="Create a new document." ma:contentTypeScope="" ma:versionID="d2dc9a0f279b11ab7253c47d36f94fc2">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666c6d2aa51177e3b43d40f3dd450d5"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b7e36264-b76b-4546-857f-03fce5c6ba0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46F1049-2D5F-451B-9882-E34B2C2B947A}">
  <ds:schemaRefs>
    <ds:schemaRef ds:uri="7357dd1f-699d-4d79-9a3b-b8d4e997a419"/>
    <ds:schemaRef ds:uri="b7e36264-b76b-4546-857f-03fce5c6ba0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56C47FC-E7B0-40D0-98FA-FB370F9975D9}">
  <ds:schemaRefs>
    <ds:schemaRef ds:uri="b7e36264-b76b-4546-857f-03fce5c6ba07"/>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AAC423A-5032-477B-9DDF-2C4CF1A3024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3361</TotalTime>
  <Words>1319</Words>
  <Application>Microsoft Macintosh PowerPoint</Application>
  <PresentationFormat>Widescreen</PresentationFormat>
  <Paragraphs>46</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Avenir Next LT Pro</vt:lpstr>
      <vt:lpstr>Avenir Next LT Pro Light</vt:lpstr>
      <vt:lpstr>Calibri</vt:lpstr>
      <vt:lpstr>Calibri Light</vt:lpstr>
      <vt:lpstr>Office Theme</vt:lpstr>
      <vt:lpstr>PowerPoint Presentation</vt:lpstr>
      <vt:lpstr>First Sunday in Lent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Scott Simpson</dc:creator>
  <cp:lastModifiedBy>Omar Dalagan</cp:lastModifiedBy>
  <cp:revision>113</cp:revision>
  <dcterms:created xsi:type="dcterms:W3CDTF">2021-12-01T03:42:45Z</dcterms:created>
  <dcterms:modified xsi:type="dcterms:W3CDTF">2022-01-21T05:18:23Z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ies>
</file>