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8" r:id="rId5"/>
    <p:sldId id="422" r:id="rId6"/>
    <p:sldId id="423" r:id="rId7"/>
    <p:sldId id="424" r:id="rId8"/>
    <p:sldId id="425" r:id="rId9"/>
    <p:sldId id="426" r:id="rId10"/>
    <p:sldId id="427" r:id="rId11"/>
    <p:sldId id="428" r:id="rId12"/>
    <p:sldId id="429" r:id="rId13"/>
    <p:sldId id="430" r:id="rId14"/>
    <p:sldId id="431" r:id="rId15"/>
    <p:sldId id="432" r:id="rId16"/>
    <p:sldId id="433" r:id="rId17"/>
    <p:sldId id="434" r:id="rId18"/>
    <p:sldId id="435" r:id="rId19"/>
    <p:sldId id="436" r:id="rId20"/>
    <p:sldId id="43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1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94"/>
  </p:normalViewPr>
  <p:slideViewPr>
    <p:cSldViewPr snapToGrid="0">
      <p:cViewPr varScale="1">
        <p:scale>
          <a:sx n="117" d="100"/>
          <a:sy n="117" d="100"/>
        </p:scale>
        <p:origin x="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9B5AA-B609-4583-858E-9E0AF346D8DC}" type="datetimeFigureOut">
              <a:rPr lang="en-AU" smtClean="0"/>
              <a:t>21/1/22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AE82-65E2-40D9-84E1-CEA185A0A7E4}" type="slidenum">
              <a:rPr lang="en-AU" smtClean="0"/>
              <a:t>‹#›</a:t>
            </a:fld>
            <a:endParaRPr lang="en-AU"/>
          </a:p>
        </p:txBody>
      </p:sp>
    </p:spTree>
    <p:extLst>
      <p:ext uri="{BB962C8B-B14F-4D97-AF65-F5344CB8AC3E}">
        <p14:creationId xmlns:p14="http://schemas.microsoft.com/office/powerpoint/2010/main" val="25155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5C022-4AD6-4963-905B-5DA476EA0135}"/>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3" name="Footer Placeholder 2">
            <a:extLst>
              <a:ext uri="{FF2B5EF4-FFF2-40B4-BE49-F238E27FC236}">
                <a16:creationId xmlns:a16="http://schemas.microsoft.com/office/drawing/2014/main" id="{49603E5C-17B7-4297-9120-3394B9F74EE1}"/>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CD200F0-8487-4C6C-ABBA-A7C679F385E2}"/>
              </a:ext>
            </a:extLst>
          </p:cNvPr>
          <p:cNvSpPr>
            <a:spLocks noGrp="1"/>
          </p:cNvSpPr>
          <p:nvPr>
            <p:ph type="sldNum" sz="quarter" idx="12"/>
          </p:nvPr>
        </p:nvSpPr>
        <p:spPr/>
        <p:txBody>
          <a:bodyPr/>
          <a:lstStyle/>
          <a:p>
            <a:fld id="{94CC0F25-B40C-43E6-AEAD-9FDA52C2F604}" type="slidenum">
              <a:rPr lang="en-AU" smtClean="0"/>
              <a:t>‹#›</a:t>
            </a:fld>
            <a:endParaRPr lang="en-AU"/>
          </a:p>
        </p:txBody>
      </p:sp>
      <p:pic>
        <p:nvPicPr>
          <p:cNvPr id="5" name="Picture 4">
            <a:extLst>
              <a:ext uri="{FF2B5EF4-FFF2-40B4-BE49-F238E27FC236}">
                <a16:creationId xmlns:a16="http://schemas.microsoft.com/office/drawing/2014/main" id="{47BB5D71-F381-7243-B586-698318F89181}"/>
              </a:ext>
            </a:extLst>
          </p:cNvPr>
          <p:cNvPicPr>
            <a:picLocks noChangeAspect="1"/>
          </p:cNvPicPr>
          <p:nvPr userDrawn="1"/>
        </p:nvPicPr>
        <p:blipFill rotWithShape="1">
          <a:blip r:embed="rId2"/>
          <a:srcRect l="-1" t="-277" r="9" b="15546"/>
          <a:stretch/>
        </p:blipFill>
        <p:spPr>
          <a:xfrm>
            <a:off x="9600" y="-16934"/>
            <a:ext cx="12182400" cy="6876000"/>
          </a:xfrm>
          <a:prstGeom prst="rect">
            <a:avLst/>
          </a:prstGeom>
        </p:spPr>
      </p:pic>
      <p:sp>
        <p:nvSpPr>
          <p:cNvPr id="6" name="TextBox 5">
            <a:extLst>
              <a:ext uri="{FF2B5EF4-FFF2-40B4-BE49-F238E27FC236}">
                <a16:creationId xmlns:a16="http://schemas.microsoft.com/office/drawing/2014/main" id="{E5419FCE-03C5-E840-ABE3-BF711788E0D7}"/>
              </a:ext>
            </a:extLst>
          </p:cNvPr>
          <p:cNvSpPr txBox="1"/>
          <p:nvPr userDrawn="1"/>
        </p:nvSpPr>
        <p:spPr>
          <a:xfrm>
            <a:off x="793660" y="944217"/>
            <a:ext cx="10143668" cy="5090823"/>
          </a:xfrm>
          <a:prstGeom prst="rect">
            <a:avLst/>
          </a:prstGeom>
        </p:spPr>
        <p:txBody>
          <a:bodyPr vert="horz" lIns="91440" tIns="45720" rIns="91440" bIns="45720" rtlCol="0" anchor="ctr">
            <a:normAutofit/>
          </a:bodyPr>
          <a:lstStyle/>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r>
              <a:rPr lang="en-US" sz="7200" b="1" i="0" dirty="0">
                <a:solidFill>
                  <a:schemeClr val="bg1"/>
                </a:solidFill>
                <a:effectLst/>
                <a:latin typeface="Avenir Next LT Pro" panose="020B0504020202020204" pitchFamily="34" charset="77"/>
              </a:rPr>
              <a:t>Lent</a:t>
            </a:r>
            <a:r>
              <a:rPr lang="en-US" sz="6000" b="1" i="0" dirty="0">
                <a:solidFill>
                  <a:schemeClr val="bg1"/>
                </a:solidFill>
                <a:effectLst/>
                <a:latin typeface="Avenir Next LT Pro" panose="020B0504020202020204" pitchFamily="34" charset="77"/>
              </a:rPr>
              <a:t> </a:t>
            </a:r>
          </a:p>
          <a:p>
            <a:pPr>
              <a:lnSpc>
                <a:spcPct val="90000"/>
              </a:lnSpc>
              <a:spcAft>
                <a:spcPts val="800"/>
              </a:spcAft>
            </a:pPr>
            <a:r>
              <a:rPr lang="en-US" sz="2400" b="0" i="0" dirty="0">
                <a:solidFill>
                  <a:schemeClr val="bg1"/>
                </a:solidFill>
                <a:latin typeface="Avenir Next LT Pro" panose="020B0504020202020204" pitchFamily="34" charset="77"/>
              </a:rPr>
              <a:t>Bible readings, artwork and prayers</a:t>
            </a:r>
          </a:p>
        </p:txBody>
      </p:sp>
      <p:pic>
        <p:nvPicPr>
          <p:cNvPr id="7" name="Picture 6">
            <a:extLst>
              <a:ext uri="{FF2B5EF4-FFF2-40B4-BE49-F238E27FC236}">
                <a16:creationId xmlns:a16="http://schemas.microsoft.com/office/drawing/2014/main" id="{F447C47F-A2D8-114E-8142-8D9310AAFAF9}"/>
              </a:ext>
            </a:extLst>
          </p:cNvPr>
          <p:cNvPicPr>
            <a:picLocks noChangeAspect="1"/>
          </p:cNvPicPr>
          <p:nvPr userDrawn="1"/>
        </p:nvPicPr>
        <p:blipFill>
          <a:blip r:embed="rId3"/>
          <a:stretch>
            <a:fillRect/>
          </a:stretch>
        </p:blipFill>
        <p:spPr>
          <a:xfrm>
            <a:off x="838200" y="2209800"/>
            <a:ext cx="1219200" cy="1469574"/>
          </a:xfrm>
          <a:prstGeom prst="rect">
            <a:avLst/>
          </a:prstGeom>
        </p:spPr>
      </p:pic>
    </p:spTree>
    <p:extLst>
      <p:ext uri="{BB962C8B-B14F-4D97-AF65-F5344CB8AC3E}">
        <p14:creationId xmlns:p14="http://schemas.microsoft.com/office/powerpoint/2010/main" val="393581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FD04-81B4-41C4-897B-0CF1E7767C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572F3A8-98FB-46B5-AE60-C725CAAEA5F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F909192-1DD7-471C-A4AE-E2A5A85BB1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35AC8-E4CE-49AF-867D-CF66F31028D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042434E-CE9B-486D-ACBE-3B3E70D812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EE651D-FF20-4341-A709-F56311CFAC8C}"/>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50269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E81E-6665-424B-B06C-85F2E0E9F31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E4B0EBE-7FA3-45DC-82EB-69BE307E21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1D4566F-4AE2-4F7B-A0E8-3ABA74342DC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8E23E17A-0572-4E80-831A-100CB44A893E}"/>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E35614D-9E19-4130-8CF7-ECA1E6ED3630}"/>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12345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34FCF-DA06-4147-9DC1-64CBD063582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5C3B109-A28A-44BA-9DFA-01F3F6DF777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C6B9FF-3184-48D9-B37A-79413EB83CD6}"/>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74EF7EA9-3637-49DD-8BE0-7768310F8BD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D080EDC-E59F-473B-9BA9-1ED893987728}"/>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4012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CAA780-0848-144F-8406-DAF0B65BD0F0}"/>
              </a:ext>
            </a:extLst>
          </p:cNvPr>
          <p:cNvSpPr/>
          <p:nvPr userDrawn="1"/>
        </p:nvSpPr>
        <p:spPr>
          <a:xfrm>
            <a:off x="0" y="0"/>
            <a:ext cx="12192000" cy="6858000"/>
          </a:xfrm>
          <a:prstGeom prst="rect">
            <a:avLst/>
          </a:prstGeom>
          <a:solidFill>
            <a:srgbClr val="3361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B248DC-146D-4A5B-B95D-9B788C7629C0}"/>
              </a:ext>
            </a:extLst>
          </p:cNvPr>
          <p:cNvSpPr>
            <a:spLocks noGrp="1"/>
          </p:cNvSpPr>
          <p:nvPr>
            <p:ph type="title"/>
          </p:nvPr>
        </p:nvSpPr>
        <p:spPr>
          <a:xfrm>
            <a:off x="838200" y="771525"/>
            <a:ext cx="10515600" cy="1325563"/>
          </a:xfrm>
          <a:prstGeom prst="rect">
            <a:avLst/>
          </a:prstGeom>
          <a:noFill/>
        </p:spPr>
        <p:txBody>
          <a:bodyPr>
            <a:normAutofit/>
          </a:bodyPr>
          <a:lstStyle>
            <a:lvl1pPr>
              <a:defRPr sz="3600" b="1" i="0">
                <a:solidFill>
                  <a:schemeClr val="bg1"/>
                </a:solidFill>
                <a:latin typeface="Avenir Next LT Pro" panose="020B0504020202020204" pitchFamily="34" charset="77"/>
              </a:defRPr>
            </a:lvl1pPr>
          </a:lstStyle>
          <a:p>
            <a:r>
              <a:rPr lang="en-US" dirty="0"/>
              <a:t>Click to edit Master title style</a:t>
            </a:r>
            <a:endParaRPr lang="en-AU" dirty="0"/>
          </a:p>
        </p:txBody>
      </p:sp>
      <p:sp>
        <p:nvSpPr>
          <p:cNvPr id="7" name="Content Placeholder 3">
            <a:extLst>
              <a:ext uri="{FF2B5EF4-FFF2-40B4-BE49-F238E27FC236}">
                <a16:creationId xmlns:a16="http://schemas.microsoft.com/office/drawing/2014/main" id="{4B437CBB-E423-694F-A5DC-24AF3EEE8937}"/>
              </a:ext>
            </a:extLst>
          </p:cNvPr>
          <p:cNvSpPr>
            <a:spLocks noGrp="1"/>
          </p:cNvSpPr>
          <p:nvPr>
            <p:ph sz="half" idx="2"/>
          </p:nvPr>
        </p:nvSpPr>
        <p:spPr>
          <a:xfrm>
            <a:off x="839788" y="2352675"/>
            <a:ext cx="10514012" cy="3684588"/>
          </a:xfrm>
          <a:prstGeom prst="rect">
            <a:avLst/>
          </a:prstGeom>
        </p:spPr>
        <p:txBody>
          <a:bodyPr/>
          <a:lstStyle>
            <a:lvl1pPr>
              <a:defRPr b="0" i="0">
                <a:solidFill>
                  <a:schemeClr val="bg1"/>
                </a:solidFill>
                <a:latin typeface="Avenir Next LT Pro Light" panose="020B0304020202020204" pitchFamily="34" charset="77"/>
              </a:defRPr>
            </a:lvl1pPr>
            <a:lvl2pPr>
              <a:defRPr b="0" i="0">
                <a:solidFill>
                  <a:schemeClr val="bg1"/>
                </a:solidFill>
                <a:latin typeface="Avenir Next LT Pro Light" panose="020B0304020202020204" pitchFamily="34" charset="77"/>
              </a:defRPr>
            </a:lvl2pPr>
            <a:lvl3pPr>
              <a:defRPr b="0" i="0">
                <a:solidFill>
                  <a:schemeClr val="bg1"/>
                </a:solidFill>
                <a:latin typeface="Avenir Next LT Pro Light" panose="020B0304020202020204" pitchFamily="34" charset="77"/>
              </a:defRPr>
            </a:lvl3pPr>
            <a:lvl4pPr>
              <a:defRPr b="0" i="0">
                <a:solidFill>
                  <a:schemeClr val="bg1"/>
                </a:solidFill>
                <a:latin typeface="Avenir Next LT Pro Light" panose="020B0304020202020204" pitchFamily="34" charset="77"/>
              </a:defRPr>
            </a:lvl4pPr>
            <a:lvl5pPr>
              <a:defRPr b="0" i="0">
                <a:solidFill>
                  <a:schemeClr val="bg1"/>
                </a:solidFill>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3" name="Picture 12">
            <a:extLst>
              <a:ext uri="{FF2B5EF4-FFF2-40B4-BE49-F238E27FC236}">
                <a16:creationId xmlns:a16="http://schemas.microsoft.com/office/drawing/2014/main" id="{9604FF90-F8AE-AC4C-B552-B128031370E9}"/>
              </a:ext>
            </a:extLst>
          </p:cNvPr>
          <p:cNvPicPr>
            <a:picLocks noChangeAspect="1"/>
          </p:cNvPicPr>
          <p:nvPr userDrawn="1"/>
        </p:nvPicPr>
        <p:blipFill>
          <a:blip r:embed="rId2"/>
          <a:stretch>
            <a:fillRect/>
          </a:stretch>
        </p:blipFill>
        <p:spPr>
          <a:xfrm>
            <a:off x="838199" y="2043515"/>
            <a:ext cx="10524067" cy="97363"/>
          </a:xfrm>
          <a:prstGeom prst="rect">
            <a:avLst/>
          </a:prstGeom>
        </p:spPr>
      </p:pic>
      <p:pic>
        <p:nvPicPr>
          <p:cNvPr id="14" name="Picture 13">
            <a:extLst>
              <a:ext uri="{FF2B5EF4-FFF2-40B4-BE49-F238E27FC236}">
                <a16:creationId xmlns:a16="http://schemas.microsoft.com/office/drawing/2014/main" id="{E5F68B6E-6ADB-2444-BB00-CA28626DEC7B}"/>
              </a:ext>
            </a:extLst>
          </p:cNvPr>
          <p:cNvPicPr>
            <a:picLocks noChangeAspect="1"/>
          </p:cNvPicPr>
          <p:nvPr userDrawn="1"/>
        </p:nvPicPr>
        <p:blipFill>
          <a:blip r:embed="rId3"/>
          <a:stretch>
            <a:fillRect/>
          </a:stretch>
        </p:blipFill>
        <p:spPr>
          <a:xfrm>
            <a:off x="11286066" y="5835721"/>
            <a:ext cx="588433" cy="709273"/>
          </a:xfrm>
          <a:prstGeom prst="rect">
            <a:avLst/>
          </a:prstGeom>
          <a:ln>
            <a:noFill/>
          </a:ln>
        </p:spPr>
      </p:pic>
    </p:spTree>
    <p:extLst>
      <p:ext uri="{BB962C8B-B14F-4D97-AF65-F5344CB8AC3E}">
        <p14:creationId xmlns:p14="http://schemas.microsoft.com/office/powerpoint/2010/main" val="2139978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8" y="1271358"/>
            <a:ext cx="10007601"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Tree>
    <p:extLst>
      <p:ext uri="{BB962C8B-B14F-4D97-AF65-F5344CB8AC3E}">
        <p14:creationId xmlns:p14="http://schemas.microsoft.com/office/powerpoint/2010/main" val="388682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9" y="1271358"/>
            <a:ext cx="4780228"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
        <p:nvSpPr>
          <p:cNvPr id="5" name="Content Placeholder 2">
            <a:extLst>
              <a:ext uri="{FF2B5EF4-FFF2-40B4-BE49-F238E27FC236}">
                <a16:creationId xmlns:a16="http://schemas.microsoft.com/office/drawing/2014/main" id="{071D850C-E152-314B-9A38-851B5026FAC4}"/>
              </a:ext>
            </a:extLst>
          </p:cNvPr>
          <p:cNvSpPr>
            <a:spLocks noGrp="1"/>
          </p:cNvSpPr>
          <p:nvPr>
            <p:ph idx="10"/>
          </p:nvPr>
        </p:nvSpPr>
        <p:spPr>
          <a:xfrm>
            <a:off x="6231467" y="1271358"/>
            <a:ext cx="4893734"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0947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1D50-6A86-4753-A3AF-31EB8AE31D9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749F25F-6F10-4E57-813C-DC090F051CC1}"/>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3247597-514B-40A8-9B07-31473B119F9E}"/>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FD972680-C464-45BD-BC0F-ECDDF3E6B67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F9D5DBD0-B274-444B-8E56-A1D83CCFD6F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337438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1DA6-0588-4646-8EB5-F0F1B7036C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8BAA0C-F7A1-4DDA-94D6-C8535E4D60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99541-DACF-4AA1-8BD6-B6D0AE5947E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09A8E22D-CD30-42B1-BA83-56273CFA294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8E07F23-404E-4828-82DA-690E0E6717D4}"/>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2271035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271F-3D8F-45C1-91D9-E67BEBADF66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70CC116-43D1-4777-831A-6EC10760B0E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C30DDE6-7E28-4E5C-AEB1-38E49F1BD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77E190DA-3CD8-4D2D-BD94-50390F4ECCDF}"/>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3238A49-2CA3-412F-9A23-8A92036C024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2272FB1-AAA5-4F72-A85A-1FE8F48386FD}"/>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95850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31FA-74A7-418F-B78C-2A590986B07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B6C430E-F357-4E87-9215-564366B42A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92BF0E-F4E9-4545-8CA7-805BEA263AC8}"/>
              </a:ext>
            </a:extLst>
          </p:cNvPr>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EA849A79-FA88-4BFD-A6D0-67B85ABA56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A8612-46EE-48AC-B677-44B5030EF55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97D88CB-3E1A-45A2-B89A-81B270F762C2}"/>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8" name="Footer Placeholder 7">
            <a:extLst>
              <a:ext uri="{FF2B5EF4-FFF2-40B4-BE49-F238E27FC236}">
                <a16:creationId xmlns:a16="http://schemas.microsoft.com/office/drawing/2014/main" id="{9B3BF5BC-4CF8-4B70-B97B-6C4B5295DFD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A73C3D5A-1A42-49B0-BC09-BD6747AF7E3E}"/>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60867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8303-D7D2-420A-80B8-E347BBD04E9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5F3F64-B022-4523-872A-11EBE03CAAB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0FED2A-F66E-4FC6-A464-401F890704D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A09CE-044A-439D-B7C3-5E5F77EDA13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5E2D714B-E239-45D8-B630-65E895DE0F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555D0A8B-64C3-4930-947E-157F52D4FDB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66762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861818-D70B-E243-81AF-395CB6AE4C89}"/>
              </a:ext>
            </a:extLst>
          </p:cNvPr>
          <p:cNvPicPr>
            <a:picLocks noChangeAspect="1"/>
          </p:cNvPicPr>
          <p:nvPr userDrawn="1"/>
        </p:nvPicPr>
        <p:blipFill>
          <a:blip r:embed="rId14">
            <a:alphaModFix amt="35000"/>
          </a:blip>
          <a:stretch>
            <a:fillRect/>
          </a:stretch>
        </p:blipFill>
        <p:spPr>
          <a:xfrm>
            <a:off x="-194733" y="0"/>
            <a:ext cx="12386733" cy="6858000"/>
          </a:xfrm>
          <a:prstGeom prst="rect">
            <a:avLst/>
          </a:prstGeom>
        </p:spPr>
      </p:pic>
      <p:sp>
        <p:nvSpPr>
          <p:cNvPr id="3" name="Text Placeholder 2">
            <a:extLst>
              <a:ext uri="{FF2B5EF4-FFF2-40B4-BE49-F238E27FC236}">
                <a16:creationId xmlns:a16="http://schemas.microsoft.com/office/drawing/2014/main" id="{90CD376B-A630-48DF-9E82-863D83E4E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54ED066-201F-4EEA-AD33-EC848DD1C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2D8AE-E406-4A19-B99B-59974579E41F}" type="datetimeFigureOut">
              <a:rPr lang="en-AU" smtClean="0"/>
              <a:t>21/1/22</a:t>
            </a:fld>
            <a:endParaRPr lang="en-AU"/>
          </a:p>
        </p:txBody>
      </p:sp>
      <p:sp>
        <p:nvSpPr>
          <p:cNvPr id="6" name="Slide Number Placeholder 5">
            <a:extLst>
              <a:ext uri="{FF2B5EF4-FFF2-40B4-BE49-F238E27FC236}">
                <a16:creationId xmlns:a16="http://schemas.microsoft.com/office/drawing/2014/main" id="{D7EA2E6A-3F14-4C0F-ABBF-74419521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C0F25-B40C-43E6-AEAD-9FDA52C2F604}" type="slidenum">
              <a:rPr lang="en-AU" smtClean="0"/>
              <a:t>‹#›</a:t>
            </a:fld>
            <a:endParaRPr lang="en-AU"/>
          </a:p>
        </p:txBody>
      </p:sp>
      <p:sp>
        <p:nvSpPr>
          <p:cNvPr id="10" name="Footer Placeholder 9">
            <a:extLst>
              <a:ext uri="{FF2B5EF4-FFF2-40B4-BE49-F238E27FC236}">
                <a16:creationId xmlns:a16="http://schemas.microsoft.com/office/drawing/2014/main" id="{AE3DA99D-043A-5D4F-9A14-E4AB2ACFB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1" name="Title Placeholder 10">
            <a:extLst>
              <a:ext uri="{FF2B5EF4-FFF2-40B4-BE49-F238E27FC236}">
                <a16:creationId xmlns:a16="http://schemas.microsoft.com/office/drawing/2014/main" id="{A0859A2E-8291-A84E-A140-A27AC3BE0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0488810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60"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diglib.library.vanderbilt.edu/act-imagelink.pl?RC=57493"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text, sign&#10;&#10;Description automatically generated">
            <a:extLst>
              <a:ext uri="{FF2B5EF4-FFF2-40B4-BE49-F238E27FC236}">
                <a16:creationId xmlns:a16="http://schemas.microsoft.com/office/drawing/2014/main" id="{D53278F8-9847-BF43-BD55-39264C1B2F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46" y="390144"/>
            <a:ext cx="1333118" cy="1590548"/>
          </a:xfrm>
          <a:prstGeom prst="rect">
            <a:avLst/>
          </a:prstGeom>
        </p:spPr>
      </p:pic>
    </p:spTree>
    <p:extLst>
      <p:ext uri="{BB962C8B-B14F-4D97-AF65-F5344CB8AC3E}">
        <p14:creationId xmlns:p14="http://schemas.microsoft.com/office/powerpoint/2010/main" val="301867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70000" lnSpcReduction="20000"/>
          </a:bodyPr>
          <a:lstStyle/>
          <a:p>
            <a:pPr marL="0" indent="0">
              <a:lnSpc>
                <a:spcPct val="120000"/>
              </a:lnSpc>
              <a:spcBef>
                <a:spcPts val="0"/>
              </a:spcBef>
              <a:spcAft>
                <a:spcPts val="800"/>
              </a:spcAft>
              <a:buNone/>
              <a:defRPr/>
            </a:pPr>
            <a:r>
              <a:rPr lang="en-US" sz="3400" b="1" dirty="0">
                <a:solidFill>
                  <a:srgbClr val="3361AA"/>
                </a:solidFill>
                <a:latin typeface="Avenir Next LT Pro" panose="020B0504020202020204" pitchFamily="34" charset="77"/>
              </a:rPr>
              <a:t>Luke 23:1-49</a:t>
            </a:r>
          </a:p>
          <a:p>
            <a:pPr marL="0" indent="0">
              <a:lnSpc>
                <a:spcPct val="120000"/>
              </a:lnSpc>
              <a:buNone/>
            </a:pPr>
            <a:r>
              <a:rPr lang="en-AU" dirty="0">
                <a:solidFill>
                  <a:srgbClr val="000000"/>
                </a:solidFill>
              </a:rPr>
              <a:t>Then the whole assembly rose and led him off to Pilate. </a:t>
            </a:r>
            <a:r>
              <a:rPr lang="en-AU" baseline="30000" dirty="0">
                <a:solidFill>
                  <a:srgbClr val="000000"/>
                </a:solidFill>
              </a:rPr>
              <a:t>2 </a:t>
            </a:r>
            <a:r>
              <a:rPr lang="en-AU" dirty="0">
                <a:solidFill>
                  <a:srgbClr val="000000"/>
                </a:solidFill>
              </a:rPr>
              <a:t>And they began to accuse him, saying, “We have found this man subverting our nation. He opposes payment of taxes to Caesar and claims to be Messiah, a king.”</a:t>
            </a:r>
          </a:p>
          <a:p>
            <a:pPr marL="0" indent="0">
              <a:lnSpc>
                <a:spcPct val="120000"/>
              </a:lnSpc>
              <a:buNone/>
            </a:pPr>
            <a:r>
              <a:rPr lang="en-AU" baseline="30000" dirty="0">
                <a:solidFill>
                  <a:srgbClr val="000000"/>
                </a:solidFill>
              </a:rPr>
              <a:t>3 </a:t>
            </a:r>
            <a:r>
              <a:rPr lang="en-AU" dirty="0">
                <a:solidFill>
                  <a:srgbClr val="000000"/>
                </a:solidFill>
              </a:rPr>
              <a:t>So Pilate asked Jesus, “Are you the king of the Jews?”</a:t>
            </a:r>
          </a:p>
          <a:p>
            <a:pPr marL="0" indent="0">
              <a:lnSpc>
                <a:spcPct val="120000"/>
              </a:lnSpc>
              <a:buNone/>
            </a:pPr>
            <a:r>
              <a:rPr lang="en-AU" dirty="0">
                <a:solidFill>
                  <a:srgbClr val="000000"/>
                </a:solidFill>
              </a:rPr>
              <a:t>“You have said so,” Jesus replied.</a:t>
            </a:r>
          </a:p>
          <a:p>
            <a:pPr marL="0" indent="0">
              <a:lnSpc>
                <a:spcPct val="120000"/>
              </a:lnSpc>
              <a:buNone/>
            </a:pPr>
            <a:r>
              <a:rPr lang="en-AU" baseline="30000" dirty="0">
                <a:solidFill>
                  <a:srgbClr val="000000"/>
                </a:solidFill>
              </a:rPr>
              <a:t>4 </a:t>
            </a:r>
            <a:r>
              <a:rPr lang="en-AU" dirty="0">
                <a:solidFill>
                  <a:srgbClr val="000000"/>
                </a:solidFill>
              </a:rPr>
              <a:t>Then Pilate announced to the chief priests and the crowd, “I find no basis for a charge against this man.”</a:t>
            </a:r>
          </a:p>
          <a:p>
            <a:pPr marL="0" indent="0">
              <a:lnSpc>
                <a:spcPct val="120000"/>
              </a:lnSpc>
              <a:buNone/>
            </a:pPr>
            <a:r>
              <a:rPr lang="en-AU" baseline="30000" dirty="0">
                <a:solidFill>
                  <a:srgbClr val="000000"/>
                </a:solidFill>
              </a:rPr>
              <a:t>5 </a:t>
            </a:r>
            <a:r>
              <a:rPr lang="en-AU" dirty="0">
                <a:solidFill>
                  <a:srgbClr val="000000"/>
                </a:solidFill>
              </a:rPr>
              <a:t>But they insisted, “He stirs up the people all over Judea by his teaching. He started in Galilee and has come all the way here.”</a:t>
            </a:r>
          </a:p>
          <a:p>
            <a:pPr marL="0" indent="0">
              <a:lnSpc>
                <a:spcPct val="120000"/>
              </a:lnSpc>
              <a:buNone/>
            </a:pPr>
            <a:r>
              <a:rPr lang="en-AU" baseline="30000" dirty="0">
                <a:solidFill>
                  <a:srgbClr val="000000"/>
                </a:solidFill>
              </a:rPr>
              <a:t>6 </a:t>
            </a:r>
            <a:r>
              <a:rPr lang="en-AU" dirty="0">
                <a:solidFill>
                  <a:srgbClr val="000000"/>
                </a:solidFill>
              </a:rPr>
              <a:t>On hearing this, Pilate asked if the man was a Galilean. </a:t>
            </a:r>
            <a:r>
              <a:rPr lang="en-AU" baseline="30000" dirty="0">
                <a:solidFill>
                  <a:srgbClr val="000000"/>
                </a:solidFill>
              </a:rPr>
              <a:t>7 </a:t>
            </a:r>
            <a:r>
              <a:rPr lang="en-AU" dirty="0">
                <a:solidFill>
                  <a:srgbClr val="000000"/>
                </a:solidFill>
              </a:rPr>
              <a:t>When he learned that Jesus was under Herod’s jurisdiction, he sent him to Herod, who was also in Jerusalem at that time.</a:t>
            </a:r>
          </a:p>
        </p:txBody>
      </p:sp>
    </p:spTree>
    <p:extLst>
      <p:ext uri="{BB962C8B-B14F-4D97-AF65-F5344CB8AC3E}">
        <p14:creationId xmlns:p14="http://schemas.microsoft.com/office/powerpoint/2010/main" val="1947534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287933" cy="3666065"/>
          </a:xfrm>
        </p:spPr>
        <p:txBody>
          <a:bodyPr>
            <a:noAutofit/>
          </a:bodyPr>
          <a:lstStyle/>
          <a:p>
            <a:pPr marL="0" indent="0">
              <a:lnSpc>
                <a:spcPct val="100000"/>
              </a:lnSpc>
              <a:buNone/>
            </a:pPr>
            <a:r>
              <a:rPr lang="en-AU" sz="1900" baseline="30000" dirty="0">
                <a:solidFill>
                  <a:srgbClr val="000000"/>
                </a:solidFill>
              </a:rPr>
              <a:t>8 </a:t>
            </a:r>
            <a:r>
              <a:rPr lang="en-AU" sz="1900" dirty="0">
                <a:solidFill>
                  <a:srgbClr val="000000"/>
                </a:solidFill>
              </a:rPr>
              <a:t>When Herod saw Jesus, he was greatly pleased, because for a long time he had been wanting to see him. From what he had heard about him, he hoped to see him perform a sign of some sort. </a:t>
            </a:r>
            <a:r>
              <a:rPr lang="en-AU" sz="1900" baseline="30000" dirty="0">
                <a:solidFill>
                  <a:srgbClr val="000000"/>
                </a:solidFill>
              </a:rPr>
              <a:t>9 </a:t>
            </a:r>
            <a:r>
              <a:rPr lang="en-AU" sz="1900" dirty="0">
                <a:solidFill>
                  <a:srgbClr val="000000"/>
                </a:solidFill>
              </a:rPr>
              <a:t>He plied him with many questions, but Jesus gave him no answer. </a:t>
            </a:r>
            <a:r>
              <a:rPr lang="en-AU" sz="1900" baseline="30000" dirty="0">
                <a:solidFill>
                  <a:srgbClr val="000000"/>
                </a:solidFill>
              </a:rPr>
              <a:t>10 </a:t>
            </a:r>
            <a:r>
              <a:rPr lang="en-AU" sz="1900" dirty="0">
                <a:solidFill>
                  <a:srgbClr val="000000"/>
                </a:solidFill>
              </a:rPr>
              <a:t>The chief priests and the teachers of the law were standing there, vehemently accusing him. </a:t>
            </a:r>
            <a:r>
              <a:rPr lang="en-AU" sz="1900" baseline="30000" dirty="0">
                <a:solidFill>
                  <a:srgbClr val="000000"/>
                </a:solidFill>
              </a:rPr>
              <a:t>11 </a:t>
            </a:r>
            <a:r>
              <a:rPr lang="en-AU" sz="1900" dirty="0">
                <a:solidFill>
                  <a:srgbClr val="000000"/>
                </a:solidFill>
              </a:rPr>
              <a:t>Then Herod and his soldiers ridiculed and mocked him. Dressing him in an elegant robe, they sent him back to Pilate. </a:t>
            </a:r>
            <a:r>
              <a:rPr lang="en-AU" sz="1900" baseline="30000" dirty="0">
                <a:solidFill>
                  <a:srgbClr val="000000"/>
                </a:solidFill>
              </a:rPr>
              <a:t>12 </a:t>
            </a:r>
            <a:r>
              <a:rPr lang="en-AU" sz="1900" dirty="0">
                <a:solidFill>
                  <a:srgbClr val="000000"/>
                </a:solidFill>
              </a:rPr>
              <a:t>That day Herod and Pilate became friends </a:t>
            </a:r>
            <a:r>
              <a:rPr lang="en-US" sz="1900" dirty="0">
                <a:ea typeface="+mn-lt"/>
                <a:cs typeface="+mn-lt"/>
              </a:rPr>
              <a:t>– </a:t>
            </a:r>
            <a:r>
              <a:rPr lang="en-AU" sz="1900" dirty="0">
                <a:solidFill>
                  <a:srgbClr val="000000"/>
                </a:solidFill>
              </a:rPr>
              <a:t>before this they had been enemies.</a:t>
            </a:r>
          </a:p>
          <a:p>
            <a:pPr marL="0" indent="0">
              <a:lnSpc>
                <a:spcPct val="100000"/>
              </a:lnSpc>
              <a:buNone/>
            </a:pPr>
            <a:r>
              <a:rPr lang="en-AU" sz="1900" baseline="30000" dirty="0">
                <a:solidFill>
                  <a:srgbClr val="000000"/>
                </a:solidFill>
              </a:rPr>
              <a:t>13 </a:t>
            </a:r>
            <a:r>
              <a:rPr lang="en-AU" sz="1900" dirty="0">
                <a:solidFill>
                  <a:srgbClr val="000000"/>
                </a:solidFill>
              </a:rPr>
              <a:t>Pilate called together the chief priests, the rulers and the people, </a:t>
            </a:r>
            <a:r>
              <a:rPr lang="en-AU" sz="1900" baseline="30000" dirty="0">
                <a:solidFill>
                  <a:srgbClr val="000000"/>
                </a:solidFill>
              </a:rPr>
              <a:t>14 </a:t>
            </a:r>
            <a:r>
              <a:rPr lang="en-AU" sz="1900" dirty="0">
                <a:solidFill>
                  <a:srgbClr val="000000"/>
                </a:solidFill>
              </a:rPr>
              <a:t>and said to them, “You brought me this man as one who was inciting the people to rebellion. I have examined him in your presence and have found no basis for your charges against him. </a:t>
            </a:r>
            <a:r>
              <a:rPr lang="en-AU" sz="1900" baseline="30000" dirty="0">
                <a:solidFill>
                  <a:srgbClr val="000000"/>
                </a:solidFill>
              </a:rPr>
              <a:t>15 </a:t>
            </a:r>
            <a:r>
              <a:rPr lang="en-AU" sz="1900" dirty="0">
                <a:solidFill>
                  <a:srgbClr val="000000"/>
                </a:solidFill>
              </a:rPr>
              <a:t>Neither has Herod, for he sent him back to us; as you can see, he has done nothing to deserve death. </a:t>
            </a:r>
            <a:r>
              <a:rPr lang="en-AU" sz="1900" baseline="30000" dirty="0">
                <a:solidFill>
                  <a:srgbClr val="000000"/>
                </a:solidFill>
              </a:rPr>
              <a:t>16 </a:t>
            </a:r>
            <a:r>
              <a:rPr lang="en-AU" sz="1900" dirty="0">
                <a:solidFill>
                  <a:srgbClr val="000000"/>
                </a:solidFill>
              </a:rPr>
              <a:t>Therefore, I will punish him and then release him.”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23467"/>
            <a:ext cx="6193366" cy="296620"/>
          </a:xfrm>
          <a:prstGeom prst="rect">
            <a:avLst/>
          </a:prstGeom>
          <a:noFill/>
        </p:spPr>
        <p:txBody>
          <a:bodyPr wrap="square">
            <a:spAutoFit/>
          </a:bodyPr>
          <a:lstStyle/>
          <a:p>
            <a:pPr>
              <a:lnSpc>
                <a:spcPct val="120000"/>
              </a:lnSpc>
              <a:spcAft>
                <a:spcPts val="800"/>
              </a:spcAft>
              <a:defRPr/>
            </a:pPr>
            <a:r>
              <a:rPr lang="en-US" sz="1200" b="1" dirty="0">
                <a:solidFill>
                  <a:srgbClr val="3361AA"/>
                </a:solidFill>
                <a:latin typeface="Avenir Next LT Pro" panose="020B0504020202020204" pitchFamily="34" charset="77"/>
              </a:rPr>
              <a:t>Luke 23:1-49</a:t>
            </a:r>
          </a:p>
        </p:txBody>
      </p:sp>
    </p:spTree>
    <p:extLst>
      <p:ext uri="{BB962C8B-B14F-4D97-AF65-F5344CB8AC3E}">
        <p14:creationId xmlns:p14="http://schemas.microsoft.com/office/powerpoint/2010/main" val="2697704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287933" cy="3666065"/>
          </a:xfrm>
        </p:spPr>
        <p:txBody>
          <a:bodyPr>
            <a:noAutofit/>
          </a:bodyPr>
          <a:lstStyle/>
          <a:p>
            <a:pPr marL="0" indent="0">
              <a:lnSpc>
                <a:spcPct val="100000"/>
              </a:lnSpc>
              <a:buNone/>
            </a:pPr>
            <a:r>
              <a:rPr lang="en-AU" sz="1900" baseline="30000" dirty="0">
                <a:solidFill>
                  <a:srgbClr val="000000"/>
                </a:solidFill>
              </a:rPr>
              <a:t>18 </a:t>
            </a:r>
            <a:r>
              <a:rPr lang="en-AU" sz="1900" dirty="0">
                <a:solidFill>
                  <a:srgbClr val="000000"/>
                </a:solidFill>
              </a:rPr>
              <a:t>But the whole crowd shouted, “Away with this man! Release Barabbas to us!” </a:t>
            </a:r>
            <a:r>
              <a:rPr lang="en-AU" sz="1900" baseline="30000" dirty="0">
                <a:solidFill>
                  <a:srgbClr val="000000"/>
                </a:solidFill>
              </a:rPr>
              <a:t>19 </a:t>
            </a:r>
            <a:r>
              <a:rPr lang="en-AU" sz="1900" dirty="0">
                <a:solidFill>
                  <a:srgbClr val="000000"/>
                </a:solidFill>
              </a:rPr>
              <a:t>(Barabbas had been thrown into prison for an insurrection in the city, and for murder.)</a:t>
            </a:r>
          </a:p>
          <a:p>
            <a:pPr marL="0" indent="0">
              <a:lnSpc>
                <a:spcPct val="100000"/>
              </a:lnSpc>
              <a:buNone/>
            </a:pPr>
            <a:r>
              <a:rPr lang="en-AU" sz="1900" baseline="30000" dirty="0">
                <a:solidFill>
                  <a:srgbClr val="000000"/>
                </a:solidFill>
              </a:rPr>
              <a:t>20 </a:t>
            </a:r>
            <a:r>
              <a:rPr lang="en-AU" sz="1900" dirty="0">
                <a:solidFill>
                  <a:srgbClr val="000000"/>
                </a:solidFill>
              </a:rPr>
              <a:t>Wanting to release Jesus, Pilate appealed to them again. </a:t>
            </a:r>
            <a:r>
              <a:rPr lang="en-AU" sz="1900" baseline="30000" dirty="0">
                <a:solidFill>
                  <a:srgbClr val="000000"/>
                </a:solidFill>
              </a:rPr>
              <a:t>21 </a:t>
            </a:r>
            <a:r>
              <a:rPr lang="en-AU" sz="1900" dirty="0">
                <a:solidFill>
                  <a:srgbClr val="000000"/>
                </a:solidFill>
              </a:rPr>
              <a:t>But they kept shouting, “Crucify him! Crucify him!”</a:t>
            </a:r>
          </a:p>
          <a:p>
            <a:pPr marL="0" indent="0">
              <a:lnSpc>
                <a:spcPct val="100000"/>
              </a:lnSpc>
              <a:buNone/>
            </a:pPr>
            <a:r>
              <a:rPr lang="en-AU" sz="1900" baseline="30000" dirty="0">
                <a:solidFill>
                  <a:srgbClr val="000000"/>
                </a:solidFill>
              </a:rPr>
              <a:t>22 </a:t>
            </a:r>
            <a:r>
              <a:rPr lang="en-AU" sz="1900" dirty="0">
                <a:solidFill>
                  <a:srgbClr val="000000"/>
                </a:solidFill>
              </a:rPr>
              <a:t>For the third time he spoke to them: “Why? What crime has this man committed? I have found in him no grounds for the death penalty. Therefore I will have him punished and then release him.”</a:t>
            </a:r>
          </a:p>
          <a:p>
            <a:pPr marL="0" indent="0">
              <a:lnSpc>
                <a:spcPct val="100000"/>
              </a:lnSpc>
              <a:buNone/>
            </a:pPr>
            <a:r>
              <a:rPr lang="en-AU" sz="1900" baseline="30000" dirty="0">
                <a:solidFill>
                  <a:srgbClr val="000000"/>
                </a:solidFill>
              </a:rPr>
              <a:t>23 </a:t>
            </a:r>
            <a:r>
              <a:rPr lang="en-AU" sz="1900" dirty="0">
                <a:solidFill>
                  <a:srgbClr val="000000"/>
                </a:solidFill>
              </a:rPr>
              <a:t>But with loud shouts they insistently demanded that he be crucified, and their shouts prevailed. </a:t>
            </a:r>
            <a:r>
              <a:rPr lang="en-AU" sz="1900" baseline="30000" dirty="0">
                <a:solidFill>
                  <a:srgbClr val="000000"/>
                </a:solidFill>
              </a:rPr>
              <a:t>24 </a:t>
            </a:r>
            <a:r>
              <a:rPr lang="en-AU" sz="1900" dirty="0">
                <a:solidFill>
                  <a:srgbClr val="000000"/>
                </a:solidFill>
              </a:rPr>
              <a:t>So Pilate decided to grant their demand. </a:t>
            </a:r>
            <a:r>
              <a:rPr lang="en-AU" sz="1900" baseline="30000" dirty="0">
                <a:solidFill>
                  <a:srgbClr val="000000"/>
                </a:solidFill>
              </a:rPr>
              <a:t>25 </a:t>
            </a:r>
            <a:r>
              <a:rPr lang="en-AU" sz="1900" dirty="0">
                <a:solidFill>
                  <a:srgbClr val="000000"/>
                </a:solidFill>
              </a:rPr>
              <a:t>He released the man who had been thrown into prison for insurrection and murder, the one they asked for, and surrendered Jesus to their will.</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23467"/>
            <a:ext cx="6193366" cy="296620"/>
          </a:xfrm>
          <a:prstGeom prst="rect">
            <a:avLst/>
          </a:prstGeom>
          <a:noFill/>
        </p:spPr>
        <p:txBody>
          <a:bodyPr wrap="square">
            <a:spAutoFit/>
          </a:bodyPr>
          <a:lstStyle/>
          <a:p>
            <a:pPr>
              <a:lnSpc>
                <a:spcPct val="120000"/>
              </a:lnSpc>
              <a:spcAft>
                <a:spcPts val="800"/>
              </a:spcAft>
              <a:defRPr/>
            </a:pPr>
            <a:r>
              <a:rPr lang="en-US" sz="1200" b="1" dirty="0">
                <a:solidFill>
                  <a:srgbClr val="3361AA"/>
                </a:solidFill>
                <a:latin typeface="Avenir Next LT Pro" panose="020B0504020202020204" pitchFamily="34" charset="77"/>
              </a:rPr>
              <a:t>Luke 23:1-49</a:t>
            </a:r>
          </a:p>
        </p:txBody>
      </p:sp>
    </p:spTree>
    <p:extLst>
      <p:ext uri="{BB962C8B-B14F-4D97-AF65-F5344CB8AC3E}">
        <p14:creationId xmlns:p14="http://schemas.microsoft.com/office/powerpoint/2010/main" val="18259540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573683" cy="3666065"/>
          </a:xfrm>
        </p:spPr>
        <p:txBody>
          <a:bodyPr>
            <a:noAutofit/>
          </a:bodyPr>
          <a:lstStyle/>
          <a:p>
            <a:pPr marL="0" indent="0">
              <a:lnSpc>
                <a:spcPct val="100000"/>
              </a:lnSpc>
              <a:buNone/>
            </a:pPr>
            <a:r>
              <a:rPr lang="en-AU" sz="1800" baseline="30000" dirty="0">
                <a:solidFill>
                  <a:srgbClr val="000000"/>
                </a:solidFill>
              </a:rPr>
              <a:t>26 </a:t>
            </a:r>
            <a:r>
              <a:rPr lang="en-AU" sz="1800" dirty="0">
                <a:solidFill>
                  <a:srgbClr val="000000"/>
                </a:solidFill>
              </a:rPr>
              <a:t>As the soldiers led him away, they seized Simon from Cyrene, who was on his way in from the country, and put the cross on him and made him carry it behind Jesus. </a:t>
            </a:r>
            <a:r>
              <a:rPr lang="en-AU" sz="1800" baseline="30000" dirty="0">
                <a:solidFill>
                  <a:srgbClr val="000000"/>
                </a:solidFill>
              </a:rPr>
              <a:t>27 </a:t>
            </a:r>
            <a:r>
              <a:rPr lang="en-AU" sz="1800" dirty="0">
                <a:solidFill>
                  <a:srgbClr val="000000"/>
                </a:solidFill>
              </a:rPr>
              <a:t>A large number of people followed him, including women who mourned and wailed for him. </a:t>
            </a:r>
            <a:r>
              <a:rPr lang="en-AU" sz="1800" baseline="30000" dirty="0">
                <a:solidFill>
                  <a:srgbClr val="000000"/>
                </a:solidFill>
              </a:rPr>
              <a:t>28 </a:t>
            </a:r>
            <a:r>
              <a:rPr lang="en-AU" sz="1800" dirty="0">
                <a:solidFill>
                  <a:srgbClr val="000000"/>
                </a:solidFill>
              </a:rPr>
              <a:t>Jesus turned and said to them, “Daughters of Jerusalem, do not weep for me; weep for yourselves and for your children. </a:t>
            </a:r>
            <a:r>
              <a:rPr lang="en-AU" sz="1800" baseline="30000" dirty="0">
                <a:solidFill>
                  <a:srgbClr val="000000"/>
                </a:solidFill>
              </a:rPr>
              <a:t>29 </a:t>
            </a:r>
            <a:r>
              <a:rPr lang="en-AU" sz="1800" dirty="0">
                <a:solidFill>
                  <a:srgbClr val="000000"/>
                </a:solidFill>
              </a:rPr>
              <a:t>For the time will come when you will say, ‘Blessed are the childless women, the wombs that never bore and the breasts that never nursed!’ </a:t>
            </a:r>
            <a:r>
              <a:rPr lang="en-AU" sz="1800" baseline="30000" dirty="0">
                <a:solidFill>
                  <a:srgbClr val="000000"/>
                </a:solidFill>
              </a:rPr>
              <a:t>30 </a:t>
            </a:r>
            <a:r>
              <a:rPr lang="en-AU" sz="1800" dirty="0">
                <a:solidFill>
                  <a:srgbClr val="000000"/>
                </a:solidFill>
              </a:rPr>
              <a:t>Then</a:t>
            </a:r>
          </a:p>
          <a:p>
            <a:pPr marL="0" indent="0">
              <a:lnSpc>
                <a:spcPct val="100000"/>
              </a:lnSpc>
              <a:buNone/>
            </a:pPr>
            <a:r>
              <a:rPr lang="en-AU" sz="1800" dirty="0">
                <a:solidFill>
                  <a:srgbClr val="000000"/>
                </a:solidFill>
              </a:rPr>
              <a:t>“‘they will say to the mountains, “Fall on us!”</a:t>
            </a:r>
            <a:br>
              <a:rPr lang="en-AU" sz="1800" dirty="0">
                <a:solidFill>
                  <a:srgbClr val="000000"/>
                </a:solidFill>
              </a:rPr>
            </a:br>
            <a:r>
              <a:rPr lang="en-AU" sz="1800" dirty="0">
                <a:solidFill>
                  <a:srgbClr val="000000"/>
                </a:solidFill>
              </a:rPr>
              <a:t>    and to the hills, “Cover us!”’</a:t>
            </a:r>
          </a:p>
          <a:p>
            <a:pPr marL="0" indent="0">
              <a:lnSpc>
                <a:spcPct val="100000"/>
              </a:lnSpc>
              <a:buNone/>
            </a:pPr>
            <a:r>
              <a:rPr lang="en-AU" sz="1800" baseline="30000" dirty="0">
                <a:solidFill>
                  <a:srgbClr val="000000"/>
                </a:solidFill>
              </a:rPr>
              <a:t>31 </a:t>
            </a:r>
            <a:r>
              <a:rPr lang="en-AU" sz="1800" dirty="0">
                <a:solidFill>
                  <a:srgbClr val="000000"/>
                </a:solidFill>
              </a:rPr>
              <a:t>For if people do these things when the tree is green, what will happen when it is dry?”</a:t>
            </a:r>
          </a:p>
          <a:p>
            <a:pPr marL="0" indent="0">
              <a:lnSpc>
                <a:spcPct val="100000"/>
              </a:lnSpc>
              <a:buNone/>
            </a:pPr>
            <a:r>
              <a:rPr lang="en-AU" sz="1800" baseline="30000" dirty="0">
                <a:solidFill>
                  <a:srgbClr val="000000"/>
                </a:solidFill>
              </a:rPr>
              <a:t>32 </a:t>
            </a:r>
            <a:r>
              <a:rPr lang="en-AU" sz="1800" dirty="0">
                <a:solidFill>
                  <a:srgbClr val="000000"/>
                </a:solidFill>
              </a:rPr>
              <a:t>Two other men, both criminals, were also led out with him to be executed. </a:t>
            </a:r>
            <a:r>
              <a:rPr lang="en-AU" sz="1800" baseline="30000" dirty="0">
                <a:solidFill>
                  <a:srgbClr val="000000"/>
                </a:solidFill>
              </a:rPr>
              <a:t>33 </a:t>
            </a:r>
            <a:r>
              <a:rPr lang="en-AU" sz="1800" dirty="0">
                <a:solidFill>
                  <a:srgbClr val="000000"/>
                </a:solidFill>
              </a:rPr>
              <a:t>When they came to the place called the Skull, they crucified him there, along with the criminals </a:t>
            </a:r>
            <a:r>
              <a:rPr lang="en-US" sz="1800" dirty="0">
                <a:ea typeface="+mn-lt"/>
                <a:cs typeface="+mn-lt"/>
              </a:rPr>
              <a:t>– </a:t>
            </a:r>
            <a:r>
              <a:rPr lang="en-AU" sz="1800" dirty="0">
                <a:solidFill>
                  <a:srgbClr val="000000"/>
                </a:solidFill>
              </a:rPr>
              <a:t>one on his right, the other on his left. </a:t>
            </a:r>
            <a:r>
              <a:rPr lang="en-AU" sz="1800" baseline="30000" dirty="0">
                <a:solidFill>
                  <a:srgbClr val="000000"/>
                </a:solidFill>
              </a:rPr>
              <a:t>34 </a:t>
            </a:r>
            <a:r>
              <a:rPr lang="en-AU" sz="1800" dirty="0">
                <a:solidFill>
                  <a:srgbClr val="000000"/>
                </a:solidFill>
              </a:rPr>
              <a:t>Jesus said, “Father, forgive them, for they do not know what they are doing.” And they divided up his clothes by casting lots.</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82734"/>
            <a:ext cx="6193366" cy="296620"/>
          </a:xfrm>
          <a:prstGeom prst="rect">
            <a:avLst/>
          </a:prstGeom>
          <a:noFill/>
        </p:spPr>
        <p:txBody>
          <a:bodyPr wrap="square">
            <a:spAutoFit/>
          </a:bodyPr>
          <a:lstStyle/>
          <a:p>
            <a:pPr>
              <a:lnSpc>
                <a:spcPct val="120000"/>
              </a:lnSpc>
              <a:spcAft>
                <a:spcPts val="800"/>
              </a:spcAft>
              <a:defRPr/>
            </a:pPr>
            <a:r>
              <a:rPr lang="en-US" sz="1200" b="1" dirty="0">
                <a:solidFill>
                  <a:srgbClr val="3361AA"/>
                </a:solidFill>
                <a:latin typeface="Avenir Next LT Pro" panose="020B0504020202020204" pitchFamily="34" charset="77"/>
              </a:rPr>
              <a:t>Luke 23:1-49</a:t>
            </a:r>
          </a:p>
        </p:txBody>
      </p:sp>
    </p:spTree>
    <p:extLst>
      <p:ext uri="{BB962C8B-B14F-4D97-AF65-F5344CB8AC3E}">
        <p14:creationId xmlns:p14="http://schemas.microsoft.com/office/powerpoint/2010/main" val="1605512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287933" cy="3666065"/>
          </a:xfrm>
        </p:spPr>
        <p:txBody>
          <a:bodyPr>
            <a:noAutofit/>
          </a:bodyPr>
          <a:lstStyle/>
          <a:p>
            <a:pPr marL="0" indent="0">
              <a:lnSpc>
                <a:spcPct val="100000"/>
              </a:lnSpc>
              <a:buNone/>
            </a:pPr>
            <a:r>
              <a:rPr lang="en-AU" sz="1800" baseline="30000" dirty="0">
                <a:solidFill>
                  <a:srgbClr val="000000"/>
                </a:solidFill>
              </a:rPr>
              <a:t>35 </a:t>
            </a:r>
            <a:r>
              <a:rPr lang="en-AU" sz="1800" dirty="0">
                <a:solidFill>
                  <a:srgbClr val="000000"/>
                </a:solidFill>
              </a:rPr>
              <a:t>The people stood watching, and the rulers even sneered at him. They said, “He saved others; let him save himself if he is God’s Messiah, the Chosen One.”</a:t>
            </a:r>
          </a:p>
          <a:p>
            <a:pPr marL="0" indent="0">
              <a:lnSpc>
                <a:spcPct val="100000"/>
              </a:lnSpc>
              <a:buNone/>
            </a:pPr>
            <a:r>
              <a:rPr lang="en-AU" sz="1800" baseline="30000" dirty="0">
                <a:solidFill>
                  <a:srgbClr val="000000"/>
                </a:solidFill>
              </a:rPr>
              <a:t>36 </a:t>
            </a:r>
            <a:r>
              <a:rPr lang="en-AU" sz="1800" dirty="0">
                <a:solidFill>
                  <a:srgbClr val="000000"/>
                </a:solidFill>
              </a:rPr>
              <a:t>The soldiers also came up and mocked him. They offered him wine vinegar </a:t>
            </a:r>
            <a:r>
              <a:rPr lang="en-AU" sz="1800" baseline="30000" dirty="0">
                <a:solidFill>
                  <a:srgbClr val="000000"/>
                </a:solidFill>
              </a:rPr>
              <a:t>37 </a:t>
            </a:r>
            <a:r>
              <a:rPr lang="en-AU" sz="1800" dirty="0">
                <a:solidFill>
                  <a:srgbClr val="000000"/>
                </a:solidFill>
              </a:rPr>
              <a:t>and said, “If you are the king of the Jews, save yourself.”</a:t>
            </a:r>
          </a:p>
          <a:p>
            <a:pPr marL="0" indent="0">
              <a:lnSpc>
                <a:spcPct val="100000"/>
              </a:lnSpc>
              <a:buNone/>
            </a:pPr>
            <a:r>
              <a:rPr lang="en-AU" sz="1800" baseline="30000" dirty="0">
                <a:solidFill>
                  <a:srgbClr val="000000"/>
                </a:solidFill>
              </a:rPr>
              <a:t>38 </a:t>
            </a:r>
            <a:r>
              <a:rPr lang="en-AU" sz="1800" dirty="0">
                <a:solidFill>
                  <a:srgbClr val="000000"/>
                </a:solidFill>
              </a:rPr>
              <a:t>There was a written notice above him, which read: </a:t>
            </a:r>
            <a:r>
              <a:rPr lang="en-AU" sz="1800" cap="small" dirty="0">
                <a:solidFill>
                  <a:srgbClr val="000000"/>
                </a:solidFill>
              </a:rPr>
              <a:t>this is the king of the </a:t>
            </a:r>
            <a:r>
              <a:rPr lang="en-AU" sz="1800" cap="small" dirty="0" err="1">
                <a:solidFill>
                  <a:srgbClr val="000000"/>
                </a:solidFill>
              </a:rPr>
              <a:t>jews</a:t>
            </a:r>
            <a:r>
              <a:rPr lang="en-AU" sz="1800" dirty="0">
                <a:solidFill>
                  <a:srgbClr val="000000"/>
                </a:solidFill>
              </a:rPr>
              <a:t>.</a:t>
            </a:r>
          </a:p>
          <a:p>
            <a:pPr marL="0" indent="0">
              <a:lnSpc>
                <a:spcPct val="100000"/>
              </a:lnSpc>
              <a:buNone/>
            </a:pPr>
            <a:r>
              <a:rPr lang="en-AU" sz="1800" baseline="30000" dirty="0">
                <a:solidFill>
                  <a:srgbClr val="000000"/>
                </a:solidFill>
              </a:rPr>
              <a:t>39 </a:t>
            </a:r>
            <a:r>
              <a:rPr lang="en-AU" sz="1800" dirty="0">
                <a:solidFill>
                  <a:srgbClr val="000000"/>
                </a:solidFill>
              </a:rPr>
              <a:t>One of the criminals who hung there hurled insults at him: “Aren’t you the Messiah? Save yourself and us!”</a:t>
            </a:r>
          </a:p>
          <a:p>
            <a:pPr marL="0" indent="0">
              <a:lnSpc>
                <a:spcPct val="100000"/>
              </a:lnSpc>
              <a:buNone/>
            </a:pPr>
            <a:r>
              <a:rPr lang="en-AU" sz="1800" baseline="30000" dirty="0">
                <a:solidFill>
                  <a:srgbClr val="000000"/>
                </a:solidFill>
              </a:rPr>
              <a:t>40 </a:t>
            </a:r>
            <a:r>
              <a:rPr lang="en-AU" sz="1800" dirty="0">
                <a:solidFill>
                  <a:srgbClr val="000000"/>
                </a:solidFill>
              </a:rPr>
              <a:t>But the other criminal rebuked him. “Don’t you fear God,” he said, “since you are under the same sentence? </a:t>
            </a:r>
            <a:r>
              <a:rPr lang="en-AU" sz="1800" baseline="30000" dirty="0">
                <a:solidFill>
                  <a:srgbClr val="000000"/>
                </a:solidFill>
              </a:rPr>
              <a:t>41 </a:t>
            </a:r>
            <a:r>
              <a:rPr lang="en-AU" sz="1800" dirty="0">
                <a:solidFill>
                  <a:srgbClr val="000000"/>
                </a:solidFill>
              </a:rPr>
              <a:t>We are punished justly, for we are getting what our deeds deserve. But this man has done nothing wrong.”</a:t>
            </a:r>
          </a:p>
          <a:p>
            <a:pPr marL="0" indent="0">
              <a:lnSpc>
                <a:spcPct val="100000"/>
              </a:lnSpc>
              <a:buNone/>
            </a:pPr>
            <a:r>
              <a:rPr lang="en-AU" sz="1800" baseline="30000" dirty="0">
                <a:solidFill>
                  <a:srgbClr val="000000"/>
                </a:solidFill>
              </a:rPr>
              <a:t>42 </a:t>
            </a:r>
            <a:r>
              <a:rPr lang="en-AU" sz="1800" dirty="0">
                <a:solidFill>
                  <a:srgbClr val="000000"/>
                </a:solidFill>
              </a:rPr>
              <a:t>Then he said, “Jesus, remember me when you come into your kingdom.”</a:t>
            </a:r>
          </a:p>
          <a:p>
            <a:pPr marL="0" indent="0">
              <a:lnSpc>
                <a:spcPct val="100000"/>
              </a:lnSpc>
              <a:buNone/>
            </a:pPr>
            <a:r>
              <a:rPr lang="en-AU" sz="1800" baseline="30000" dirty="0">
                <a:solidFill>
                  <a:srgbClr val="000000"/>
                </a:solidFill>
              </a:rPr>
              <a:t>43 </a:t>
            </a:r>
            <a:r>
              <a:rPr lang="en-AU" sz="1800" dirty="0">
                <a:solidFill>
                  <a:srgbClr val="000000"/>
                </a:solidFill>
              </a:rPr>
              <a:t>Jesus answered him, “Truly I tell you, today you will be with me in paradise.”</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23467"/>
            <a:ext cx="6193366" cy="296620"/>
          </a:xfrm>
          <a:prstGeom prst="rect">
            <a:avLst/>
          </a:prstGeom>
          <a:noFill/>
        </p:spPr>
        <p:txBody>
          <a:bodyPr wrap="square">
            <a:spAutoFit/>
          </a:bodyPr>
          <a:lstStyle/>
          <a:p>
            <a:pPr>
              <a:lnSpc>
                <a:spcPct val="120000"/>
              </a:lnSpc>
              <a:spcAft>
                <a:spcPts val="800"/>
              </a:spcAft>
              <a:defRPr/>
            </a:pPr>
            <a:r>
              <a:rPr lang="en-US" sz="1200" b="1" dirty="0">
                <a:solidFill>
                  <a:srgbClr val="3361AA"/>
                </a:solidFill>
                <a:latin typeface="Avenir Next LT Pro" panose="020B0504020202020204" pitchFamily="34" charset="77"/>
              </a:rPr>
              <a:t>Luke 23:1-49</a:t>
            </a:r>
          </a:p>
        </p:txBody>
      </p:sp>
    </p:spTree>
    <p:extLst>
      <p:ext uri="{BB962C8B-B14F-4D97-AF65-F5344CB8AC3E}">
        <p14:creationId xmlns:p14="http://schemas.microsoft.com/office/powerpoint/2010/main" val="1632339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287933" cy="3666065"/>
          </a:xfrm>
        </p:spPr>
        <p:txBody>
          <a:bodyPr>
            <a:noAutofit/>
          </a:bodyPr>
          <a:lstStyle/>
          <a:p>
            <a:pPr marL="0" indent="0">
              <a:lnSpc>
                <a:spcPct val="100000"/>
              </a:lnSpc>
              <a:buNone/>
            </a:pPr>
            <a:r>
              <a:rPr lang="en-AU" sz="2200" baseline="30000" dirty="0">
                <a:solidFill>
                  <a:srgbClr val="000000"/>
                </a:solidFill>
              </a:rPr>
              <a:t>44 </a:t>
            </a:r>
            <a:r>
              <a:rPr lang="en-AU" sz="2200" dirty="0">
                <a:solidFill>
                  <a:srgbClr val="000000"/>
                </a:solidFill>
              </a:rPr>
              <a:t>It was now about noon, and darkness came over the whole land until three in the afternoon, </a:t>
            </a:r>
            <a:r>
              <a:rPr lang="en-AU" sz="2200" baseline="30000" dirty="0">
                <a:solidFill>
                  <a:srgbClr val="000000"/>
                </a:solidFill>
              </a:rPr>
              <a:t>45 </a:t>
            </a:r>
            <a:r>
              <a:rPr lang="en-AU" sz="2200" dirty="0">
                <a:solidFill>
                  <a:srgbClr val="000000"/>
                </a:solidFill>
              </a:rPr>
              <a:t>for the sun stopped shining. And the curtain of the temple was torn in two. </a:t>
            </a:r>
            <a:r>
              <a:rPr lang="en-AU" sz="2200" baseline="30000" dirty="0">
                <a:solidFill>
                  <a:srgbClr val="000000"/>
                </a:solidFill>
              </a:rPr>
              <a:t>46 </a:t>
            </a:r>
            <a:r>
              <a:rPr lang="en-AU" sz="2200" dirty="0">
                <a:solidFill>
                  <a:srgbClr val="000000"/>
                </a:solidFill>
              </a:rPr>
              <a:t>Jesus called out with a loud voice, “Father, into your hands I commit my spirit.” When he had said this, he breathed his last.</a:t>
            </a:r>
          </a:p>
          <a:p>
            <a:pPr marL="0" indent="0">
              <a:lnSpc>
                <a:spcPct val="100000"/>
              </a:lnSpc>
              <a:buNone/>
            </a:pPr>
            <a:r>
              <a:rPr lang="en-AU" sz="2200" baseline="30000" dirty="0">
                <a:solidFill>
                  <a:srgbClr val="000000"/>
                </a:solidFill>
              </a:rPr>
              <a:t>47 </a:t>
            </a:r>
            <a:r>
              <a:rPr lang="en-AU" sz="2200" dirty="0">
                <a:solidFill>
                  <a:srgbClr val="000000"/>
                </a:solidFill>
              </a:rPr>
              <a:t>The centurion, seeing what had happened, praised God and said, “Surely this was a righteous man.” </a:t>
            </a:r>
            <a:r>
              <a:rPr lang="en-AU" sz="2200" baseline="30000" dirty="0">
                <a:solidFill>
                  <a:srgbClr val="000000"/>
                </a:solidFill>
              </a:rPr>
              <a:t>48 </a:t>
            </a:r>
            <a:r>
              <a:rPr lang="en-AU" sz="2200" dirty="0">
                <a:solidFill>
                  <a:srgbClr val="000000"/>
                </a:solidFill>
              </a:rPr>
              <a:t>When all the people who had gathered to witness this sight saw what took place, they beat their breasts and went away. </a:t>
            </a:r>
            <a:r>
              <a:rPr lang="en-AU" sz="2200" baseline="30000" dirty="0">
                <a:solidFill>
                  <a:srgbClr val="000000"/>
                </a:solidFill>
              </a:rPr>
              <a:t>49 </a:t>
            </a:r>
            <a:r>
              <a:rPr lang="en-AU" sz="2200" dirty="0">
                <a:solidFill>
                  <a:srgbClr val="000000"/>
                </a:solidFill>
              </a:rPr>
              <a:t>But all those who knew him, including the women who had followed him from Galilee, stood at a distance, watching these things.</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23467"/>
            <a:ext cx="6193366" cy="296620"/>
          </a:xfrm>
          <a:prstGeom prst="rect">
            <a:avLst/>
          </a:prstGeom>
          <a:noFill/>
        </p:spPr>
        <p:txBody>
          <a:bodyPr wrap="square">
            <a:spAutoFit/>
          </a:bodyPr>
          <a:lstStyle/>
          <a:p>
            <a:pPr>
              <a:lnSpc>
                <a:spcPct val="120000"/>
              </a:lnSpc>
              <a:spcAft>
                <a:spcPts val="800"/>
              </a:spcAft>
              <a:defRPr/>
            </a:pPr>
            <a:r>
              <a:rPr lang="en-US" sz="1200" b="1" dirty="0">
                <a:solidFill>
                  <a:srgbClr val="3361AA"/>
                </a:solidFill>
                <a:latin typeface="Avenir Next LT Pro" panose="020B0504020202020204" pitchFamily="34" charset="77"/>
              </a:rPr>
              <a:t>Luke 23:1-49</a:t>
            </a:r>
          </a:p>
        </p:txBody>
      </p:sp>
    </p:spTree>
    <p:extLst>
      <p:ext uri="{BB962C8B-B14F-4D97-AF65-F5344CB8AC3E}">
        <p14:creationId xmlns:p14="http://schemas.microsoft.com/office/powerpoint/2010/main" val="1312182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794933" y="1701801"/>
            <a:ext cx="8602133"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AU" sz="2000" dirty="0">
                <a:solidFill>
                  <a:srgbClr val="3361AA"/>
                </a:solidFill>
                <a:cs typeface="Calibri"/>
              </a:rPr>
              <a:t>God of the covenant, in the glory of the cross</a:t>
            </a:r>
            <a:br>
              <a:rPr lang="en-AU" sz="2000" dirty="0">
                <a:solidFill>
                  <a:srgbClr val="3361AA"/>
                </a:solidFill>
              </a:rPr>
            </a:br>
            <a:r>
              <a:rPr lang="en-AU" sz="2000" dirty="0">
                <a:solidFill>
                  <a:srgbClr val="3361AA"/>
                </a:solidFill>
                <a:cs typeface="Calibri"/>
              </a:rPr>
              <a:t>your Son embraced the power of death</a:t>
            </a:r>
            <a:br>
              <a:rPr lang="en-AU" sz="2000" dirty="0">
                <a:solidFill>
                  <a:srgbClr val="3361AA"/>
                </a:solidFill>
              </a:rPr>
            </a:br>
            <a:r>
              <a:rPr lang="en-AU" sz="2000" dirty="0">
                <a:solidFill>
                  <a:srgbClr val="3361AA"/>
                </a:solidFill>
                <a:cs typeface="Calibri"/>
              </a:rPr>
              <a:t>and broke its hold over your people.</a:t>
            </a:r>
            <a:br>
              <a:rPr lang="en-AU" sz="2000" dirty="0">
                <a:solidFill>
                  <a:srgbClr val="3361AA"/>
                </a:solidFill>
              </a:rPr>
            </a:br>
            <a:r>
              <a:rPr lang="en-AU" sz="2000" dirty="0">
                <a:solidFill>
                  <a:srgbClr val="3361AA"/>
                </a:solidFill>
                <a:cs typeface="Calibri"/>
              </a:rPr>
              <a:t>In this time of repentance,</a:t>
            </a:r>
            <a:br>
              <a:rPr lang="en-AU" sz="2000" dirty="0">
                <a:solidFill>
                  <a:srgbClr val="3361AA"/>
                </a:solidFill>
              </a:rPr>
            </a:br>
            <a:r>
              <a:rPr lang="en-AU" sz="2000" dirty="0">
                <a:solidFill>
                  <a:srgbClr val="3361AA"/>
                </a:solidFill>
                <a:cs typeface="Calibri"/>
              </a:rPr>
              <a:t>draw all people to yourself,</a:t>
            </a:r>
            <a:br>
              <a:rPr lang="en-AU" sz="2000" dirty="0">
                <a:solidFill>
                  <a:srgbClr val="3361AA"/>
                </a:solidFill>
              </a:rPr>
            </a:br>
            <a:r>
              <a:rPr lang="en-AU" sz="2000" dirty="0">
                <a:solidFill>
                  <a:srgbClr val="3361AA"/>
                </a:solidFill>
                <a:cs typeface="Calibri"/>
              </a:rPr>
              <a:t>that we who confess Jesus as Lord</a:t>
            </a:r>
            <a:br>
              <a:rPr lang="en-AU" sz="2000" dirty="0">
                <a:solidFill>
                  <a:srgbClr val="3361AA"/>
                </a:solidFill>
              </a:rPr>
            </a:br>
            <a:r>
              <a:rPr lang="en-AU" sz="2000" dirty="0">
                <a:solidFill>
                  <a:srgbClr val="3361AA"/>
                </a:solidFill>
                <a:cs typeface="Calibri"/>
              </a:rPr>
              <a:t>may put aside the deeds of death</a:t>
            </a:r>
            <a:br>
              <a:rPr lang="en-AU" sz="2000" dirty="0">
                <a:solidFill>
                  <a:srgbClr val="3361AA"/>
                </a:solidFill>
              </a:rPr>
            </a:br>
            <a:r>
              <a:rPr lang="en-AU" sz="2000" dirty="0">
                <a:solidFill>
                  <a:srgbClr val="3361AA"/>
                </a:solidFill>
                <a:cs typeface="Calibri"/>
              </a:rPr>
              <a:t>and accept the life of your Kingdom. </a:t>
            </a:r>
          </a:p>
          <a:p>
            <a:pPr marL="0" indent="0" algn="ctr">
              <a:lnSpc>
                <a:spcPct val="100000"/>
              </a:lnSpc>
              <a:spcAft>
                <a:spcPts val="800"/>
              </a:spcAft>
              <a:buNone/>
            </a:pPr>
            <a:r>
              <a:rPr lang="en-US" sz="2000" dirty="0">
                <a:solidFill>
                  <a:srgbClr val="3361AA"/>
                </a:solidFill>
              </a:rPr>
              <a:t>Amen.</a:t>
            </a:r>
          </a:p>
          <a:p>
            <a:pPr marL="0" indent="0" algn="ctr">
              <a:lnSpc>
                <a:spcPct val="100000"/>
              </a:lnSpc>
              <a:spcAft>
                <a:spcPts val="800"/>
              </a:spcAft>
              <a:buNone/>
            </a:pPr>
            <a:r>
              <a:rPr lang="en-US" sz="2000" b="1" dirty="0">
                <a:solidFill>
                  <a:srgbClr val="3361AA"/>
                </a:solidFill>
              </a:rPr>
              <a:t> </a:t>
            </a:r>
          </a:p>
        </p:txBody>
      </p:sp>
    </p:spTree>
    <p:extLst>
      <p:ext uri="{BB962C8B-B14F-4D97-AF65-F5344CB8AC3E}">
        <p14:creationId xmlns:p14="http://schemas.microsoft.com/office/powerpoint/2010/main" val="585891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794933" y="1701801"/>
            <a:ext cx="8602133" cy="3742266"/>
          </a:xfrm>
        </p:spPr>
        <p:txBody>
          <a:bodyPr>
            <a:noAutofit/>
          </a:bodyPr>
          <a:lstStyle/>
          <a:p>
            <a:pPr marL="0" indent="0" algn="ctr">
              <a:lnSpc>
                <a:spcPct val="100000"/>
              </a:lnSpc>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buNone/>
            </a:pPr>
            <a:r>
              <a:rPr lang="en-AU" sz="1900" dirty="0">
                <a:solidFill>
                  <a:srgbClr val="3361AA"/>
                </a:solidFill>
              </a:rPr>
              <a:t>Caught between joy and despair, we yearn for the fulfillment of God's desire</a:t>
            </a:r>
            <a:br>
              <a:rPr lang="en-AU" sz="1900" dirty="0">
                <a:solidFill>
                  <a:srgbClr val="3361AA"/>
                </a:solidFill>
              </a:rPr>
            </a:br>
            <a:r>
              <a:rPr lang="en-AU" sz="1900" dirty="0">
                <a:solidFill>
                  <a:srgbClr val="3361AA"/>
                </a:solidFill>
              </a:rPr>
              <a:t>beyond the brokenness and neediness of this life. We offer thanksgiving for God's presence with us and petitions for the transformation</a:t>
            </a:r>
            <a:br>
              <a:rPr lang="en-AU" sz="1900" dirty="0">
                <a:solidFill>
                  <a:srgbClr val="3361AA"/>
                </a:solidFill>
              </a:rPr>
            </a:br>
            <a:r>
              <a:rPr lang="en-AU" sz="1900" dirty="0">
                <a:solidFill>
                  <a:srgbClr val="3361AA"/>
                </a:solidFill>
              </a:rPr>
              <a:t>of the church and the world.</a:t>
            </a:r>
          </a:p>
          <a:p>
            <a:pPr marL="0" indent="0" algn="ctr">
              <a:lnSpc>
                <a:spcPct val="100000"/>
              </a:lnSpc>
              <a:buNone/>
            </a:pPr>
            <a:r>
              <a:rPr lang="en-AU" sz="1900" dirty="0">
                <a:solidFill>
                  <a:srgbClr val="3361AA"/>
                </a:solidFill>
                <a:cs typeface="Calibri"/>
              </a:rPr>
              <a:t>Compassionate God, your love finds full expression in the gift of Jesus Christ your Son, who willingly met betrayal and death to set us free from sin.</a:t>
            </a:r>
            <a:br>
              <a:rPr lang="en-AU" sz="1900" dirty="0">
                <a:solidFill>
                  <a:srgbClr val="3361AA"/>
                </a:solidFill>
              </a:rPr>
            </a:br>
            <a:r>
              <a:rPr lang="en-AU" sz="1900" dirty="0">
                <a:solidFill>
                  <a:srgbClr val="3361AA"/>
                </a:solidFill>
                <a:cs typeface="Calibri"/>
              </a:rPr>
              <a:t>Give us courage to live obediently in these days until we greet the glory of our risen Saviour.</a:t>
            </a:r>
            <a:endParaRPr lang="en-US" sz="1900" dirty="0">
              <a:solidFill>
                <a:srgbClr val="3361AA"/>
              </a:solidFill>
            </a:endParaRPr>
          </a:p>
          <a:p>
            <a:pPr marL="0" indent="0" algn="ctr">
              <a:lnSpc>
                <a:spcPct val="100000"/>
              </a:lnSpc>
              <a:spcAft>
                <a:spcPts val="800"/>
              </a:spcAft>
              <a:buNone/>
            </a:pPr>
            <a:r>
              <a:rPr lang="en-US" sz="2000" dirty="0">
                <a:solidFill>
                  <a:srgbClr val="3361AA"/>
                </a:solidFill>
              </a:rPr>
              <a:t>Amen.</a:t>
            </a:r>
          </a:p>
          <a:p>
            <a:pPr marL="0" indent="0" algn="ctr">
              <a:lnSpc>
                <a:spcPct val="100000"/>
              </a:lnSpc>
              <a:spcAft>
                <a:spcPts val="800"/>
              </a:spcAft>
              <a:buNone/>
            </a:pPr>
            <a:r>
              <a:rPr lang="en-US" sz="2000" b="1" dirty="0">
                <a:solidFill>
                  <a:srgbClr val="3361AA"/>
                </a:solidFill>
              </a:rPr>
              <a:t> </a:t>
            </a:r>
          </a:p>
        </p:txBody>
      </p:sp>
    </p:spTree>
    <p:extLst>
      <p:ext uri="{BB962C8B-B14F-4D97-AF65-F5344CB8AC3E}">
        <p14:creationId xmlns:p14="http://schemas.microsoft.com/office/powerpoint/2010/main" val="2320687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95978-D3E2-6248-9BD2-5AD39871DF9A}"/>
              </a:ext>
            </a:extLst>
          </p:cNvPr>
          <p:cNvSpPr>
            <a:spLocks noGrp="1"/>
          </p:cNvSpPr>
          <p:nvPr>
            <p:ph type="title"/>
          </p:nvPr>
        </p:nvSpPr>
        <p:spPr/>
        <p:txBody>
          <a:bodyPr>
            <a:normAutofit/>
          </a:bodyPr>
          <a:lstStyle/>
          <a:p>
            <a:pPr>
              <a:spcAft>
                <a:spcPts val="600"/>
              </a:spcAft>
            </a:pPr>
            <a:r>
              <a:rPr lang="en-US" sz="4000" dirty="0"/>
              <a:t>Sixth Sunday in Lent</a:t>
            </a:r>
          </a:p>
        </p:txBody>
      </p:sp>
      <p:sp>
        <p:nvSpPr>
          <p:cNvPr id="4" name="Content Placeholder 3">
            <a:extLst>
              <a:ext uri="{FF2B5EF4-FFF2-40B4-BE49-F238E27FC236}">
                <a16:creationId xmlns:a16="http://schemas.microsoft.com/office/drawing/2014/main" id="{9B93D032-1483-E04F-9FE5-059261271545}"/>
              </a:ext>
            </a:extLst>
          </p:cNvPr>
          <p:cNvSpPr>
            <a:spLocks noGrp="1"/>
          </p:cNvSpPr>
          <p:nvPr>
            <p:ph sz="half" idx="2"/>
          </p:nvPr>
        </p:nvSpPr>
        <p:spPr>
          <a:xfrm>
            <a:off x="838200" y="2547408"/>
            <a:ext cx="10514012" cy="3684588"/>
          </a:xfrm>
        </p:spPr>
        <p:txBody>
          <a:bodyPr>
            <a:normAutofit/>
          </a:bodyPr>
          <a:lstStyle/>
          <a:p>
            <a:pPr marL="0" lvl="0" indent="0">
              <a:lnSpc>
                <a:spcPct val="150000"/>
              </a:lnSpc>
              <a:spcBef>
                <a:spcPts val="0"/>
              </a:spcBef>
              <a:spcAft>
                <a:spcPts val="800"/>
              </a:spcAft>
              <a:buNone/>
              <a:defRPr/>
            </a:pPr>
            <a:r>
              <a:rPr lang="en-US" b="1" dirty="0"/>
              <a:t>Isaiah 50:4-9a</a:t>
            </a:r>
          </a:p>
          <a:p>
            <a:pPr marL="0" lvl="0" indent="0">
              <a:lnSpc>
                <a:spcPct val="150000"/>
              </a:lnSpc>
              <a:spcBef>
                <a:spcPts val="0"/>
              </a:spcBef>
              <a:spcAft>
                <a:spcPts val="800"/>
              </a:spcAft>
              <a:buNone/>
              <a:defRPr/>
            </a:pPr>
            <a:r>
              <a:rPr lang="en-US" b="1" dirty="0"/>
              <a:t>Psalm 31:9-16</a:t>
            </a:r>
          </a:p>
          <a:p>
            <a:pPr marL="0" lvl="0" indent="0">
              <a:lnSpc>
                <a:spcPct val="150000"/>
              </a:lnSpc>
              <a:spcBef>
                <a:spcPts val="0"/>
              </a:spcBef>
              <a:spcAft>
                <a:spcPts val="800"/>
              </a:spcAft>
              <a:buNone/>
              <a:defRPr/>
            </a:pPr>
            <a:r>
              <a:rPr lang="en-US" b="1" dirty="0"/>
              <a:t>Philippians 2:5-11</a:t>
            </a:r>
          </a:p>
          <a:p>
            <a:pPr marL="0" lvl="0" indent="0">
              <a:lnSpc>
                <a:spcPct val="150000"/>
              </a:lnSpc>
              <a:spcBef>
                <a:spcPts val="0"/>
              </a:spcBef>
              <a:spcAft>
                <a:spcPts val="800"/>
              </a:spcAft>
              <a:buNone/>
              <a:defRPr/>
            </a:pPr>
            <a:r>
              <a:rPr lang="en-US" b="1" dirty="0"/>
              <a:t>Luke 23:1-49</a:t>
            </a:r>
            <a:endParaRPr lang="en-US" b="1" dirty="0">
              <a:cs typeface="Calibri"/>
            </a:endParaRPr>
          </a:p>
        </p:txBody>
      </p:sp>
    </p:spTree>
    <p:extLst>
      <p:ext uri="{BB962C8B-B14F-4D97-AF65-F5344CB8AC3E}">
        <p14:creationId xmlns:p14="http://schemas.microsoft.com/office/powerpoint/2010/main" val="3650815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92500" lnSpcReduction="10000"/>
          </a:bodyPr>
          <a:lstStyle/>
          <a:p>
            <a:pPr marL="0" lvl="0" indent="0">
              <a:spcBef>
                <a:spcPts val="0"/>
              </a:spcBef>
              <a:spcAft>
                <a:spcPts val="800"/>
              </a:spcAft>
              <a:buNone/>
              <a:defRPr/>
            </a:pPr>
            <a:r>
              <a:rPr lang="en-US" sz="2600" b="1" dirty="0">
                <a:solidFill>
                  <a:srgbClr val="3361AA"/>
                </a:solidFill>
                <a:latin typeface="Avenir Next LT Pro" panose="020B0504020202020204" pitchFamily="34" charset="77"/>
              </a:rPr>
              <a:t>Isaiah 50:4-9a</a:t>
            </a:r>
          </a:p>
          <a:p>
            <a:pPr marL="0" indent="0">
              <a:lnSpc>
                <a:spcPct val="110000"/>
              </a:lnSpc>
              <a:buNone/>
            </a:pPr>
            <a:r>
              <a:rPr lang="en-AU" dirty="0">
                <a:solidFill>
                  <a:prstClr val="black"/>
                </a:solidFill>
              </a:rPr>
              <a:t>The Sovereign </a:t>
            </a:r>
            <a:r>
              <a:rPr lang="en-AU" cap="small" dirty="0">
                <a:solidFill>
                  <a:prstClr val="black"/>
                </a:solidFill>
              </a:rPr>
              <a:t>Lord</a:t>
            </a:r>
            <a:r>
              <a:rPr lang="en-AU" dirty="0">
                <a:solidFill>
                  <a:prstClr val="black"/>
                </a:solidFill>
              </a:rPr>
              <a:t> has given me a well-instructed tongue,</a:t>
            </a:r>
            <a:br>
              <a:rPr lang="en-AU" dirty="0">
                <a:solidFill>
                  <a:prstClr val="black"/>
                </a:solidFill>
              </a:rPr>
            </a:br>
            <a:r>
              <a:rPr lang="en-AU" dirty="0">
                <a:solidFill>
                  <a:prstClr val="black"/>
                </a:solidFill>
              </a:rPr>
              <a:t>    to know the word that sustains the weary.</a:t>
            </a:r>
            <a:br>
              <a:rPr lang="en-AU" dirty="0">
                <a:solidFill>
                  <a:prstClr val="black"/>
                </a:solidFill>
              </a:rPr>
            </a:br>
            <a:r>
              <a:rPr lang="en-AU" dirty="0">
                <a:solidFill>
                  <a:prstClr val="black"/>
                </a:solidFill>
              </a:rPr>
              <a:t>He wakens me morning by morning,</a:t>
            </a:r>
            <a:br>
              <a:rPr lang="en-AU" dirty="0">
                <a:solidFill>
                  <a:prstClr val="black"/>
                </a:solidFill>
              </a:rPr>
            </a:br>
            <a:r>
              <a:rPr lang="en-AU" dirty="0">
                <a:solidFill>
                  <a:prstClr val="black"/>
                </a:solidFill>
              </a:rPr>
              <a:t>    wakens my ear to listen like one being instructed.</a:t>
            </a:r>
            <a:br>
              <a:rPr lang="en-AU" dirty="0">
                <a:solidFill>
                  <a:prstClr val="black"/>
                </a:solidFill>
              </a:rPr>
            </a:br>
            <a:r>
              <a:rPr lang="en-AU" baseline="30000" dirty="0">
                <a:solidFill>
                  <a:prstClr val="black"/>
                </a:solidFill>
              </a:rPr>
              <a:t>5 </a:t>
            </a:r>
            <a:r>
              <a:rPr lang="en-AU" dirty="0">
                <a:solidFill>
                  <a:prstClr val="black"/>
                </a:solidFill>
              </a:rPr>
              <a:t>The Sovereign </a:t>
            </a:r>
            <a:r>
              <a:rPr lang="en-AU" cap="small" dirty="0">
                <a:solidFill>
                  <a:prstClr val="black"/>
                </a:solidFill>
              </a:rPr>
              <a:t>Lord</a:t>
            </a:r>
            <a:r>
              <a:rPr lang="en-AU" dirty="0">
                <a:solidFill>
                  <a:prstClr val="black"/>
                </a:solidFill>
              </a:rPr>
              <a:t> has opened my ears;</a:t>
            </a:r>
            <a:br>
              <a:rPr lang="en-AU" dirty="0">
                <a:solidFill>
                  <a:prstClr val="black"/>
                </a:solidFill>
              </a:rPr>
            </a:br>
            <a:r>
              <a:rPr lang="en-AU" dirty="0">
                <a:solidFill>
                  <a:prstClr val="black"/>
                </a:solidFill>
              </a:rPr>
              <a:t>    I have not been rebellious,</a:t>
            </a:r>
            <a:br>
              <a:rPr lang="en-AU" dirty="0">
                <a:solidFill>
                  <a:prstClr val="black"/>
                </a:solidFill>
              </a:rPr>
            </a:br>
            <a:r>
              <a:rPr lang="en-AU" dirty="0">
                <a:solidFill>
                  <a:prstClr val="black"/>
                </a:solidFill>
              </a:rPr>
              <a:t>    I have not turned away.</a:t>
            </a:r>
            <a:br>
              <a:rPr lang="en-AU" dirty="0">
                <a:solidFill>
                  <a:prstClr val="black"/>
                </a:solidFill>
              </a:rPr>
            </a:br>
            <a:r>
              <a:rPr lang="en-AU" baseline="30000" dirty="0">
                <a:solidFill>
                  <a:prstClr val="black"/>
                </a:solidFill>
              </a:rPr>
              <a:t>6 </a:t>
            </a:r>
            <a:r>
              <a:rPr lang="en-AU" dirty="0">
                <a:solidFill>
                  <a:prstClr val="black"/>
                </a:solidFill>
              </a:rPr>
              <a:t>I offered my back to those who beat me,</a:t>
            </a:r>
            <a:br>
              <a:rPr lang="en-AU" dirty="0">
                <a:solidFill>
                  <a:prstClr val="black"/>
                </a:solidFill>
              </a:rPr>
            </a:br>
            <a:r>
              <a:rPr lang="en-AU" dirty="0">
                <a:solidFill>
                  <a:prstClr val="black"/>
                </a:solidFill>
              </a:rPr>
              <a:t>    my cheeks to those who pulled out my beard;</a:t>
            </a:r>
            <a:br>
              <a:rPr lang="en-AU" dirty="0">
                <a:solidFill>
                  <a:prstClr val="black"/>
                </a:solidFill>
              </a:rPr>
            </a:br>
            <a:r>
              <a:rPr lang="en-AU" dirty="0">
                <a:solidFill>
                  <a:prstClr val="black"/>
                </a:solidFill>
              </a:rPr>
              <a:t>I did not hide my face</a:t>
            </a:r>
            <a:br>
              <a:rPr lang="en-AU" dirty="0">
                <a:solidFill>
                  <a:prstClr val="black"/>
                </a:solidFill>
              </a:rPr>
            </a:br>
            <a:r>
              <a:rPr lang="en-AU" dirty="0">
                <a:solidFill>
                  <a:prstClr val="black"/>
                </a:solidFill>
              </a:rPr>
              <a:t>    from mocking and spitting.</a:t>
            </a:r>
            <a:endParaRPr lang="en-US" dirty="0">
              <a:solidFill>
                <a:srgbClr val="000000"/>
              </a:solidFill>
            </a:endParaRPr>
          </a:p>
        </p:txBody>
      </p:sp>
    </p:spTree>
    <p:extLst>
      <p:ext uri="{BB962C8B-B14F-4D97-AF65-F5344CB8AC3E}">
        <p14:creationId xmlns:p14="http://schemas.microsoft.com/office/powerpoint/2010/main" val="12702843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buNone/>
            </a:pPr>
            <a:r>
              <a:rPr lang="en-AU" sz="2200" baseline="30000" dirty="0"/>
              <a:t>7 </a:t>
            </a:r>
            <a:r>
              <a:rPr lang="en-AU" sz="2200" dirty="0"/>
              <a:t>Because the Sovereign </a:t>
            </a:r>
            <a:r>
              <a:rPr lang="en-AU" sz="2200" cap="small" dirty="0"/>
              <a:t>Lord</a:t>
            </a:r>
            <a:r>
              <a:rPr lang="en-AU" sz="2200" dirty="0"/>
              <a:t> helps me,</a:t>
            </a:r>
            <a:br>
              <a:rPr lang="en-AU" sz="2200" dirty="0">
                <a:solidFill>
                  <a:prstClr val="black"/>
                </a:solidFill>
              </a:rPr>
            </a:br>
            <a:r>
              <a:rPr lang="en-AU" sz="2200" dirty="0"/>
              <a:t>    I will not be </a:t>
            </a:r>
            <a:r>
              <a:rPr lang="en-AU" sz="2200" dirty="0">
                <a:cs typeface="Calibri"/>
              </a:rPr>
              <a:t>disgraced</a:t>
            </a:r>
            <a:r>
              <a:rPr lang="en-AU" sz="2200" dirty="0"/>
              <a:t>.</a:t>
            </a:r>
            <a:br>
              <a:rPr lang="en-AU" sz="2200" dirty="0">
                <a:solidFill>
                  <a:prstClr val="black"/>
                </a:solidFill>
              </a:rPr>
            </a:br>
            <a:r>
              <a:rPr lang="en-AU" sz="2200" dirty="0"/>
              <a:t>Therefore have I set my face like flint,</a:t>
            </a:r>
            <a:br>
              <a:rPr lang="en-AU" sz="2200" dirty="0">
                <a:solidFill>
                  <a:prstClr val="black"/>
                </a:solidFill>
              </a:rPr>
            </a:br>
            <a:r>
              <a:rPr lang="en-AU" sz="2200" dirty="0"/>
              <a:t>    and I know I will not be put to shame.</a:t>
            </a:r>
            <a:br>
              <a:rPr lang="en-AU" sz="2200" dirty="0">
                <a:solidFill>
                  <a:prstClr val="black"/>
                </a:solidFill>
              </a:rPr>
            </a:br>
            <a:r>
              <a:rPr lang="en-AU" sz="2200" baseline="30000" dirty="0"/>
              <a:t>8 </a:t>
            </a:r>
            <a:r>
              <a:rPr lang="en-AU" sz="2200" dirty="0"/>
              <a:t>He who vindicates me is near.</a:t>
            </a:r>
            <a:br>
              <a:rPr lang="en-AU" sz="2200" dirty="0">
                <a:solidFill>
                  <a:prstClr val="black"/>
                </a:solidFill>
              </a:rPr>
            </a:br>
            <a:r>
              <a:rPr lang="en-AU" sz="2200" dirty="0"/>
              <a:t>    Who then will bring charges against me?</a:t>
            </a:r>
            <a:br>
              <a:rPr lang="en-AU" sz="2200" dirty="0">
                <a:solidFill>
                  <a:prstClr val="black"/>
                </a:solidFill>
              </a:rPr>
            </a:br>
            <a:r>
              <a:rPr lang="en-AU" sz="2200" dirty="0"/>
              <a:t>    Let us face each other!</a:t>
            </a:r>
            <a:br>
              <a:rPr lang="en-AU" sz="2200" dirty="0">
                <a:solidFill>
                  <a:prstClr val="black"/>
                </a:solidFill>
              </a:rPr>
            </a:br>
            <a:r>
              <a:rPr lang="en-AU" sz="2200" dirty="0"/>
              <a:t>Who is my accuser?</a:t>
            </a:r>
            <a:br>
              <a:rPr lang="en-AU" sz="2200" dirty="0">
                <a:solidFill>
                  <a:prstClr val="black"/>
                </a:solidFill>
              </a:rPr>
            </a:br>
            <a:r>
              <a:rPr lang="en-AU" sz="2200" dirty="0"/>
              <a:t>    Let him confront me!</a:t>
            </a:r>
            <a:br>
              <a:rPr lang="en-AU" sz="2200" dirty="0">
                <a:solidFill>
                  <a:prstClr val="black"/>
                </a:solidFill>
              </a:rPr>
            </a:br>
            <a:r>
              <a:rPr lang="en-AU" sz="2200" baseline="30000" dirty="0"/>
              <a:t>9 </a:t>
            </a:r>
            <a:r>
              <a:rPr lang="en-AU" sz="2200" dirty="0"/>
              <a:t>It is the Sovereign </a:t>
            </a:r>
            <a:r>
              <a:rPr lang="en-AU" sz="2200" cap="small" dirty="0"/>
              <a:t>Lord</a:t>
            </a:r>
            <a:r>
              <a:rPr lang="en-AU" sz="2200" dirty="0"/>
              <a:t> who helps me.</a:t>
            </a:r>
            <a:br>
              <a:rPr lang="en-AU" sz="2200" dirty="0">
                <a:solidFill>
                  <a:prstClr val="black"/>
                </a:solidFill>
              </a:rPr>
            </a:br>
            <a:r>
              <a:rPr lang="en-AU" sz="2200" dirty="0"/>
              <a:t>    Who will condemn me?</a:t>
            </a:r>
            <a:endParaRPr lang="en-US" sz="2200" dirty="0">
              <a:solidFill>
                <a:srgbClr val="000000"/>
              </a:solidFill>
            </a:endParaRP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lvl="0">
              <a:spcAft>
                <a:spcPts val="800"/>
              </a:spcAft>
              <a:defRPr/>
            </a:pPr>
            <a:r>
              <a:rPr lang="en-US" sz="1200" b="1" dirty="0">
                <a:solidFill>
                  <a:srgbClr val="3361AA"/>
                </a:solidFill>
                <a:latin typeface="Avenir Next LT Pro" panose="020B0504020202020204" pitchFamily="34" charset="77"/>
              </a:rPr>
              <a:t>Isaiah 50:4-9a</a:t>
            </a:r>
          </a:p>
        </p:txBody>
      </p:sp>
    </p:spTree>
    <p:extLst>
      <p:ext uri="{BB962C8B-B14F-4D97-AF65-F5344CB8AC3E}">
        <p14:creationId xmlns:p14="http://schemas.microsoft.com/office/powerpoint/2010/main" val="2288926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92500" lnSpcReduction="10000"/>
          </a:bodyPr>
          <a:lstStyle/>
          <a:p>
            <a:pPr marL="0" lvl="0" indent="0">
              <a:lnSpc>
                <a:spcPct val="110000"/>
              </a:lnSpc>
              <a:spcBef>
                <a:spcPts val="0"/>
              </a:spcBef>
              <a:spcAft>
                <a:spcPts val="800"/>
              </a:spcAft>
              <a:buNone/>
              <a:defRPr/>
            </a:pPr>
            <a:r>
              <a:rPr lang="en-US" sz="2600" b="1" dirty="0">
                <a:solidFill>
                  <a:srgbClr val="3361AA"/>
                </a:solidFill>
                <a:latin typeface="Avenir Next LT Pro" panose="020B0504020202020204" pitchFamily="34" charset="77"/>
              </a:rPr>
              <a:t>Psalm 31:9-16</a:t>
            </a:r>
          </a:p>
          <a:p>
            <a:pPr marL="0" indent="0">
              <a:lnSpc>
                <a:spcPct val="110000"/>
              </a:lnSpc>
              <a:buNone/>
            </a:pPr>
            <a:r>
              <a:rPr lang="en-AU" dirty="0"/>
              <a:t>Be merciful to me, </a:t>
            </a:r>
            <a:r>
              <a:rPr lang="en-AU" cap="small" dirty="0"/>
              <a:t>Lord</a:t>
            </a:r>
            <a:r>
              <a:rPr lang="en-AU" dirty="0"/>
              <a:t>, for I am in distress;</a:t>
            </a:r>
            <a:br>
              <a:rPr lang="en-AU" dirty="0">
                <a:solidFill>
                  <a:prstClr val="black"/>
                </a:solidFill>
              </a:rPr>
            </a:br>
            <a:r>
              <a:rPr lang="en-AU" dirty="0"/>
              <a:t>    my eyes grow weak with sorrow,</a:t>
            </a:r>
            <a:br>
              <a:rPr lang="en-AU" dirty="0">
                <a:solidFill>
                  <a:prstClr val="black"/>
                </a:solidFill>
              </a:rPr>
            </a:br>
            <a:r>
              <a:rPr lang="en-AU" dirty="0"/>
              <a:t>    my soul and body with grief.</a:t>
            </a:r>
            <a:br>
              <a:rPr lang="en-AU" dirty="0">
                <a:solidFill>
                  <a:prstClr val="black"/>
                </a:solidFill>
              </a:rPr>
            </a:br>
            <a:r>
              <a:rPr lang="en-AU" baseline="30000" dirty="0"/>
              <a:t>10 </a:t>
            </a:r>
            <a:r>
              <a:rPr lang="en-AU" dirty="0"/>
              <a:t>My life is consumed by anguish</a:t>
            </a:r>
            <a:br>
              <a:rPr lang="en-AU" dirty="0">
                <a:solidFill>
                  <a:prstClr val="black"/>
                </a:solidFill>
              </a:rPr>
            </a:br>
            <a:r>
              <a:rPr lang="en-AU" dirty="0"/>
              <a:t>    and my years by groaning;</a:t>
            </a:r>
            <a:br>
              <a:rPr lang="en-AU" dirty="0">
                <a:solidFill>
                  <a:prstClr val="black"/>
                </a:solidFill>
              </a:rPr>
            </a:br>
            <a:r>
              <a:rPr lang="en-AU" dirty="0"/>
              <a:t>my strength fails because of my affliction,</a:t>
            </a:r>
            <a:br>
              <a:rPr lang="en-AU" dirty="0">
                <a:solidFill>
                  <a:prstClr val="black"/>
                </a:solidFill>
              </a:rPr>
            </a:br>
            <a:r>
              <a:rPr lang="en-AU" dirty="0"/>
              <a:t>    and my bones grow weak.</a:t>
            </a:r>
            <a:br>
              <a:rPr lang="en-AU" dirty="0">
                <a:solidFill>
                  <a:prstClr val="black"/>
                </a:solidFill>
              </a:rPr>
            </a:br>
            <a:r>
              <a:rPr lang="en-AU" baseline="30000" dirty="0"/>
              <a:t>11 </a:t>
            </a:r>
            <a:r>
              <a:rPr lang="en-AU" dirty="0"/>
              <a:t>Because of all my enemies,</a:t>
            </a:r>
            <a:br>
              <a:rPr lang="en-AU" dirty="0">
                <a:solidFill>
                  <a:prstClr val="black"/>
                </a:solidFill>
              </a:rPr>
            </a:br>
            <a:r>
              <a:rPr lang="en-AU" dirty="0"/>
              <a:t>    I am the utter contempt of my neighbours</a:t>
            </a:r>
            <a:br>
              <a:rPr lang="en-AU" dirty="0">
                <a:solidFill>
                  <a:prstClr val="black"/>
                </a:solidFill>
              </a:rPr>
            </a:br>
            <a:r>
              <a:rPr lang="en-AU" dirty="0"/>
              <a:t>and an object of dread to my closest friends </a:t>
            </a:r>
            <a:r>
              <a:rPr lang="en-US" dirty="0">
                <a:ea typeface="+mn-lt"/>
                <a:cs typeface="+mn-lt"/>
              </a:rPr>
              <a:t>–</a:t>
            </a:r>
            <a:br>
              <a:rPr lang="en-AU" dirty="0">
                <a:solidFill>
                  <a:prstClr val="black"/>
                </a:solidFill>
              </a:rPr>
            </a:br>
            <a:r>
              <a:rPr lang="en-AU" dirty="0"/>
              <a:t>    those who see me on the street flee from me.</a:t>
            </a:r>
            <a:endParaRPr lang="en-US" dirty="0">
              <a:solidFill>
                <a:srgbClr val="000000"/>
              </a:solidFill>
            </a:endParaRPr>
          </a:p>
        </p:txBody>
      </p:sp>
    </p:spTree>
    <p:extLst>
      <p:ext uri="{BB962C8B-B14F-4D97-AF65-F5344CB8AC3E}">
        <p14:creationId xmlns:p14="http://schemas.microsoft.com/office/powerpoint/2010/main" val="1736886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287933" cy="3666065"/>
          </a:xfrm>
        </p:spPr>
        <p:txBody>
          <a:bodyPr>
            <a:noAutofit/>
          </a:bodyPr>
          <a:lstStyle/>
          <a:p>
            <a:pPr marL="0" lvl="0" indent="0">
              <a:lnSpc>
                <a:spcPct val="100000"/>
              </a:lnSpc>
              <a:spcBef>
                <a:spcPts val="0"/>
              </a:spcBef>
              <a:spcAft>
                <a:spcPts val="800"/>
              </a:spcAft>
              <a:buNone/>
              <a:defRPr/>
            </a:pPr>
            <a:r>
              <a:rPr lang="en-AU" sz="2000" baseline="30000" dirty="0">
                <a:solidFill>
                  <a:prstClr val="black"/>
                </a:solidFill>
              </a:rPr>
              <a:t>12 </a:t>
            </a:r>
            <a:r>
              <a:rPr lang="en-AU" sz="2000" dirty="0">
                <a:solidFill>
                  <a:prstClr val="black"/>
                </a:solidFill>
              </a:rPr>
              <a:t>I am forgotten as though I were dead;</a:t>
            </a:r>
            <a:br>
              <a:rPr lang="en-AU" sz="2000" dirty="0">
                <a:solidFill>
                  <a:prstClr val="black"/>
                </a:solidFill>
              </a:rPr>
            </a:br>
            <a:r>
              <a:rPr lang="en-AU" sz="2000" dirty="0">
                <a:solidFill>
                  <a:prstClr val="black"/>
                </a:solidFill>
              </a:rPr>
              <a:t>    I have become like broken pottery.</a:t>
            </a:r>
            <a:br>
              <a:rPr lang="en-AU" sz="2000" dirty="0">
                <a:solidFill>
                  <a:prstClr val="black"/>
                </a:solidFill>
              </a:rPr>
            </a:br>
            <a:r>
              <a:rPr lang="en-AU" sz="2000" baseline="30000" dirty="0">
                <a:solidFill>
                  <a:prstClr val="black"/>
                </a:solidFill>
              </a:rPr>
              <a:t>13 </a:t>
            </a:r>
            <a:r>
              <a:rPr lang="en-AU" sz="2000" dirty="0">
                <a:solidFill>
                  <a:prstClr val="black"/>
                </a:solidFill>
              </a:rPr>
              <a:t>For I hear many whispering,</a:t>
            </a:r>
            <a:br>
              <a:rPr lang="en-AU" sz="2000" dirty="0">
                <a:solidFill>
                  <a:prstClr val="black"/>
                </a:solidFill>
              </a:rPr>
            </a:br>
            <a:r>
              <a:rPr lang="en-AU" sz="2000" dirty="0">
                <a:solidFill>
                  <a:prstClr val="black"/>
                </a:solidFill>
              </a:rPr>
              <a:t>    “Terror on every side!”</a:t>
            </a:r>
            <a:br>
              <a:rPr lang="en-AU" sz="2000" dirty="0">
                <a:solidFill>
                  <a:prstClr val="black"/>
                </a:solidFill>
              </a:rPr>
            </a:br>
            <a:r>
              <a:rPr lang="en-AU" sz="2000" dirty="0">
                <a:solidFill>
                  <a:prstClr val="black"/>
                </a:solidFill>
              </a:rPr>
              <a:t>They conspire against me</a:t>
            </a:r>
            <a:br>
              <a:rPr lang="en-AU" sz="2000" dirty="0">
                <a:solidFill>
                  <a:prstClr val="black"/>
                </a:solidFill>
              </a:rPr>
            </a:br>
            <a:r>
              <a:rPr lang="en-AU" sz="2000" dirty="0">
                <a:solidFill>
                  <a:prstClr val="black"/>
                </a:solidFill>
              </a:rPr>
              <a:t>    and plot to take my life.</a:t>
            </a:r>
          </a:p>
          <a:p>
            <a:pPr marL="0" lvl="0" indent="0">
              <a:lnSpc>
                <a:spcPct val="100000"/>
              </a:lnSpc>
              <a:spcBef>
                <a:spcPts val="0"/>
              </a:spcBef>
              <a:buNone/>
              <a:defRPr/>
            </a:pPr>
            <a:r>
              <a:rPr lang="en-AU" sz="2000" baseline="30000" dirty="0">
                <a:solidFill>
                  <a:prstClr val="black"/>
                </a:solidFill>
              </a:rPr>
              <a:t>14 </a:t>
            </a:r>
            <a:r>
              <a:rPr lang="en-AU" sz="2000" dirty="0">
                <a:solidFill>
                  <a:prstClr val="black"/>
                </a:solidFill>
              </a:rPr>
              <a:t>But I trust in you, </a:t>
            </a:r>
            <a:r>
              <a:rPr lang="en-AU" sz="2000" cap="small" dirty="0">
                <a:solidFill>
                  <a:prstClr val="black"/>
                </a:solidFill>
              </a:rPr>
              <a:t>Lord</a:t>
            </a:r>
            <a:r>
              <a:rPr lang="en-AU" sz="2000" dirty="0">
                <a:solidFill>
                  <a:prstClr val="black"/>
                </a:solidFill>
              </a:rPr>
              <a:t>;</a:t>
            </a:r>
            <a:br>
              <a:rPr lang="en-AU" sz="2000" dirty="0">
                <a:solidFill>
                  <a:prstClr val="black"/>
                </a:solidFill>
              </a:rPr>
            </a:br>
            <a:r>
              <a:rPr lang="en-AU" sz="2000" dirty="0">
                <a:solidFill>
                  <a:prstClr val="black"/>
                </a:solidFill>
              </a:rPr>
              <a:t>    I say, “You are my God.”</a:t>
            </a:r>
            <a:br>
              <a:rPr lang="en-AU" sz="2000" dirty="0">
                <a:solidFill>
                  <a:prstClr val="black"/>
                </a:solidFill>
              </a:rPr>
            </a:br>
            <a:r>
              <a:rPr lang="en-AU" sz="2000" baseline="30000" dirty="0">
                <a:solidFill>
                  <a:prstClr val="black"/>
                </a:solidFill>
              </a:rPr>
              <a:t>15 </a:t>
            </a:r>
            <a:r>
              <a:rPr lang="en-AU" sz="2000" dirty="0">
                <a:solidFill>
                  <a:prstClr val="black"/>
                </a:solidFill>
              </a:rPr>
              <a:t>My times are in your hands;</a:t>
            </a:r>
            <a:br>
              <a:rPr lang="en-AU" sz="2000" dirty="0">
                <a:solidFill>
                  <a:prstClr val="black"/>
                </a:solidFill>
              </a:rPr>
            </a:br>
            <a:r>
              <a:rPr lang="en-AU" sz="2000" dirty="0">
                <a:solidFill>
                  <a:prstClr val="black"/>
                </a:solidFill>
              </a:rPr>
              <a:t>    deliver me from the hands of my enemies,</a:t>
            </a:r>
            <a:br>
              <a:rPr lang="en-AU" sz="2000" dirty="0">
                <a:solidFill>
                  <a:prstClr val="black"/>
                </a:solidFill>
              </a:rPr>
            </a:br>
            <a:r>
              <a:rPr lang="en-AU" sz="2000" dirty="0">
                <a:solidFill>
                  <a:prstClr val="black"/>
                </a:solidFill>
              </a:rPr>
              <a:t>    from those who pursue me.</a:t>
            </a:r>
            <a:br>
              <a:rPr lang="en-AU" sz="2000" dirty="0">
                <a:solidFill>
                  <a:prstClr val="black"/>
                </a:solidFill>
              </a:rPr>
            </a:br>
            <a:r>
              <a:rPr lang="en-AU" sz="2000" baseline="30000" dirty="0">
                <a:solidFill>
                  <a:prstClr val="black"/>
                </a:solidFill>
              </a:rPr>
              <a:t>16 </a:t>
            </a:r>
            <a:r>
              <a:rPr lang="en-AU" sz="2000" dirty="0">
                <a:solidFill>
                  <a:prstClr val="black"/>
                </a:solidFill>
              </a:rPr>
              <a:t>Let your face shine on your servant;</a:t>
            </a:r>
            <a:br>
              <a:rPr lang="en-AU" sz="2000" dirty="0">
                <a:solidFill>
                  <a:prstClr val="black"/>
                </a:solidFill>
              </a:rPr>
            </a:br>
            <a:r>
              <a:rPr lang="en-AU" sz="2000" dirty="0">
                <a:solidFill>
                  <a:prstClr val="black"/>
                </a:solidFill>
              </a:rPr>
              <a:t>    save me in your unfailing love.</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23467"/>
            <a:ext cx="6193366" cy="282770"/>
          </a:xfrm>
          <a:prstGeom prst="rect">
            <a:avLst/>
          </a:prstGeom>
          <a:noFill/>
        </p:spPr>
        <p:txBody>
          <a:bodyPr wrap="square">
            <a:spAutoFit/>
          </a:bodyPr>
          <a:lstStyle/>
          <a:p>
            <a:pPr lvl="0">
              <a:lnSpc>
                <a:spcPct val="110000"/>
              </a:lnSpc>
              <a:spcAft>
                <a:spcPts val="800"/>
              </a:spcAft>
              <a:defRPr/>
            </a:pPr>
            <a:r>
              <a:rPr lang="en-US" sz="1200" b="1" dirty="0">
                <a:solidFill>
                  <a:srgbClr val="3361AA"/>
                </a:solidFill>
                <a:latin typeface="Avenir Next LT Pro" panose="020B0504020202020204" pitchFamily="34" charset="77"/>
              </a:rPr>
              <a:t>Psalm 31:9-16</a:t>
            </a:r>
          </a:p>
        </p:txBody>
      </p:sp>
    </p:spTree>
    <p:extLst>
      <p:ext uri="{BB962C8B-B14F-4D97-AF65-F5344CB8AC3E}">
        <p14:creationId xmlns:p14="http://schemas.microsoft.com/office/powerpoint/2010/main" val="2591344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1" y="1407583"/>
            <a:ext cx="7861300" cy="4493684"/>
          </a:xfrm>
        </p:spPr>
        <p:txBody>
          <a:bodyPr>
            <a:normAutofit/>
          </a:bodyPr>
          <a:lstStyle/>
          <a:p>
            <a:pPr marL="0" lvl="0" indent="0">
              <a:spcBef>
                <a:spcPts val="0"/>
              </a:spcBef>
              <a:spcAft>
                <a:spcPts val="800"/>
              </a:spcAft>
              <a:buNone/>
              <a:defRPr/>
            </a:pPr>
            <a:r>
              <a:rPr lang="en-US" b="1" dirty="0">
                <a:solidFill>
                  <a:srgbClr val="3361AA"/>
                </a:solidFill>
                <a:latin typeface="Avenir Next LT Pro" panose="020B0504020202020204" pitchFamily="34" charset="77"/>
              </a:rPr>
              <a:t>Philippians 2:5-11</a:t>
            </a:r>
          </a:p>
          <a:p>
            <a:pPr marL="0" lvl="0" indent="0">
              <a:lnSpc>
                <a:spcPct val="100000"/>
              </a:lnSpc>
              <a:spcBef>
                <a:spcPts val="0"/>
              </a:spcBef>
              <a:buNone/>
              <a:defRPr/>
            </a:pPr>
            <a:r>
              <a:rPr lang="en-AU" sz="2200" dirty="0">
                <a:solidFill>
                  <a:prstClr val="black"/>
                </a:solidFill>
              </a:rPr>
              <a:t>In your relationships with one another, have the same mindset as Christ Jesus:</a:t>
            </a:r>
          </a:p>
          <a:p>
            <a:pPr marL="0" lvl="0" indent="0">
              <a:lnSpc>
                <a:spcPct val="100000"/>
              </a:lnSpc>
              <a:spcBef>
                <a:spcPts val="0"/>
              </a:spcBef>
              <a:buNone/>
              <a:defRPr/>
            </a:pPr>
            <a:endParaRPr lang="en-AU" sz="2200" dirty="0">
              <a:solidFill>
                <a:prstClr val="black"/>
              </a:solidFill>
            </a:endParaRPr>
          </a:p>
          <a:p>
            <a:pPr marL="0" lvl="0" indent="0">
              <a:lnSpc>
                <a:spcPct val="100000"/>
              </a:lnSpc>
              <a:spcBef>
                <a:spcPts val="0"/>
              </a:spcBef>
              <a:buNone/>
              <a:defRPr/>
            </a:pPr>
            <a:r>
              <a:rPr lang="en-AU" sz="2200" baseline="30000" dirty="0">
                <a:solidFill>
                  <a:prstClr val="black"/>
                </a:solidFill>
              </a:rPr>
              <a:t>6 </a:t>
            </a:r>
            <a:r>
              <a:rPr lang="en-AU" sz="2200" dirty="0">
                <a:solidFill>
                  <a:prstClr val="black"/>
                </a:solidFill>
              </a:rPr>
              <a:t>Who, being in very nature God,</a:t>
            </a:r>
            <a:br>
              <a:rPr lang="en-AU" sz="2200" dirty="0">
                <a:solidFill>
                  <a:prstClr val="black"/>
                </a:solidFill>
              </a:rPr>
            </a:br>
            <a:r>
              <a:rPr lang="en-AU" sz="2200" dirty="0">
                <a:solidFill>
                  <a:prstClr val="black"/>
                </a:solidFill>
              </a:rPr>
              <a:t>    did not consider equality with God something to be used to his own advantage;</a:t>
            </a:r>
            <a:br>
              <a:rPr lang="en-AU" sz="2200" dirty="0">
                <a:solidFill>
                  <a:prstClr val="black"/>
                </a:solidFill>
              </a:rPr>
            </a:br>
            <a:r>
              <a:rPr lang="en-AU" sz="2200" baseline="30000" dirty="0">
                <a:solidFill>
                  <a:prstClr val="black"/>
                </a:solidFill>
              </a:rPr>
              <a:t>7 </a:t>
            </a:r>
            <a:r>
              <a:rPr lang="en-AU" sz="2200" dirty="0">
                <a:solidFill>
                  <a:prstClr val="black"/>
                </a:solidFill>
              </a:rPr>
              <a:t>rather, he made himself nothing</a:t>
            </a:r>
            <a:br>
              <a:rPr lang="en-AU" sz="2200" dirty="0">
                <a:solidFill>
                  <a:prstClr val="black"/>
                </a:solidFill>
              </a:rPr>
            </a:br>
            <a:r>
              <a:rPr lang="en-AU" sz="2200" dirty="0">
                <a:solidFill>
                  <a:prstClr val="black"/>
                </a:solidFill>
              </a:rPr>
              <a:t>    by taking the very nature of a servant,</a:t>
            </a:r>
            <a:br>
              <a:rPr lang="en-AU" sz="2200" dirty="0">
                <a:solidFill>
                  <a:prstClr val="black"/>
                </a:solidFill>
              </a:rPr>
            </a:br>
            <a:r>
              <a:rPr lang="en-AU" sz="2200" dirty="0">
                <a:solidFill>
                  <a:prstClr val="black"/>
                </a:solidFill>
              </a:rPr>
              <a:t>    being made in human likeness.</a:t>
            </a:r>
            <a:endParaRPr lang="en-US" sz="2200" dirty="0">
              <a:solidFill>
                <a:srgbClr val="000000"/>
              </a:solidFill>
            </a:endParaRPr>
          </a:p>
        </p:txBody>
      </p:sp>
    </p:spTree>
    <p:extLst>
      <p:ext uri="{BB962C8B-B14F-4D97-AF65-F5344CB8AC3E}">
        <p14:creationId xmlns:p14="http://schemas.microsoft.com/office/powerpoint/2010/main" val="799356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33501"/>
            <a:ext cx="9287933" cy="3666065"/>
          </a:xfrm>
        </p:spPr>
        <p:txBody>
          <a:bodyPr>
            <a:noAutofit/>
          </a:bodyPr>
          <a:lstStyle/>
          <a:p>
            <a:pPr marL="0" indent="0">
              <a:lnSpc>
                <a:spcPct val="100000"/>
              </a:lnSpc>
              <a:spcAft>
                <a:spcPts val="800"/>
              </a:spcAft>
              <a:buNone/>
              <a:defRPr/>
            </a:pPr>
            <a:r>
              <a:rPr lang="en-AU" sz="2200" baseline="30000" dirty="0"/>
              <a:t>8 </a:t>
            </a:r>
            <a:r>
              <a:rPr lang="en-AU" sz="2200" dirty="0"/>
              <a:t>And being found in appearance as a man,</a:t>
            </a:r>
            <a:br>
              <a:rPr lang="en-AU" sz="2200" dirty="0">
                <a:solidFill>
                  <a:prstClr val="black"/>
                </a:solidFill>
              </a:rPr>
            </a:br>
            <a:r>
              <a:rPr lang="en-AU" sz="2200" dirty="0"/>
              <a:t>    he humbled himself</a:t>
            </a:r>
            <a:br>
              <a:rPr lang="en-AU" sz="2200" dirty="0">
                <a:solidFill>
                  <a:prstClr val="black"/>
                </a:solidFill>
              </a:rPr>
            </a:br>
            <a:r>
              <a:rPr lang="en-AU" sz="2200" dirty="0"/>
              <a:t>    by becoming obedient to death </a:t>
            </a:r>
            <a:r>
              <a:rPr lang="en-US" sz="2200" dirty="0">
                <a:ea typeface="+mn-lt"/>
                <a:cs typeface="+mn-lt"/>
              </a:rPr>
              <a:t>–</a:t>
            </a:r>
            <a:br>
              <a:rPr lang="en-AU" sz="2200" dirty="0">
                <a:solidFill>
                  <a:prstClr val="black"/>
                </a:solidFill>
              </a:rPr>
            </a:br>
            <a:r>
              <a:rPr lang="en-AU" sz="2200" dirty="0"/>
              <a:t>        even death on a cross!</a:t>
            </a:r>
          </a:p>
          <a:p>
            <a:pPr marL="0" indent="0">
              <a:lnSpc>
                <a:spcPct val="100000"/>
              </a:lnSpc>
              <a:spcBef>
                <a:spcPts val="0"/>
              </a:spcBef>
              <a:buNone/>
              <a:defRPr/>
            </a:pPr>
            <a:r>
              <a:rPr lang="en-AU" sz="2200" baseline="30000" dirty="0"/>
              <a:t>9 </a:t>
            </a:r>
            <a:r>
              <a:rPr lang="en-AU" sz="2200" dirty="0"/>
              <a:t>Therefore God exalted him to the highest place</a:t>
            </a:r>
            <a:br>
              <a:rPr lang="en-AU" sz="2200" dirty="0">
                <a:solidFill>
                  <a:prstClr val="black"/>
                </a:solidFill>
              </a:rPr>
            </a:br>
            <a:r>
              <a:rPr lang="en-AU" sz="2200" dirty="0"/>
              <a:t>    and gave him the name that is above every name,</a:t>
            </a:r>
            <a:br>
              <a:rPr lang="en-AU" sz="2200" dirty="0">
                <a:solidFill>
                  <a:prstClr val="black"/>
                </a:solidFill>
              </a:rPr>
            </a:br>
            <a:r>
              <a:rPr lang="en-AU" sz="2200" baseline="30000" dirty="0"/>
              <a:t>10 </a:t>
            </a:r>
            <a:r>
              <a:rPr lang="en-AU" sz="2200" dirty="0"/>
              <a:t>that at the name of Jesus every knee should bow,</a:t>
            </a:r>
            <a:br>
              <a:rPr lang="en-AU" sz="2200" dirty="0">
                <a:solidFill>
                  <a:prstClr val="black"/>
                </a:solidFill>
              </a:rPr>
            </a:br>
            <a:r>
              <a:rPr lang="en-AU" sz="2200" dirty="0"/>
              <a:t>    in Heaven and on Earth and under the Earth,</a:t>
            </a:r>
            <a:br>
              <a:rPr lang="en-AU" sz="2200" dirty="0">
                <a:solidFill>
                  <a:prstClr val="black"/>
                </a:solidFill>
              </a:rPr>
            </a:br>
            <a:r>
              <a:rPr lang="en-AU" sz="2200" baseline="30000" dirty="0"/>
              <a:t>11 </a:t>
            </a:r>
            <a:r>
              <a:rPr lang="en-AU" sz="2200" dirty="0"/>
              <a:t>and every tongue acknowledge that Jesus Christ is Lord,</a:t>
            </a:r>
            <a:br>
              <a:rPr lang="en-AU" sz="2200" dirty="0">
                <a:solidFill>
                  <a:prstClr val="black"/>
                </a:solidFill>
              </a:rPr>
            </a:br>
            <a:r>
              <a:rPr lang="en-AU" sz="2200" dirty="0"/>
              <a:t>    to the glory of God the Father.</a:t>
            </a:r>
            <a:endParaRPr lang="en-AU" sz="2200" dirty="0">
              <a:cs typeface="Calibri"/>
            </a:endParaRP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623467"/>
            <a:ext cx="6193366" cy="276999"/>
          </a:xfrm>
          <a:prstGeom prst="rect">
            <a:avLst/>
          </a:prstGeom>
          <a:noFill/>
        </p:spPr>
        <p:txBody>
          <a:bodyPr wrap="square">
            <a:spAutoFit/>
          </a:bodyPr>
          <a:lstStyle/>
          <a:p>
            <a:pPr lvl="0">
              <a:spcAft>
                <a:spcPts val="800"/>
              </a:spcAft>
              <a:defRPr/>
            </a:pPr>
            <a:r>
              <a:rPr lang="en-US" sz="1200" b="1" dirty="0">
                <a:solidFill>
                  <a:srgbClr val="3361AA"/>
                </a:solidFill>
                <a:latin typeface="Avenir Next LT Pro" panose="020B0504020202020204" pitchFamily="34" charset="77"/>
              </a:rPr>
              <a:t>Philippians 2:5-11</a:t>
            </a:r>
          </a:p>
        </p:txBody>
      </p:sp>
    </p:spTree>
    <p:extLst>
      <p:ext uri="{BB962C8B-B14F-4D97-AF65-F5344CB8AC3E}">
        <p14:creationId xmlns:p14="http://schemas.microsoft.com/office/powerpoint/2010/main" val="1935847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4275012" y="5433371"/>
            <a:ext cx="6308322" cy="480837"/>
          </a:xfrm>
          <a:prstGeom prst="rect">
            <a:avLst/>
          </a:prstGeom>
        </p:spPr>
        <p:txBody>
          <a:bodyPr wrap="square">
            <a:spAutoFit/>
          </a:bodyPr>
          <a:lstStyle/>
          <a:p>
            <a:pPr lvl="0">
              <a:lnSpc>
                <a:spcPct val="107000"/>
              </a:lnSpc>
              <a:spcAft>
                <a:spcPts val="800"/>
              </a:spcAft>
              <a:defRPr/>
            </a:pPr>
            <a:r>
              <a:rPr lang="en-AU" sz="800"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Joseph of Arimathea Lowers Christ from the Cross, from </a:t>
            </a:r>
            <a:r>
              <a:rPr lang="en-AU" sz="800" b="1"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Art in the Christian Tradition</a:t>
            </a:r>
            <a:r>
              <a:rPr lang="en-AU" sz="800"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 a project of the Vanderbilt Divinity Library, Nashville, TN. </a:t>
            </a:r>
            <a:r>
              <a:rPr lang="en-AU" sz="800" u="sng" dirty="0">
                <a:solidFill>
                  <a:srgbClr val="0000FF"/>
                </a:solidFill>
                <a:latin typeface="Trebuchet MS" panose="020B0603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https://diglib.library.vanderbilt.edu/act-imagelink.pl?RC=57493</a:t>
            </a:r>
            <a:r>
              <a:rPr lang="en-AU" sz="800"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 [retrieved December 13, 2021]. Original source: Image donated by </a:t>
            </a:r>
            <a:r>
              <a:rPr lang="en-AU" sz="800" dirty="0" err="1">
                <a:solidFill>
                  <a:srgbClr val="000000"/>
                </a:solidFill>
                <a:latin typeface="Trebuchet MS" panose="020B0603020202020204" pitchFamily="34" charset="0"/>
                <a:ea typeface="Calibri" panose="020F0502020204030204" pitchFamily="34" charset="0"/>
                <a:cs typeface="Times New Roman" panose="02020603050405020304" pitchFamily="18" charset="0"/>
              </a:rPr>
              <a:t>Patout</a:t>
            </a:r>
            <a:r>
              <a:rPr lang="en-AU" sz="800"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 Burns.</a:t>
            </a:r>
            <a:endParaRPr lang="en-AU" sz="10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1FD35635-0E2E-A348-BD62-B4D768F9862A}"/>
              </a:ext>
            </a:extLst>
          </p:cNvPr>
          <p:cNvSpPr txBox="1"/>
          <p:nvPr/>
        </p:nvSpPr>
        <p:spPr>
          <a:xfrm>
            <a:off x="4343073" y="1341795"/>
            <a:ext cx="6172200" cy="3847207"/>
          </a:xfrm>
          <a:prstGeom prst="rect">
            <a:avLst/>
          </a:prstGeom>
          <a:noFill/>
        </p:spPr>
        <p:txBody>
          <a:bodyPr wrap="square" rtlCol="0">
            <a:spAutoFit/>
          </a:bodyPr>
          <a:lstStyle/>
          <a:p>
            <a:pPr>
              <a:defRPr/>
            </a:pPr>
            <a:r>
              <a:rPr lang="en-AU" sz="2400" b="1" dirty="0">
                <a:solidFill>
                  <a:srgbClr val="3361AA"/>
                </a:solidFill>
                <a:latin typeface="Avenir Next LT Pro" panose="020B0504020202020204" pitchFamily="34" charset="77"/>
              </a:rPr>
              <a:t>Personal Reflection</a:t>
            </a:r>
          </a:p>
          <a:p>
            <a:pPr lvl="0">
              <a:defRPr/>
            </a:pPr>
            <a:endParaRPr lang="en-AU" sz="2200" dirty="0">
              <a:latin typeface="Avenir Next LT Pro Light" panose="020B0304020202020204" pitchFamily="34" charset="77"/>
            </a:endParaRPr>
          </a:p>
          <a:p>
            <a:pPr lvl="0">
              <a:defRPr/>
            </a:pPr>
            <a:r>
              <a:rPr lang="en-AU" sz="2200" dirty="0">
                <a:latin typeface="Avenir Next LT Pro Light" panose="020B0304020202020204" pitchFamily="34" charset="77"/>
              </a:rPr>
              <a:t>In love, Jesus humbled himself and entered into death for us – in our place.</a:t>
            </a:r>
          </a:p>
          <a:p>
            <a:pPr lvl="0">
              <a:defRPr/>
            </a:pPr>
            <a:endParaRPr lang="en-AU" sz="2200" dirty="0">
              <a:solidFill>
                <a:prstClr val="black"/>
              </a:solidFill>
              <a:latin typeface="Avenir Next LT Pro Light" panose="020B0304020202020204" pitchFamily="34" charset="77"/>
            </a:endParaRPr>
          </a:p>
          <a:p>
            <a:pPr lvl="0">
              <a:defRPr/>
            </a:pPr>
            <a:r>
              <a:rPr lang="en-AU" sz="2200" dirty="0">
                <a:latin typeface="Avenir Next LT Pro Light" panose="020B0304020202020204" pitchFamily="34" charset="77"/>
              </a:rPr>
              <a:t>"For God so loved the world, he gave his one and only Son, that whoever believes in him shall not perish but have eternal life."</a:t>
            </a:r>
            <a:endParaRPr lang="en-AU" sz="2200" dirty="0">
              <a:latin typeface="Avenir Next LT Pro Light" panose="020B0304020202020204" pitchFamily="34" charset="77"/>
              <a:cs typeface="Calibri"/>
            </a:endParaRPr>
          </a:p>
          <a:p>
            <a:pPr lvl="0">
              <a:defRPr/>
            </a:pPr>
            <a:endParaRPr lang="en-AU" sz="2200" dirty="0">
              <a:solidFill>
                <a:prstClr val="black"/>
              </a:solidFill>
              <a:latin typeface="Avenir Next LT Pro Light" panose="020B0304020202020204" pitchFamily="34" charset="77"/>
            </a:endParaRPr>
          </a:p>
          <a:p>
            <a:pPr lvl="0">
              <a:defRPr/>
            </a:pPr>
            <a:r>
              <a:rPr lang="en-AU" sz="2200" dirty="0">
                <a:solidFill>
                  <a:prstClr val="black"/>
                </a:solidFill>
                <a:latin typeface="Avenir Next LT Pro Light" panose="020B0304020202020204" pitchFamily="34" charset="77"/>
              </a:rPr>
              <a:t>Take some time. What do you want to say to this Jesus?</a:t>
            </a:r>
          </a:p>
        </p:txBody>
      </p:sp>
      <p:pic>
        <p:nvPicPr>
          <p:cNvPr id="6" name="Picture 5">
            <a:extLst>
              <a:ext uri="{FF2B5EF4-FFF2-40B4-BE49-F238E27FC236}">
                <a16:creationId xmlns:a16="http://schemas.microsoft.com/office/drawing/2014/main" id="{8A49E2EE-4C23-6548-BC16-E74CD12406E9}"/>
              </a:ext>
            </a:extLst>
          </p:cNvPr>
          <p:cNvPicPr>
            <a:picLocks noChangeAspect="1"/>
          </p:cNvPicPr>
          <p:nvPr/>
        </p:nvPicPr>
        <p:blipFill>
          <a:blip r:embed="rId3"/>
          <a:stretch>
            <a:fillRect/>
          </a:stretch>
        </p:blipFill>
        <p:spPr>
          <a:xfrm>
            <a:off x="1380192" y="1263743"/>
            <a:ext cx="2601457" cy="4631293"/>
          </a:xfrm>
          <a:prstGeom prst="rect">
            <a:avLst/>
          </a:prstGeom>
        </p:spPr>
      </p:pic>
    </p:spTree>
    <p:extLst>
      <p:ext uri="{BB962C8B-B14F-4D97-AF65-F5344CB8AC3E}">
        <p14:creationId xmlns:p14="http://schemas.microsoft.com/office/powerpoint/2010/main" val="1643849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AC423A-5032-477B-9DDF-2C4CF1A30240}">
  <ds:schemaRefs>
    <ds:schemaRef ds:uri="http://schemas.microsoft.com/sharepoint/v3/contenttype/forms"/>
  </ds:schemaRefs>
</ds:datastoreItem>
</file>

<file path=customXml/itemProps2.xml><?xml version="1.0" encoding="utf-8"?>
<ds:datastoreItem xmlns:ds="http://schemas.openxmlformats.org/officeDocument/2006/customXml" ds:itemID="{456C47FC-E7B0-40D0-98FA-FB370F9975D9}">
  <ds:schemaRefs>
    <ds:schemaRef ds:uri="b7e36264-b76b-4546-857f-03fce5c6ba07"/>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6F1049-2D5F-451B-9882-E34B2C2B947A}">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3361</TotalTime>
  <Words>2039</Words>
  <Application>Microsoft Macintosh PowerPoint</Application>
  <PresentationFormat>Widescreen</PresentationFormat>
  <Paragraphs>69</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Avenir Next LT Pro</vt:lpstr>
      <vt:lpstr>Avenir Next LT Pro Light</vt:lpstr>
      <vt:lpstr>Calibri</vt:lpstr>
      <vt:lpstr>Calibri Light</vt:lpstr>
      <vt:lpstr>Trebuchet MS</vt:lpstr>
      <vt:lpstr>Office Theme</vt:lpstr>
      <vt:lpstr>PowerPoint Presentation</vt:lpstr>
      <vt:lpstr>Sixth Sunday in 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Simpson</dc:creator>
  <cp:lastModifiedBy>Omar Dalagan</cp:lastModifiedBy>
  <cp:revision>113</cp:revision>
  <dcterms:created xsi:type="dcterms:W3CDTF">2021-12-01T03:42:45Z</dcterms:created>
  <dcterms:modified xsi:type="dcterms:W3CDTF">2022-01-21T05:18:56Z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