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58" r:id="rId5"/>
    <p:sldId id="367" r:id="rId6"/>
    <p:sldId id="368" r:id="rId7"/>
    <p:sldId id="369" r:id="rId8"/>
    <p:sldId id="370" r:id="rId9"/>
    <p:sldId id="371" r:id="rId10"/>
    <p:sldId id="372" r:id="rId11"/>
    <p:sldId id="373" r:id="rId12"/>
    <p:sldId id="374" r:id="rId13"/>
    <p:sldId id="375" r:id="rId14"/>
    <p:sldId id="376" r:id="rId15"/>
    <p:sldId id="377" r:id="rId16"/>
    <p:sldId id="378" r:id="rId17"/>
    <p:sldId id="379" r:id="rId18"/>
    <p:sldId id="380" r:id="rId19"/>
    <p:sldId id="381" r:id="rId20"/>
    <p:sldId id="38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1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8" autoAdjust="0"/>
    <p:restoredTop sz="94694"/>
  </p:normalViewPr>
  <p:slideViewPr>
    <p:cSldViewPr snapToGrid="0">
      <p:cViewPr varScale="1">
        <p:scale>
          <a:sx n="117" d="100"/>
          <a:sy n="117" d="100"/>
        </p:scale>
        <p:origin x="92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9B5AA-B609-4583-858E-9E0AF346D8DC}" type="datetimeFigureOut">
              <a:rPr lang="en-AU" smtClean="0"/>
              <a:t>21/1/22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6AE82-65E2-40D9-84E1-CEA185A0A7E4}" type="slidenum">
              <a:rPr lang="en-AU" smtClean="0"/>
              <a:t>‹#›</a:t>
            </a:fld>
            <a:endParaRPr lang="en-AU"/>
          </a:p>
        </p:txBody>
      </p:sp>
    </p:spTree>
    <p:extLst>
      <p:ext uri="{BB962C8B-B14F-4D97-AF65-F5344CB8AC3E}">
        <p14:creationId xmlns:p14="http://schemas.microsoft.com/office/powerpoint/2010/main" val="25155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C5C022-4AD6-4963-905B-5DA476EA0135}"/>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3" name="Footer Placeholder 2">
            <a:extLst>
              <a:ext uri="{FF2B5EF4-FFF2-40B4-BE49-F238E27FC236}">
                <a16:creationId xmlns:a16="http://schemas.microsoft.com/office/drawing/2014/main" id="{49603E5C-17B7-4297-9120-3394B9F74EE1}"/>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CD200F0-8487-4C6C-ABBA-A7C679F385E2}"/>
              </a:ext>
            </a:extLst>
          </p:cNvPr>
          <p:cNvSpPr>
            <a:spLocks noGrp="1"/>
          </p:cNvSpPr>
          <p:nvPr>
            <p:ph type="sldNum" sz="quarter" idx="12"/>
          </p:nvPr>
        </p:nvSpPr>
        <p:spPr/>
        <p:txBody>
          <a:bodyPr/>
          <a:lstStyle/>
          <a:p>
            <a:fld id="{94CC0F25-B40C-43E6-AEAD-9FDA52C2F604}" type="slidenum">
              <a:rPr lang="en-AU" smtClean="0"/>
              <a:t>‹#›</a:t>
            </a:fld>
            <a:endParaRPr lang="en-AU"/>
          </a:p>
        </p:txBody>
      </p:sp>
      <p:pic>
        <p:nvPicPr>
          <p:cNvPr id="5" name="Picture 4">
            <a:extLst>
              <a:ext uri="{FF2B5EF4-FFF2-40B4-BE49-F238E27FC236}">
                <a16:creationId xmlns:a16="http://schemas.microsoft.com/office/drawing/2014/main" id="{47BB5D71-F381-7243-B586-698318F89181}"/>
              </a:ext>
            </a:extLst>
          </p:cNvPr>
          <p:cNvPicPr>
            <a:picLocks noChangeAspect="1"/>
          </p:cNvPicPr>
          <p:nvPr userDrawn="1"/>
        </p:nvPicPr>
        <p:blipFill rotWithShape="1">
          <a:blip r:embed="rId2"/>
          <a:srcRect l="-1" t="-277" r="9" b="15546"/>
          <a:stretch/>
        </p:blipFill>
        <p:spPr>
          <a:xfrm>
            <a:off x="9600" y="-16934"/>
            <a:ext cx="12182400" cy="6876000"/>
          </a:xfrm>
          <a:prstGeom prst="rect">
            <a:avLst/>
          </a:prstGeom>
        </p:spPr>
      </p:pic>
      <p:sp>
        <p:nvSpPr>
          <p:cNvPr id="6" name="TextBox 5">
            <a:extLst>
              <a:ext uri="{FF2B5EF4-FFF2-40B4-BE49-F238E27FC236}">
                <a16:creationId xmlns:a16="http://schemas.microsoft.com/office/drawing/2014/main" id="{E5419FCE-03C5-E840-ABE3-BF711788E0D7}"/>
              </a:ext>
            </a:extLst>
          </p:cNvPr>
          <p:cNvSpPr txBox="1"/>
          <p:nvPr userDrawn="1"/>
        </p:nvSpPr>
        <p:spPr>
          <a:xfrm>
            <a:off x="793660" y="944217"/>
            <a:ext cx="10143668" cy="5090823"/>
          </a:xfrm>
          <a:prstGeom prst="rect">
            <a:avLst/>
          </a:prstGeom>
        </p:spPr>
        <p:txBody>
          <a:bodyPr vert="horz" lIns="91440" tIns="45720" rIns="91440" bIns="45720" rtlCol="0" anchor="ctr">
            <a:normAutofit/>
          </a:bodyPr>
          <a:lstStyle/>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r>
              <a:rPr lang="en-US" sz="7200" b="1" i="0" dirty="0">
                <a:solidFill>
                  <a:schemeClr val="bg1"/>
                </a:solidFill>
                <a:effectLst/>
                <a:latin typeface="Avenir Next LT Pro" panose="020B0504020202020204" pitchFamily="34" charset="77"/>
              </a:rPr>
              <a:t>Lent</a:t>
            </a:r>
            <a:r>
              <a:rPr lang="en-US" sz="6000" b="1" i="0" dirty="0">
                <a:solidFill>
                  <a:schemeClr val="bg1"/>
                </a:solidFill>
                <a:effectLst/>
                <a:latin typeface="Avenir Next LT Pro" panose="020B0504020202020204" pitchFamily="34" charset="77"/>
              </a:rPr>
              <a:t> </a:t>
            </a:r>
          </a:p>
          <a:p>
            <a:pPr>
              <a:lnSpc>
                <a:spcPct val="90000"/>
              </a:lnSpc>
              <a:spcAft>
                <a:spcPts val="800"/>
              </a:spcAft>
            </a:pPr>
            <a:r>
              <a:rPr lang="en-US" sz="2400" b="0" i="0" dirty="0">
                <a:solidFill>
                  <a:schemeClr val="bg1"/>
                </a:solidFill>
                <a:latin typeface="Avenir Next LT Pro" panose="020B0504020202020204" pitchFamily="34" charset="77"/>
              </a:rPr>
              <a:t>Bible readings, artwork and prayers</a:t>
            </a:r>
          </a:p>
        </p:txBody>
      </p:sp>
      <p:pic>
        <p:nvPicPr>
          <p:cNvPr id="7" name="Picture 6">
            <a:extLst>
              <a:ext uri="{FF2B5EF4-FFF2-40B4-BE49-F238E27FC236}">
                <a16:creationId xmlns:a16="http://schemas.microsoft.com/office/drawing/2014/main" id="{F447C47F-A2D8-114E-8142-8D9310AAFAF9}"/>
              </a:ext>
            </a:extLst>
          </p:cNvPr>
          <p:cNvPicPr>
            <a:picLocks noChangeAspect="1"/>
          </p:cNvPicPr>
          <p:nvPr userDrawn="1"/>
        </p:nvPicPr>
        <p:blipFill>
          <a:blip r:embed="rId3"/>
          <a:stretch>
            <a:fillRect/>
          </a:stretch>
        </p:blipFill>
        <p:spPr>
          <a:xfrm>
            <a:off x="838200" y="2209800"/>
            <a:ext cx="1219200" cy="1469574"/>
          </a:xfrm>
          <a:prstGeom prst="rect">
            <a:avLst/>
          </a:prstGeom>
        </p:spPr>
      </p:pic>
    </p:spTree>
    <p:extLst>
      <p:ext uri="{BB962C8B-B14F-4D97-AF65-F5344CB8AC3E}">
        <p14:creationId xmlns:p14="http://schemas.microsoft.com/office/powerpoint/2010/main" val="3935814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AFD04-81B4-41C4-897B-0CF1E7767C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1572F3A8-98FB-46B5-AE60-C725CAAEA5F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F909192-1DD7-471C-A4AE-E2A5A85BB18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735AC8-E4CE-49AF-867D-CF66F31028D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042434E-CE9B-486D-ACBE-3B3E70D812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EE651D-FF20-4341-A709-F56311CFAC8C}"/>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50269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E81E-6665-424B-B06C-85F2E0E9F31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E4B0EBE-7FA3-45DC-82EB-69BE307E211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1D4566F-4AE2-4F7B-A0E8-3ABA74342DC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8E23E17A-0572-4E80-831A-100CB44A893E}"/>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E35614D-9E19-4130-8CF7-ECA1E6ED3630}"/>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12345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34FCF-DA06-4147-9DC1-64CBD063582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5C3B109-A28A-44BA-9DFA-01F3F6DF777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C6B9FF-3184-48D9-B37A-79413EB83CD6}"/>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74EF7EA9-3637-49DD-8BE0-7768310F8BD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D080EDC-E59F-473B-9BA9-1ED893987728}"/>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4012678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9CAA780-0848-144F-8406-DAF0B65BD0F0}"/>
              </a:ext>
            </a:extLst>
          </p:cNvPr>
          <p:cNvSpPr/>
          <p:nvPr userDrawn="1"/>
        </p:nvSpPr>
        <p:spPr>
          <a:xfrm>
            <a:off x="0" y="0"/>
            <a:ext cx="12192000" cy="6858000"/>
          </a:xfrm>
          <a:prstGeom prst="rect">
            <a:avLst/>
          </a:prstGeom>
          <a:solidFill>
            <a:srgbClr val="3361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B248DC-146D-4A5B-B95D-9B788C7629C0}"/>
              </a:ext>
            </a:extLst>
          </p:cNvPr>
          <p:cNvSpPr>
            <a:spLocks noGrp="1"/>
          </p:cNvSpPr>
          <p:nvPr>
            <p:ph type="title"/>
          </p:nvPr>
        </p:nvSpPr>
        <p:spPr>
          <a:xfrm>
            <a:off x="838200" y="771525"/>
            <a:ext cx="10515600" cy="1325563"/>
          </a:xfrm>
          <a:prstGeom prst="rect">
            <a:avLst/>
          </a:prstGeom>
          <a:noFill/>
        </p:spPr>
        <p:txBody>
          <a:bodyPr>
            <a:normAutofit/>
          </a:bodyPr>
          <a:lstStyle>
            <a:lvl1pPr>
              <a:defRPr sz="3600" b="1" i="0">
                <a:solidFill>
                  <a:schemeClr val="bg1"/>
                </a:solidFill>
                <a:latin typeface="Avenir Next LT Pro" panose="020B0504020202020204" pitchFamily="34" charset="77"/>
              </a:defRPr>
            </a:lvl1pPr>
          </a:lstStyle>
          <a:p>
            <a:r>
              <a:rPr lang="en-US" dirty="0"/>
              <a:t>Click to edit Master title style</a:t>
            </a:r>
            <a:endParaRPr lang="en-AU" dirty="0"/>
          </a:p>
        </p:txBody>
      </p:sp>
      <p:sp>
        <p:nvSpPr>
          <p:cNvPr id="7" name="Content Placeholder 3">
            <a:extLst>
              <a:ext uri="{FF2B5EF4-FFF2-40B4-BE49-F238E27FC236}">
                <a16:creationId xmlns:a16="http://schemas.microsoft.com/office/drawing/2014/main" id="{4B437CBB-E423-694F-A5DC-24AF3EEE8937}"/>
              </a:ext>
            </a:extLst>
          </p:cNvPr>
          <p:cNvSpPr>
            <a:spLocks noGrp="1"/>
          </p:cNvSpPr>
          <p:nvPr>
            <p:ph sz="half" idx="2"/>
          </p:nvPr>
        </p:nvSpPr>
        <p:spPr>
          <a:xfrm>
            <a:off x="839788" y="2352675"/>
            <a:ext cx="10514012" cy="3684588"/>
          </a:xfrm>
          <a:prstGeom prst="rect">
            <a:avLst/>
          </a:prstGeom>
        </p:spPr>
        <p:txBody>
          <a:bodyPr/>
          <a:lstStyle>
            <a:lvl1pPr>
              <a:defRPr b="0" i="0">
                <a:solidFill>
                  <a:schemeClr val="bg1"/>
                </a:solidFill>
                <a:latin typeface="Avenir Next LT Pro Light" panose="020B0304020202020204" pitchFamily="34" charset="77"/>
              </a:defRPr>
            </a:lvl1pPr>
            <a:lvl2pPr>
              <a:defRPr b="0" i="0">
                <a:solidFill>
                  <a:schemeClr val="bg1"/>
                </a:solidFill>
                <a:latin typeface="Avenir Next LT Pro Light" panose="020B0304020202020204" pitchFamily="34" charset="77"/>
              </a:defRPr>
            </a:lvl2pPr>
            <a:lvl3pPr>
              <a:defRPr b="0" i="0">
                <a:solidFill>
                  <a:schemeClr val="bg1"/>
                </a:solidFill>
                <a:latin typeface="Avenir Next LT Pro Light" panose="020B0304020202020204" pitchFamily="34" charset="77"/>
              </a:defRPr>
            </a:lvl3pPr>
            <a:lvl4pPr>
              <a:defRPr b="0" i="0">
                <a:solidFill>
                  <a:schemeClr val="bg1"/>
                </a:solidFill>
                <a:latin typeface="Avenir Next LT Pro Light" panose="020B0304020202020204" pitchFamily="34" charset="77"/>
              </a:defRPr>
            </a:lvl4pPr>
            <a:lvl5pPr>
              <a:defRPr b="0" i="0">
                <a:solidFill>
                  <a:schemeClr val="bg1"/>
                </a:solidFill>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3" name="Picture 12">
            <a:extLst>
              <a:ext uri="{FF2B5EF4-FFF2-40B4-BE49-F238E27FC236}">
                <a16:creationId xmlns:a16="http://schemas.microsoft.com/office/drawing/2014/main" id="{9604FF90-F8AE-AC4C-B552-B128031370E9}"/>
              </a:ext>
            </a:extLst>
          </p:cNvPr>
          <p:cNvPicPr>
            <a:picLocks noChangeAspect="1"/>
          </p:cNvPicPr>
          <p:nvPr userDrawn="1"/>
        </p:nvPicPr>
        <p:blipFill>
          <a:blip r:embed="rId2"/>
          <a:stretch>
            <a:fillRect/>
          </a:stretch>
        </p:blipFill>
        <p:spPr>
          <a:xfrm>
            <a:off x="838199" y="2043515"/>
            <a:ext cx="10524067" cy="97363"/>
          </a:xfrm>
          <a:prstGeom prst="rect">
            <a:avLst/>
          </a:prstGeom>
        </p:spPr>
      </p:pic>
      <p:pic>
        <p:nvPicPr>
          <p:cNvPr id="14" name="Picture 13">
            <a:extLst>
              <a:ext uri="{FF2B5EF4-FFF2-40B4-BE49-F238E27FC236}">
                <a16:creationId xmlns:a16="http://schemas.microsoft.com/office/drawing/2014/main" id="{E5F68B6E-6ADB-2444-BB00-CA28626DEC7B}"/>
              </a:ext>
            </a:extLst>
          </p:cNvPr>
          <p:cNvPicPr>
            <a:picLocks noChangeAspect="1"/>
          </p:cNvPicPr>
          <p:nvPr userDrawn="1"/>
        </p:nvPicPr>
        <p:blipFill>
          <a:blip r:embed="rId3"/>
          <a:stretch>
            <a:fillRect/>
          </a:stretch>
        </p:blipFill>
        <p:spPr>
          <a:xfrm>
            <a:off x="11286066" y="5835721"/>
            <a:ext cx="588433" cy="709273"/>
          </a:xfrm>
          <a:prstGeom prst="rect">
            <a:avLst/>
          </a:prstGeom>
          <a:ln>
            <a:noFill/>
          </a:ln>
        </p:spPr>
      </p:pic>
    </p:spTree>
    <p:extLst>
      <p:ext uri="{BB962C8B-B14F-4D97-AF65-F5344CB8AC3E}">
        <p14:creationId xmlns:p14="http://schemas.microsoft.com/office/powerpoint/2010/main" val="2139978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8" y="1271358"/>
            <a:ext cx="10007601"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Tree>
    <p:extLst>
      <p:ext uri="{BB962C8B-B14F-4D97-AF65-F5344CB8AC3E}">
        <p14:creationId xmlns:p14="http://schemas.microsoft.com/office/powerpoint/2010/main" val="388682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9" y="1271358"/>
            <a:ext cx="4780228"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
        <p:nvSpPr>
          <p:cNvPr id="5" name="Content Placeholder 2">
            <a:extLst>
              <a:ext uri="{FF2B5EF4-FFF2-40B4-BE49-F238E27FC236}">
                <a16:creationId xmlns:a16="http://schemas.microsoft.com/office/drawing/2014/main" id="{071D850C-E152-314B-9A38-851B5026FAC4}"/>
              </a:ext>
            </a:extLst>
          </p:cNvPr>
          <p:cNvSpPr>
            <a:spLocks noGrp="1"/>
          </p:cNvSpPr>
          <p:nvPr>
            <p:ph idx="10"/>
          </p:nvPr>
        </p:nvSpPr>
        <p:spPr>
          <a:xfrm>
            <a:off x="6231467" y="1271358"/>
            <a:ext cx="4893734"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0947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81D50-6A86-4753-A3AF-31EB8AE31D9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749F25F-6F10-4E57-813C-DC090F051CC1}"/>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C3247597-514B-40A8-9B07-31473B119F9E}"/>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FD972680-C464-45BD-BC0F-ECDDF3E6B67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F9D5DBD0-B274-444B-8E56-A1D83CCFD6F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3374383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91DA6-0588-4646-8EB5-F0F1B7036CF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28BAA0C-F7A1-4DDA-94D6-C8535E4D602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99541-DACF-4AA1-8BD6-B6D0AE5947E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09A8E22D-CD30-42B1-BA83-56273CFA2944}"/>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8E07F23-404E-4828-82DA-690E0E6717D4}"/>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2271035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271F-3D8F-45C1-91D9-E67BEBADF66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70CC116-43D1-4777-831A-6EC10760B0E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C30DDE6-7E28-4E5C-AEB1-38E49F1BDE6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77E190DA-3CD8-4D2D-BD94-50390F4ECCDF}"/>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3238A49-2CA3-412F-9A23-8A92036C024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2272FB1-AAA5-4F72-A85A-1FE8F48386FD}"/>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958501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31FA-74A7-418F-B78C-2A590986B07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B6C430E-F357-4E87-9215-564366B42A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92BF0E-F4E9-4545-8CA7-805BEA263AC8}"/>
              </a:ext>
            </a:extLst>
          </p:cNvPr>
          <p:cNvSpPr>
            <a:spLocks noGrp="1"/>
          </p:cNvSpPr>
          <p:nvPr>
            <p:ph sz="half" idx="2"/>
          </p:nvPr>
        </p:nvSpPr>
        <p:spPr>
          <a:xfrm>
            <a:off x="839788" y="2505075"/>
            <a:ext cx="5157787"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EA849A79-FA88-4BFD-A6D0-67B85ABA564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0A8612-46EE-48AC-B677-44B5030EF55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A97D88CB-3E1A-45A2-B89A-81B270F762C2}"/>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8" name="Footer Placeholder 7">
            <a:extLst>
              <a:ext uri="{FF2B5EF4-FFF2-40B4-BE49-F238E27FC236}">
                <a16:creationId xmlns:a16="http://schemas.microsoft.com/office/drawing/2014/main" id="{9B3BF5BC-4CF8-4B70-B97B-6C4B5295DFD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A73C3D5A-1A42-49B0-BC09-BD6747AF7E3E}"/>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60867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88303-D7D2-420A-80B8-E347BBD04E9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A5F3F64-B022-4523-872A-11EBE03CAAB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0FED2A-F66E-4FC6-A464-401F890704D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9A09CE-044A-439D-B7C3-5E5F77EDA13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5E2D714B-E239-45D8-B630-65E895DE0F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555D0A8B-64C3-4930-947E-157F52D4FDB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667623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861818-D70B-E243-81AF-395CB6AE4C89}"/>
              </a:ext>
            </a:extLst>
          </p:cNvPr>
          <p:cNvPicPr>
            <a:picLocks noChangeAspect="1"/>
          </p:cNvPicPr>
          <p:nvPr userDrawn="1"/>
        </p:nvPicPr>
        <p:blipFill>
          <a:blip r:embed="rId14">
            <a:alphaModFix amt="35000"/>
          </a:blip>
          <a:stretch>
            <a:fillRect/>
          </a:stretch>
        </p:blipFill>
        <p:spPr>
          <a:xfrm>
            <a:off x="-194733" y="0"/>
            <a:ext cx="12386733" cy="6858000"/>
          </a:xfrm>
          <a:prstGeom prst="rect">
            <a:avLst/>
          </a:prstGeom>
        </p:spPr>
      </p:pic>
      <p:sp>
        <p:nvSpPr>
          <p:cNvPr id="3" name="Text Placeholder 2">
            <a:extLst>
              <a:ext uri="{FF2B5EF4-FFF2-40B4-BE49-F238E27FC236}">
                <a16:creationId xmlns:a16="http://schemas.microsoft.com/office/drawing/2014/main" id="{90CD376B-A630-48DF-9E82-863D83E4EA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54ED066-201F-4EEA-AD33-EC848DD1CF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2D8AE-E406-4A19-B99B-59974579E41F}" type="datetimeFigureOut">
              <a:rPr lang="en-AU" smtClean="0"/>
              <a:t>21/1/22</a:t>
            </a:fld>
            <a:endParaRPr lang="en-AU"/>
          </a:p>
        </p:txBody>
      </p:sp>
      <p:sp>
        <p:nvSpPr>
          <p:cNvPr id="6" name="Slide Number Placeholder 5">
            <a:extLst>
              <a:ext uri="{FF2B5EF4-FFF2-40B4-BE49-F238E27FC236}">
                <a16:creationId xmlns:a16="http://schemas.microsoft.com/office/drawing/2014/main" id="{D7EA2E6A-3F14-4C0F-ABBF-744195218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CC0F25-B40C-43E6-AEAD-9FDA52C2F604}" type="slidenum">
              <a:rPr lang="en-AU" smtClean="0"/>
              <a:t>‹#›</a:t>
            </a:fld>
            <a:endParaRPr lang="en-AU"/>
          </a:p>
        </p:txBody>
      </p:sp>
      <p:sp>
        <p:nvSpPr>
          <p:cNvPr id="10" name="Footer Placeholder 9">
            <a:extLst>
              <a:ext uri="{FF2B5EF4-FFF2-40B4-BE49-F238E27FC236}">
                <a16:creationId xmlns:a16="http://schemas.microsoft.com/office/drawing/2014/main" id="{AE3DA99D-043A-5D4F-9A14-E4AB2ACFBA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1" name="Title Placeholder 10">
            <a:extLst>
              <a:ext uri="{FF2B5EF4-FFF2-40B4-BE49-F238E27FC236}">
                <a16:creationId xmlns:a16="http://schemas.microsoft.com/office/drawing/2014/main" id="{A0859A2E-8291-A84E-A140-A27AC3BE07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00488810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60" r:id="rId4"/>
    <p:sldLayoutId id="2147483650" r:id="rId5"/>
    <p:sldLayoutId id="2147483651" r:id="rId6"/>
    <p:sldLayoutId id="2147483652" r:id="rId7"/>
    <p:sldLayoutId id="214748365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icture containing text, sign&#10;&#10;Description automatically generated">
            <a:extLst>
              <a:ext uri="{FF2B5EF4-FFF2-40B4-BE49-F238E27FC236}">
                <a16:creationId xmlns:a16="http://schemas.microsoft.com/office/drawing/2014/main" id="{450C4BAA-C59F-1240-83A1-33AFD5F42F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46" y="390144"/>
            <a:ext cx="1333118" cy="1590548"/>
          </a:xfrm>
          <a:prstGeom prst="rect">
            <a:avLst/>
          </a:prstGeom>
        </p:spPr>
      </p:pic>
    </p:spTree>
    <p:extLst>
      <p:ext uri="{BB962C8B-B14F-4D97-AF65-F5344CB8AC3E}">
        <p14:creationId xmlns:p14="http://schemas.microsoft.com/office/powerpoint/2010/main" val="3018672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fontScale="92500" lnSpcReduction="10000"/>
          </a:bodyPr>
          <a:lstStyle/>
          <a:p>
            <a:pPr marL="0" indent="0">
              <a:spcAft>
                <a:spcPts val="800"/>
              </a:spcAft>
              <a:buNone/>
            </a:pPr>
            <a:r>
              <a:rPr lang="en-US" sz="3100" b="1" dirty="0">
                <a:solidFill>
                  <a:srgbClr val="3361AA"/>
                </a:solidFill>
                <a:latin typeface="Avenir Next LT Pro" panose="020B0504020202020204" pitchFamily="34" charset="77"/>
              </a:rPr>
              <a:t>Philippians 3:17-4:1</a:t>
            </a:r>
          </a:p>
          <a:p>
            <a:pPr marL="0" indent="0">
              <a:lnSpc>
                <a:spcPct val="110000"/>
              </a:lnSpc>
              <a:spcAft>
                <a:spcPts val="800"/>
              </a:spcAft>
              <a:buNone/>
            </a:pPr>
            <a:r>
              <a:rPr lang="en-US" sz="2300" dirty="0"/>
              <a:t>Join together in following my example, brothers and sisters, and just as you have us as a model, keep your eyes on those who live as we do. </a:t>
            </a:r>
            <a:r>
              <a:rPr lang="en-US" sz="2300" b="1" baseline="30000" dirty="0"/>
              <a:t>18 </a:t>
            </a:r>
            <a:r>
              <a:rPr lang="en-US" sz="2300" dirty="0"/>
              <a:t>For, as I have often told you before and now tell you again even with tears, many live as enemies of the cross of Christ. </a:t>
            </a:r>
            <a:r>
              <a:rPr lang="en-US" sz="2300" b="1" baseline="30000" dirty="0"/>
              <a:t>19 </a:t>
            </a:r>
            <a:r>
              <a:rPr lang="en-US" sz="2300" dirty="0"/>
              <a:t>Their destiny is destruction, their god is their stomach, and their glory is in their shame. Their mind is set on earthly things. </a:t>
            </a:r>
            <a:r>
              <a:rPr lang="en-US" sz="2300" b="1" baseline="30000" dirty="0"/>
              <a:t>20 </a:t>
            </a:r>
            <a:r>
              <a:rPr lang="en-US" sz="2300" dirty="0"/>
              <a:t>But our citizenship is in Heaven. And we eagerly await a </a:t>
            </a:r>
            <a:r>
              <a:rPr lang="en-US" sz="2300" dirty="0" err="1"/>
              <a:t>Saviour</a:t>
            </a:r>
            <a:r>
              <a:rPr lang="en-US" sz="2300" dirty="0"/>
              <a:t> from there, the Lord Jesus Christ, </a:t>
            </a:r>
            <a:r>
              <a:rPr lang="en-US" sz="2300" b="1" baseline="30000" dirty="0"/>
              <a:t>21 </a:t>
            </a:r>
            <a:r>
              <a:rPr lang="en-US" sz="2300" dirty="0"/>
              <a:t>who, by the power that enables him to bring everything under his control, will transform our lowly bodies so that they will be like his glorious body.</a:t>
            </a:r>
            <a:endParaRPr lang="en-US" sz="2300" dirty="0">
              <a:cs typeface="Calibri"/>
            </a:endParaRPr>
          </a:p>
          <a:p>
            <a:pPr marL="0" indent="0">
              <a:lnSpc>
                <a:spcPct val="110000"/>
              </a:lnSpc>
              <a:spcAft>
                <a:spcPts val="800"/>
              </a:spcAft>
              <a:buNone/>
            </a:pPr>
            <a:r>
              <a:rPr lang="en-US" sz="2300" b="1" dirty="0"/>
              <a:t>4 </a:t>
            </a:r>
            <a:r>
              <a:rPr lang="en-US" sz="2300" dirty="0"/>
              <a:t>Therefore, my brothers and sisters, you whom I love and long for, my joy and crown, stand firm in the Lord in this way, dear friends!</a:t>
            </a:r>
          </a:p>
        </p:txBody>
      </p:sp>
    </p:spTree>
    <p:extLst>
      <p:ext uri="{BB962C8B-B14F-4D97-AF65-F5344CB8AC3E}">
        <p14:creationId xmlns:p14="http://schemas.microsoft.com/office/powerpoint/2010/main" val="1189315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spcAft>
                <a:spcPts val="800"/>
              </a:spcAft>
              <a:buNone/>
            </a:pPr>
            <a:r>
              <a:rPr lang="en-US" sz="2600" b="1" dirty="0">
                <a:solidFill>
                  <a:srgbClr val="3361AA"/>
                </a:solidFill>
                <a:latin typeface="Avenir Next LT Pro" panose="020B0504020202020204" pitchFamily="34" charset="77"/>
              </a:rPr>
              <a:t>Luke 13:31-35</a:t>
            </a:r>
          </a:p>
          <a:p>
            <a:pPr marL="0" indent="0">
              <a:lnSpc>
                <a:spcPct val="100000"/>
              </a:lnSpc>
              <a:buNone/>
            </a:pPr>
            <a:r>
              <a:rPr lang="en-US" sz="2000" dirty="0"/>
              <a:t>At that time some Pharisees came to Jesus and said to him, “Leave this place and go somewhere else. Herod wants to kill you.”</a:t>
            </a:r>
          </a:p>
          <a:p>
            <a:pPr marL="0" indent="0">
              <a:lnSpc>
                <a:spcPct val="100000"/>
              </a:lnSpc>
              <a:buNone/>
            </a:pPr>
            <a:r>
              <a:rPr lang="en-US" sz="2000" b="1" baseline="30000" dirty="0"/>
              <a:t>32 </a:t>
            </a:r>
            <a:r>
              <a:rPr lang="en-US" sz="2000" dirty="0"/>
              <a:t>He replied, “Go tell that fox, ‘I will keep on driving out demons and healing people today and tomorrow, and on the third day I will reach my goal.’ </a:t>
            </a:r>
            <a:r>
              <a:rPr lang="en-US" sz="2000" b="1" baseline="30000" dirty="0"/>
              <a:t>33 </a:t>
            </a:r>
            <a:r>
              <a:rPr lang="en-US" sz="2000" dirty="0"/>
              <a:t>In any case, I must press on today and tomorrow and the next day </a:t>
            </a:r>
            <a:r>
              <a:rPr lang="en-US" sz="2000" dirty="0">
                <a:ea typeface="+mn-lt"/>
                <a:cs typeface="+mn-lt"/>
              </a:rPr>
              <a:t>–</a:t>
            </a:r>
            <a:r>
              <a:rPr lang="en-US" sz="2000" dirty="0"/>
              <a:t> for surely no prophet can die outside Jerusalem!</a:t>
            </a:r>
            <a:endParaRPr lang="en-US" sz="2000" dirty="0">
              <a:cs typeface="Calibri"/>
            </a:endParaRPr>
          </a:p>
          <a:p>
            <a:pPr marL="0" indent="0">
              <a:lnSpc>
                <a:spcPct val="100000"/>
              </a:lnSpc>
              <a:buNone/>
            </a:pPr>
            <a:r>
              <a:rPr lang="en-US" sz="2000" b="1" baseline="30000" dirty="0"/>
              <a:t>34 </a:t>
            </a:r>
            <a:r>
              <a:rPr lang="en-US" sz="2000" dirty="0"/>
              <a:t>“Jerusalem, Jerusalem, you who kill the prophets and stone those sent to you, how often I have longed to gather your children together, as a hen gathers her chicks under her wings, and you were not willing. </a:t>
            </a:r>
            <a:r>
              <a:rPr lang="en-US" sz="2000" b="1" baseline="30000" dirty="0"/>
              <a:t>35 </a:t>
            </a:r>
            <a:r>
              <a:rPr lang="en-US" sz="2000" dirty="0"/>
              <a:t>Look, your house is left to you desolate. I tell you, you will not see me again until you say, ‘Blessed is he who comes in the name of the Lord.’”</a:t>
            </a:r>
          </a:p>
        </p:txBody>
      </p:sp>
    </p:spTree>
    <p:extLst>
      <p:ext uri="{BB962C8B-B14F-4D97-AF65-F5344CB8AC3E}">
        <p14:creationId xmlns:p14="http://schemas.microsoft.com/office/powerpoint/2010/main" val="36543270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0" name="Picture 9">
            <a:extLst>
              <a:ext uri="{FF2B5EF4-FFF2-40B4-BE49-F238E27FC236}">
                <a16:creationId xmlns:a16="http://schemas.microsoft.com/office/drawing/2014/main" id="{F8B96D64-C030-1844-B3A8-63A1018612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0213" y="1163763"/>
            <a:ext cx="3699174" cy="4738860"/>
          </a:xfrm>
          <a:prstGeom prst="rect">
            <a:avLst/>
          </a:prstGeom>
        </p:spPr>
      </p:pic>
      <p:sp>
        <p:nvSpPr>
          <p:cNvPr id="11" name="Rectangle 10">
            <a:extLst>
              <a:ext uri="{FF2B5EF4-FFF2-40B4-BE49-F238E27FC236}">
                <a16:creationId xmlns:a16="http://schemas.microsoft.com/office/drawing/2014/main" id="{6ACDC85F-FC5E-C240-AC02-9B458F3F9D38}"/>
              </a:ext>
            </a:extLst>
          </p:cNvPr>
          <p:cNvSpPr/>
          <p:nvPr/>
        </p:nvSpPr>
        <p:spPr>
          <a:xfrm>
            <a:off x="6096000" y="5291854"/>
            <a:ext cx="4683330" cy="480837"/>
          </a:xfrm>
          <a:prstGeom prst="rect">
            <a:avLst/>
          </a:prstGeom>
        </p:spPr>
        <p:txBody>
          <a:bodyPr wrap="square">
            <a:spAutoFit/>
          </a:bodyPr>
          <a:lstStyle/>
          <a:p>
            <a:pPr>
              <a:lnSpc>
                <a:spcPct val="107000"/>
              </a:lnSpc>
              <a:spcAft>
                <a:spcPts val="800"/>
              </a:spcAft>
            </a:pPr>
            <a:r>
              <a:rPr lang="en-AU" sz="800" dirty="0">
                <a:latin typeface="Trebuchet MS" panose="020B0603020202020204" pitchFamily="34" charset="0"/>
                <a:ea typeface="Calibri" panose="020F0502020204030204" pitchFamily="34" charset="0"/>
                <a:cs typeface="Times New Roman" panose="02020603050405020304" pitchFamily="18" charset="0"/>
              </a:rPr>
              <a:t>Koenig, Peter. Hen and Fox, from Art in the Christian Tradition, a project of the Vanderbilt Divinity Library, Nashville, TN. https://diglib.library.vanderbilt.edu/act-imagelink.pl?RC=58501 [retrieved November 21, 2021]. Original source: https://www.pwkoenig.co.uk/.</a:t>
            </a:r>
            <a:endParaRPr lang="en-AU" sz="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15467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lnSpc>
                <a:spcPct val="100000"/>
              </a:lnSpc>
              <a:spcAft>
                <a:spcPts val="800"/>
              </a:spcAft>
              <a:buNone/>
            </a:pPr>
            <a:r>
              <a:rPr lang="en-US" b="1" dirty="0">
                <a:solidFill>
                  <a:srgbClr val="3361AA"/>
                </a:solidFill>
                <a:latin typeface="Avenir Next LT Pro" panose="020B0504020202020204" pitchFamily="34" charset="77"/>
              </a:rPr>
              <a:t>Luke 9:28-43a</a:t>
            </a:r>
          </a:p>
          <a:p>
            <a:pPr marL="0" indent="0">
              <a:lnSpc>
                <a:spcPct val="100000"/>
              </a:lnSpc>
              <a:buNone/>
            </a:pPr>
            <a:r>
              <a:rPr lang="en-US" sz="2000" b="1" baseline="30000" dirty="0"/>
              <a:t>28 </a:t>
            </a:r>
            <a:r>
              <a:rPr lang="en-US" sz="2000" dirty="0"/>
              <a:t>About eight days after Jesus said this, he took Peter, John and James with him and went up onto a mountain to pray. </a:t>
            </a:r>
            <a:r>
              <a:rPr lang="en-US" sz="2000" b="1" baseline="30000" dirty="0"/>
              <a:t>29 </a:t>
            </a:r>
            <a:r>
              <a:rPr lang="en-US" sz="2000" dirty="0"/>
              <a:t>As he was praying, the appearance of his face changed, and his clothes became as bright as a flash of lightning. </a:t>
            </a:r>
            <a:r>
              <a:rPr lang="en-US" sz="2000" b="1" baseline="30000" dirty="0"/>
              <a:t>30 </a:t>
            </a:r>
            <a:r>
              <a:rPr lang="en-US" sz="2000" dirty="0"/>
              <a:t>Two men, Moses and Elijah, appeared in glorious </a:t>
            </a:r>
            <a:r>
              <a:rPr lang="en-US" sz="2000" dirty="0" err="1"/>
              <a:t>splendour</a:t>
            </a:r>
            <a:r>
              <a:rPr lang="en-US" sz="2000" dirty="0"/>
              <a:t>, talking with Jesus. </a:t>
            </a:r>
            <a:r>
              <a:rPr lang="en-US" sz="2000" b="1" baseline="30000" dirty="0"/>
              <a:t>31 </a:t>
            </a:r>
            <a:r>
              <a:rPr lang="en-US" sz="2000" dirty="0"/>
              <a:t>They spoke about his departure, which he was about to bring to fulfillment at Jerusalem. </a:t>
            </a:r>
            <a:r>
              <a:rPr lang="en-US" sz="2000" b="1" baseline="30000" dirty="0"/>
              <a:t>32 </a:t>
            </a:r>
            <a:r>
              <a:rPr lang="en-US" sz="2000" dirty="0"/>
              <a:t>Peter and his companions were very sleepy, but when they became fully awake, they saw his glory and the two men standing with him. </a:t>
            </a:r>
          </a:p>
        </p:txBody>
      </p:sp>
    </p:spTree>
    <p:extLst>
      <p:ext uri="{BB962C8B-B14F-4D97-AF65-F5344CB8AC3E}">
        <p14:creationId xmlns:p14="http://schemas.microsoft.com/office/powerpoint/2010/main" val="746301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buNone/>
            </a:pPr>
            <a:r>
              <a:rPr lang="en-US" sz="2000" b="1" baseline="30000" dirty="0"/>
              <a:t>33 </a:t>
            </a:r>
            <a:r>
              <a:rPr lang="en-US" sz="2000" dirty="0"/>
              <a:t>As the men were leaving Jesus, Peter said to him, “Master, it is good for us to be here. Let us put up three shelters </a:t>
            </a:r>
            <a:r>
              <a:rPr lang="en-US" sz="2000" dirty="0">
                <a:ea typeface="+mn-lt"/>
                <a:cs typeface="+mn-lt"/>
              </a:rPr>
              <a:t>–</a:t>
            </a:r>
            <a:r>
              <a:rPr lang="en-US" sz="2000" dirty="0"/>
              <a:t> one for you, one for Moses and one for Elijah.” (He did not know what he was saying.)</a:t>
            </a:r>
          </a:p>
          <a:p>
            <a:pPr marL="0" indent="0">
              <a:lnSpc>
                <a:spcPct val="100000"/>
              </a:lnSpc>
              <a:buNone/>
            </a:pPr>
            <a:r>
              <a:rPr lang="en-US" sz="2000" b="1" baseline="30000" dirty="0"/>
              <a:t>34 </a:t>
            </a:r>
            <a:r>
              <a:rPr lang="en-US" sz="2000" dirty="0"/>
              <a:t>While he was speaking, a cloud appeared and covered them, and they were afraid as they entered the cloud. </a:t>
            </a:r>
            <a:r>
              <a:rPr lang="en-US" sz="2000" b="1" baseline="30000" dirty="0"/>
              <a:t>35 </a:t>
            </a:r>
            <a:r>
              <a:rPr lang="en-US" sz="2000" dirty="0"/>
              <a:t>A voice came from the cloud, saying, “This is my Son, whom I have chosen; listen to him.” </a:t>
            </a:r>
            <a:r>
              <a:rPr lang="en-US" sz="2000" b="1" baseline="30000" dirty="0"/>
              <a:t>36 </a:t>
            </a:r>
            <a:r>
              <a:rPr lang="en-US" sz="2000" dirty="0"/>
              <a:t>When the voice had spoken, they found that Jesus was alone. The disciples kept this to themselves and did not tell anyone at that time what they had seen.</a:t>
            </a:r>
          </a:p>
          <a:p>
            <a:pPr marL="0" indent="0">
              <a:lnSpc>
                <a:spcPct val="100000"/>
              </a:lnSpc>
              <a:spcAft>
                <a:spcPts val="600"/>
              </a:spcAft>
              <a:buNone/>
            </a:pPr>
            <a:r>
              <a:rPr lang="en-US" sz="2200" dirty="0"/>
              <a:t>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800"/>
              </a:spcAft>
            </a:pPr>
            <a:r>
              <a:rPr lang="en-US" sz="1200" b="1" dirty="0">
                <a:solidFill>
                  <a:srgbClr val="3361AA"/>
                </a:solidFill>
                <a:latin typeface="Avenir Next LT Pro" panose="020B0504020202020204" pitchFamily="34" charset="77"/>
              </a:rPr>
              <a:t>Luke 9:28-43a</a:t>
            </a:r>
          </a:p>
        </p:txBody>
      </p:sp>
    </p:spTree>
    <p:extLst>
      <p:ext uri="{BB962C8B-B14F-4D97-AF65-F5344CB8AC3E}">
        <p14:creationId xmlns:p14="http://schemas.microsoft.com/office/powerpoint/2010/main" val="2072015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buNone/>
            </a:pPr>
            <a:r>
              <a:rPr lang="en-US" sz="2000" b="1" baseline="30000" dirty="0"/>
              <a:t>37</a:t>
            </a:r>
            <a:r>
              <a:rPr lang="en-US" sz="2000" dirty="0"/>
              <a:t>The next day, when they came down from the mountain, a large crowd met him. </a:t>
            </a:r>
            <a:r>
              <a:rPr lang="en-US" sz="2000" b="1" baseline="30000" dirty="0"/>
              <a:t>38 </a:t>
            </a:r>
            <a:r>
              <a:rPr lang="en-US" sz="2000" dirty="0"/>
              <a:t>A man in the crowd called out, “Teacher, I beg you to look at my son, for he is my only child. </a:t>
            </a:r>
            <a:r>
              <a:rPr lang="en-US" sz="2000" b="1" baseline="30000" dirty="0"/>
              <a:t>39 </a:t>
            </a:r>
            <a:r>
              <a:rPr lang="en-US" sz="2000" dirty="0"/>
              <a:t>A spirit seizes him and he suddenly screams; it throws him into convulsions so that he foams at the mouth. It scarcely ever leaves him and is destroying him. </a:t>
            </a:r>
            <a:r>
              <a:rPr lang="en-US" sz="2000" b="1" baseline="30000" dirty="0"/>
              <a:t>40 </a:t>
            </a:r>
            <a:r>
              <a:rPr lang="en-US" sz="2000" dirty="0"/>
              <a:t>I begged your disciples to drive it out, but they could not.”</a:t>
            </a:r>
          </a:p>
          <a:p>
            <a:pPr marL="0" indent="0">
              <a:buNone/>
            </a:pPr>
            <a:r>
              <a:rPr lang="en-US" sz="2000" b="1" baseline="30000" dirty="0"/>
              <a:t>41 </a:t>
            </a:r>
            <a:r>
              <a:rPr lang="en-US" sz="2000" dirty="0"/>
              <a:t>“You unbelieving and perverse generation,” Jesus replied, “how long shall I stay with you and put up with you? Bring your son here.”</a:t>
            </a:r>
          </a:p>
          <a:p>
            <a:pPr marL="0" indent="0">
              <a:buNone/>
            </a:pPr>
            <a:r>
              <a:rPr lang="en-US" sz="2000" b="1" baseline="30000" dirty="0"/>
              <a:t>42 </a:t>
            </a:r>
            <a:r>
              <a:rPr lang="en-US" sz="2000" dirty="0"/>
              <a:t>Even while the boy was coming, the demon threw him to the ground in a convulsion. But Jesus rebuked the impure spirit, healed the boy and gave him back to his father. </a:t>
            </a:r>
            <a:r>
              <a:rPr lang="en-US" sz="2000" b="1" baseline="30000" dirty="0"/>
              <a:t>43 </a:t>
            </a:r>
            <a:r>
              <a:rPr lang="en-US" sz="2000" dirty="0"/>
              <a:t>And they were all amazed at the greatness of God.</a:t>
            </a:r>
          </a:p>
          <a:p>
            <a:pPr marL="0" indent="0">
              <a:lnSpc>
                <a:spcPct val="100000"/>
              </a:lnSpc>
              <a:spcAft>
                <a:spcPts val="600"/>
              </a:spcAft>
              <a:buNone/>
            </a:pPr>
            <a:r>
              <a:rPr lang="en-US" sz="2200" dirty="0"/>
              <a:t>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800"/>
              </a:spcAft>
            </a:pPr>
            <a:r>
              <a:rPr lang="en-US" sz="1200" b="1" dirty="0">
                <a:solidFill>
                  <a:srgbClr val="3361AA"/>
                </a:solidFill>
                <a:latin typeface="Avenir Next LT Pro" panose="020B0504020202020204" pitchFamily="34" charset="77"/>
              </a:rPr>
              <a:t>Luke 9:28-43a</a:t>
            </a:r>
          </a:p>
        </p:txBody>
      </p:sp>
    </p:spTree>
    <p:extLst>
      <p:ext uri="{BB962C8B-B14F-4D97-AF65-F5344CB8AC3E}">
        <p14:creationId xmlns:p14="http://schemas.microsoft.com/office/powerpoint/2010/main" val="1113028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2268008" y="1813983"/>
            <a:ext cx="7655983" cy="3460750"/>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000" dirty="0">
                <a:solidFill>
                  <a:srgbClr val="3361AA"/>
                </a:solidFill>
              </a:rPr>
              <a:t>God of wilderness and water,</a:t>
            </a:r>
            <a:br>
              <a:rPr lang="en-US" sz="2000" dirty="0">
                <a:solidFill>
                  <a:srgbClr val="3361AA"/>
                </a:solidFill>
              </a:rPr>
            </a:br>
            <a:r>
              <a:rPr lang="en-US" sz="2000" dirty="0">
                <a:solidFill>
                  <a:srgbClr val="3361AA"/>
                </a:solidFill>
              </a:rPr>
              <a:t>your Son was </a:t>
            </a:r>
            <a:r>
              <a:rPr lang="en-US" sz="2000" dirty="0" err="1">
                <a:solidFill>
                  <a:srgbClr val="3361AA"/>
                </a:solidFill>
              </a:rPr>
              <a:t>baptised</a:t>
            </a:r>
            <a:r>
              <a:rPr lang="en-US" sz="2000" dirty="0">
                <a:solidFill>
                  <a:srgbClr val="3361AA"/>
                </a:solidFill>
              </a:rPr>
              <a:t> and tempted as we are.</a:t>
            </a:r>
            <a:br>
              <a:rPr lang="en-US" sz="2000" dirty="0">
                <a:solidFill>
                  <a:srgbClr val="3361AA"/>
                </a:solidFill>
              </a:rPr>
            </a:br>
            <a:r>
              <a:rPr lang="en-US" sz="2000" dirty="0">
                <a:solidFill>
                  <a:srgbClr val="3361AA"/>
                </a:solidFill>
              </a:rPr>
              <a:t>Guide us through this season,</a:t>
            </a:r>
            <a:br>
              <a:rPr lang="en-US" sz="2000" dirty="0">
                <a:solidFill>
                  <a:srgbClr val="3361AA"/>
                </a:solidFill>
              </a:rPr>
            </a:br>
            <a:r>
              <a:rPr lang="en-US" sz="2000" dirty="0">
                <a:solidFill>
                  <a:srgbClr val="3361AA"/>
                </a:solidFill>
              </a:rPr>
              <a:t>that we may not avoid struggle,</a:t>
            </a:r>
            <a:br>
              <a:rPr lang="en-US" sz="2000" dirty="0">
                <a:solidFill>
                  <a:srgbClr val="3361AA"/>
                </a:solidFill>
              </a:rPr>
            </a:br>
            <a:r>
              <a:rPr lang="en-US" sz="2000" dirty="0">
                <a:solidFill>
                  <a:srgbClr val="3361AA"/>
                </a:solidFill>
              </a:rPr>
              <a:t>but open ourselves to blessing,</a:t>
            </a:r>
            <a:br>
              <a:rPr lang="en-US" sz="2000" dirty="0">
                <a:solidFill>
                  <a:srgbClr val="3361AA"/>
                </a:solidFill>
              </a:rPr>
            </a:br>
            <a:r>
              <a:rPr lang="en-US" sz="2000" dirty="0">
                <a:solidFill>
                  <a:srgbClr val="3361AA"/>
                </a:solidFill>
              </a:rPr>
              <a:t>through the cleansing depths of repentance</a:t>
            </a:r>
            <a:br>
              <a:rPr lang="en-US" sz="2000" dirty="0">
                <a:solidFill>
                  <a:srgbClr val="3361AA"/>
                </a:solidFill>
              </a:rPr>
            </a:br>
            <a:r>
              <a:rPr lang="en-US" sz="2000" dirty="0">
                <a:solidFill>
                  <a:srgbClr val="3361AA"/>
                </a:solidFill>
              </a:rPr>
              <a:t>and the Heaven-rending words of the Spirit.</a:t>
            </a:r>
            <a:br>
              <a:rPr lang="en-US" sz="2200" dirty="0">
                <a:solidFill>
                  <a:srgbClr val="3361AA"/>
                </a:solidFill>
              </a:rPr>
            </a:br>
            <a:br>
              <a:rPr lang="en-US" sz="2200" dirty="0">
                <a:solidFill>
                  <a:srgbClr val="3361AA"/>
                </a:solidFill>
              </a:rPr>
            </a:br>
            <a:r>
              <a:rPr lang="en-US" sz="2200" dirty="0">
                <a:solidFill>
                  <a:srgbClr val="3361AA"/>
                </a:solidFill>
              </a:rPr>
              <a:t>Amen.</a:t>
            </a:r>
          </a:p>
          <a:p>
            <a:pPr marL="0" indent="0" algn="ctr">
              <a:spcAft>
                <a:spcPts val="800"/>
              </a:spcAft>
              <a:buNone/>
            </a:pPr>
            <a:r>
              <a:rPr lang="en-US" b="1" dirty="0">
                <a:solidFill>
                  <a:srgbClr val="3361AA"/>
                </a:solidFill>
              </a:rPr>
              <a:t> </a:t>
            </a:r>
          </a:p>
        </p:txBody>
      </p:sp>
    </p:spTree>
    <p:extLst>
      <p:ext uri="{BB962C8B-B14F-4D97-AF65-F5344CB8AC3E}">
        <p14:creationId xmlns:p14="http://schemas.microsoft.com/office/powerpoint/2010/main" val="3054487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458383" y="1557867"/>
            <a:ext cx="9275233"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200" dirty="0">
                <a:solidFill>
                  <a:srgbClr val="3361AA"/>
                </a:solidFill>
              </a:rPr>
              <a:t>Faithful God of love, you blessed us with your servant Son so that we might know how to serve your people with justice and with mercy. We gather the needs of ourselves and others, and offer them to you in faith and love, seeking to be strengthened to meet them.</a:t>
            </a:r>
            <a:br>
              <a:rPr lang="en-US" sz="2200" dirty="0">
                <a:solidFill>
                  <a:srgbClr val="3361AA"/>
                </a:solidFill>
              </a:rPr>
            </a:br>
            <a:br>
              <a:rPr lang="en-US" sz="2200" dirty="0">
                <a:solidFill>
                  <a:srgbClr val="3361AA"/>
                </a:solidFill>
              </a:rPr>
            </a:br>
            <a:r>
              <a:rPr lang="en-US" sz="2200" dirty="0">
                <a:solidFill>
                  <a:srgbClr val="3361AA"/>
                </a:solidFill>
              </a:rPr>
              <a:t>Shape us and transform us by your grace, that we may grow in wisdom and in confidence, never faltering until we have done all that you desire to bring your realm of shalom to fulfillment.</a:t>
            </a:r>
            <a:br>
              <a:rPr lang="en-US" sz="2200" dirty="0">
                <a:solidFill>
                  <a:srgbClr val="3361AA"/>
                </a:solidFill>
              </a:rPr>
            </a:br>
            <a:br>
              <a:rPr lang="en-US" sz="2200" dirty="0">
                <a:solidFill>
                  <a:srgbClr val="3361AA"/>
                </a:solidFill>
              </a:rPr>
            </a:br>
            <a:r>
              <a:rPr lang="en-US" sz="2200" dirty="0">
                <a:solidFill>
                  <a:srgbClr val="3361AA"/>
                </a:solidFill>
              </a:rPr>
              <a:t>Amen.</a:t>
            </a:r>
          </a:p>
          <a:p>
            <a:pPr marL="0" indent="0" algn="ctr">
              <a:spcAft>
                <a:spcPts val="800"/>
              </a:spcAft>
              <a:buNone/>
            </a:pPr>
            <a:r>
              <a:rPr lang="en-US" sz="2200" b="1" dirty="0">
                <a:solidFill>
                  <a:srgbClr val="3361AA"/>
                </a:solidFill>
              </a:rPr>
              <a:t> </a:t>
            </a:r>
          </a:p>
        </p:txBody>
      </p:sp>
    </p:spTree>
    <p:extLst>
      <p:ext uri="{BB962C8B-B14F-4D97-AF65-F5344CB8AC3E}">
        <p14:creationId xmlns:p14="http://schemas.microsoft.com/office/powerpoint/2010/main" val="3704123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95978-D3E2-6248-9BD2-5AD39871DF9A}"/>
              </a:ext>
            </a:extLst>
          </p:cNvPr>
          <p:cNvSpPr>
            <a:spLocks noGrp="1"/>
          </p:cNvSpPr>
          <p:nvPr>
            <p:ph type="title"/>
          </p:nvPr>
        </p:nvSpPr>
        <p:spPr/>
        <p:txBody>
          <a:bodyPr>
            <a:normAutofit/>
          </a:bodyPr>
          <a:lstStyle/>
          <a:p>
            <a:pPr>
              <a:spcAft>
                <a:spcPts val="800"/>
              </a:spcAft>
            </a:pPr>
            <a:r>
              <a:rPr lang="en-US" sz="4000" dirty="0"/>
              <a:t>Second  Sunday in Lent</a:t>
            </a:r>
          </a:p>
        </p:txBody>
      </p:sp>
      <p:sp>
        <p:nvSpPr>
          <p:cNvPr id="4" name="Content Placeholder 3">
            <a:extLst>
              <a:ext uri="{FF2B5EF4-FFF2-40B4-BE49-F238E27FC236}">
                <a16:creationId xmlns:a16="http://schemas.microsoft.com/office/drawing/2014/main" id="{9B93D032-1483-E04F-9FE5-059261271545}"/>
              </a:ext>
            </a:extLst>
          </p:cNvPr>
          <p:cNvSpPr>
            <a:spLocks noGrp="1"/>
          </p:cNvSpPr>
          <p:nvPr>
            <p:ph sz="half" idx="2"/>
          </p:nvPr>
        </p:nvSpPr>
        <p:spPr>
          <a:xfrm>
            <a:off x="839788" y="2166408"/>
            <a:ext cx="10514012" cy="3684588"/>
          </a:xfrm>
        </p:spPr>
        <p:txBody>
          <a:bodyPr>
            <a:normAutofit/>
          </a:bodyPr>
          <a:lstStyle/>
          <a:p>
            <a:pPr marL="0" indent="0">
              <a:spcAft>
                <a:spcPts val="800"/>
              </a:spcAft>
              <a:buNone/>
            </a:pPr>
            <a:r>
              <a:rPr lang="en-US" sz="2000" b="1" dirty="0"/>
              <a:t> </a:t>
            </a:r>
            <a:endParaRPr lang="en-US" sz="2000" dirty="0"/>
          </a:p>
          <a:p>
            <a:pPr marL="0" indent="0">
              <a:spcAft>
                <a:spcPts val="800"/>
              </a:spcAft>
              <a:buNone/>
            </a:pPr>
            <a:r>
              <a:rPr lang="en-US" b="1" dirty="0"/>
              <a:t>Genesis 15:1-12 and 17-18</a:t>
            </a:r>
          </a:p>
          <a:p>
            <a:pPr marL="0" indent="0">
              <a:spcAft>
                <a:spcPts val="800"/>
              </a:spcAft>
              <a:buNone/>
            </a:pPr>
            <a:r>
              <a:rPr lang="en-US" b="1" dirty="0"/>
              <a:t>Psalm 27</a:t>
            </a:r>
          </a:p>
          <a:p>
            <a:pPr marL="0" indent="0">
              <a:spcAft>
                <a:spcPts val="800"/>
              </a:spcAft>
              <a:buNone/>
            </a:pPr>
            <a:r>
              <a:rPr lang="en-US" b="1" dirty="0"/>
              <a:t>Philippians 3:17-4:1</a:t>
            </a:r>
          </a:p>
          <a:p>
            <a:pPr marL="0" indent="0">
              <a:spcAft>
                <a:spcPts val="800"/>
              </a:spcAft>
              <a:buNone/>
            </a:pPr>
            <a:r>
              <a:rPr lang="en-US" b="1" dirty="0"/>
              <a:t>Luke 13:31-35</a:t>
            </a:r>
            <a:endParaRPr lang="en-US" dirty="0"/>
          </a:p>
          <a:p>
            <a:pPr marL="0" indent="0">
              <a:spcAft>
                <a:spcPts val="800"/>
              </a:spcAft>
              <a:buNone/>
            </a:pPr>
            <a:r>
              <a:rPr lang="en-US" b="1" dirty="0"/>
              <a:t>Luke 9:28-43a</a:t>
            </a:r>
            <a:endParaRPr lang="en-US" dirty="0"/>
          </a:p>
        </p:txBody>
      </p:sp>
    </p:spTree>
    <p:extLst>
      <p:ext uri="{BB962C8B-B14F-4D97-AF65-F5344CB8AC3E}">
        <p14:creationId xmlns:p14="http://schemas.microsoft.com/office/powerpoint/2010/main" val="2658338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fontScale="77500" lnSpcReduction="20000"/>
          </a:bodyPr>
          <a:lstStyle/>
          <a:p>
            <a:pPr marL="0" indent="0">
              <a:lnSpc>
                <a:spcPct val="110000"/>
              </a:lnSpc>
              <a:spcAft>
                <a:spcPts val="600"/>
              </a:spcAft>
              <a:buNone/>
            </a:pPr>
            <a:r>
              <a:rPr lang="en-US" sz="2800" b="1" dirty="0">
                <a:solidFill>
                  <a:srgbClr val="3361AA"/>
                </a:solidFill>
                <a:latin typeface="Avenir Next LT Pro" panose="020B0504020202020204" pitchFamily="34" charset="77"/>
              </a:rPr>
              <a:t>Genesis 15:1-12 and 17-18</a:t>
            </a:r>
          </a:p>
          <a:p>
            <a:pPr marL="0" indent="0">
              <a:lnSpc>
                <a:spcPct val="120000"/>
              </a:lnSpc>
              <a:spcAft>
                <a:spcPts val="600"/>
              </a:spcAft>
              <a:buNone/>
            </a:pPr>
            <a:r>
              <a:rPr lang="en-US" dirty="0"/>
              <a:t>After this, the word of the </a:t>
            </a:r>
            <a:r>
              <a:rPr lang="en-US" cap="small" dirty="0"/>
              <a:t>Lord</a:t>
            </a:r>
            <a:r>
              <a:rPr lang="en-US" dirty="0"/>
              <a:t> came to Abram in a vision: “Do not be afraid, Abram. I am your shield,</a:t>
            </a:r>
            <a:r>
              <a:rPr lang="en-US" baseline="30000" dirty="0"/>
              <a:t> </a:t>
            </a:r>
            <a:r>
              <a:rPr lang="en-US" dirty="0"/>
              <a:t>your very great reward.”</a:t>
            </a:r>
          </a:p>
          <a:p>
            <a:pPr marL="0" indent="0">
              <a:lnSpc>
                <a:spcPct val="120000"/>
              </a:lnSpc>
              <a:spcAft>
                <a:spcPts val="600"/>
              </a:spcAft>
              <a:buNone/>
            </a:pPr>
            <a:r>
              <a:rPr lang="en-US" b="1" baseline="30000" dirty="0"/>
              <a:t>2 </a:t>
            </a:r>
            <a:r>
              <a:rPr lang="en-US" dirty="0"/>
              <a:t>But Abram said, “Sovereign </a:t>
            </a:r>
            <a:r>
              <a:rPr lang="en-US" cap="small" dirty="0"/>
              <a:t>Lord</a:t>
            </a:r>
            <a:r>
              <a:rPr lang="en-US" dirty="0"/>
              <a:t>, what can you give me since I remain childless and the one who will inherit</a:t>
            </a:r>
            <a:r>
              <a:rPr lang="en-US" baseline="30000" dirty="0"/>
              <a:t> </a:t>
            </a:r>
            <a:r>
              <a:rPr lang="en-US" dirty="0"/>
              <a:t>my estate is Eliezer of Damascus?” </a:t>
            </a:r>
            <a:r>
              <a:rPr lang="en-US" b="1" baseline="30000" dirty="0"/>
              <a:t>3 </a:t>
            </a:r>
            <a:r>
              <a:rPr lang="en-US" dirty="0"/>
              <a:t>And Abram said, “You have given me no children; so a servant in my household will be my heir.”</a:t>
            </a:r>
          </a:p>
          <a:p>
            <a:pPr marL="0" indent="0">
              <a:lnSpc>
                <a:spcPct val="120000"/>
              </a:lnSpc>
              <a:spcAft>
                <a:spcPts val="600"/>
              </a:spcAft>
              <a:buNone/>
            </a:pPr>
            <a:r>
              <a:rPr lang="en-US" b="1" baseline="30000" dirty="0"/>
              <a:t>4 </a:t>
            </a:r>
            <a:r>
              <a:rPr lang="en-US" dirty="0"/>
              <a:t>Then the word of the </a:t>
            </a:r>
            <a:r>
              <a:rPr lang="en-US" cap="small" dirty="0"/>
              <a:t>Lord</a:t>
            </a:r>
            <a:r>
              <a:rPr lang="en-US" dirty="0"/>
              <a:t> came to him: “This man will not be your heir, but a son who is your own flesh and blood will be your heir.” </a:t>
            </a:r>
            <a:r>
              <a:rPr lang="en-US" b="1" baseline="30000" dirty="0"/>
              <a:t>5 </a:t>
            </a:r>
            <a:r>
              <a:rPr lang="en-US" dirty="0"/>
              <a:t>He took him outside and said, “Look up at the sky and count the stars </a:t>
            </a:r>
            <a:r>
              <a:rPr lang="en-US" dirty="0">
                <a:ea typeface="+mn-lt"/>
                <a:cs typeface="+mn-lt"/>
              </a:rPr>
              <a:t>–</a:t>
            </a:r>
            <a:r>
              <a:rPr lang="en-US" dirty="0"/>
              <a:t> if indeed you can count them.” Then he said to him, “So shall your offspring be.”</a:t>
            </a:r>
            <a:endParaRPr lang="en-US" dirty="0">
              <a:cs typeface="Calibri"/>
            </a:endParaRPr>
          </a:p>
          <a:p>
            <a:pPr marL="0" indent="0">
              <a:lnSpc>
                <a:spcPct val="120000"/>
              </a:lnSpc>
              <a:spcAft>
                <a:spcPts val="600"/>
              </a:spcAft>
              <a:buNone/>
            </a:pPr>
            <a:r>
              <a:rPr lang="en-US" b="1" baseline="30000" dirty="0"/>
              <a:t>6 </a:t>
            </a:r>
            <a:r>
              <a:rPr lang="en-US" dirty="0"/>
              <a:t>Abram believed the </a:t>
            </a:r>
            <a:r>
              <a:rPr lang="en-US" cap="small" dirty="0"/>
              <a:t>Lord</a:t>
            </a:r>
            <a:r>
              <a:rPr lang="en-US" dirty="0"/>
              <a:t>, and he credited it to him as righteousness.</a:t>
            </a:r>
          </a:p>
        </p:txBody>
      </p:sp>
    </p:spTree>
    <p:extLst>
      <p:ext uri="{BB962C8B-B14F-4D97-AF65-F5344CB8AC3E}">
        <p14:creationId xmlns:p14="http://schemas.microsoft.com/office/powerpoint/2010/main" val="245279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fontScale="85000" lnSpcReduction="10000"/>
          </a:bodyPr>
          <a:lstStyle/>
          <a:p>
            <a:pPr marL="0" indent="0">
              <a:lnSpc>
                <a:spcPct val="110000"/>
              </a:lnSpc>
              <a:spcAft>
                <a:spcPts val="600"/>
              </a:spcAft>
              <a:buNone/>
            </a:pPr>
            <a:r>
              <a:rPr lang="en-US" b="1" baseline="30000" dirty="0"/>
              <a:t>7 </a:t>
            </a:r>
            <a:r>
              <a:rPr lang="en-US" dirty="0"/>
              <a:t>He also said to him, “I am the </a:t>
            </a:r>
            <a:r>
              <a:rPr lang="en-US" cap="small" dirty="0"/>
              <a:t>Lord</a:t>
            </a:r>
            <a:r>
              <a:rPr lang="en-US" dirty="0"/>
              <a:t>, who brought you out of Ur of the Chaldeans to give you this land to take possession of it.”</a:t>
            </a:r>
          </a:p>
          <a:p>
            <a:pPr marL="0" indent="0">
              <a:lnSpc>
                <a:spcPct val="110000"/>
              </a:lnSpc>
              <a:spcAft>
                <a:spcPts val="600"/>
              </a:spcAft>
              <a:buNone/>
            </a:pPr>
            <a:r>
              <a:rPr lang="en-US" b="1" baseline="30000" dirty="0"/>
              <a:t>8 </a:t>
            </a:r>
            <a:r>
              <a:rPr lang="en-US" dirty="0"/>
              <a:t>But Abram said, “Sovereign </a:t>
            </a:r>
            <a:r>
              <a:rPr lang="en-US" cap="small" dirty="0"/>
              <a:t>Lord</a:t>
            </a:r>
            <a:r>
              <a:rPr lang="en-US" dirty="0"/>
              <a:t>, how can I know that I will gain possession of it?”</a:t>
            </a:r>
          </a:p>
          <a:p>
            <a:pPr marL="0" indent="0">
              <a:lnSpc>
                <a:spcPct val="110000"/>
              </a:lnSpc>
              <a:spcAft>
                <a:spcPts val="600"/>
              </a:spcAft>
              <a:buNone/>
            </a:pPr>
            <a:r>
              <a:rPr lang="en-US" b="1" baseline="30000" dirty="0"/>
              <a:t>9 </a:t>
            </a:r>
            <a:r>
              <a:rPr lang="en-US" dirty="0"/>
              <a:t>So the </a:t>
            </a:r>
            <a:r>
              <a:rPr lang="en-US" cap="small" dirty="0"/>
              <a:t>Lord</a:t>
            </a:r>
            <a:r>
              <a:rPr lang="en-US" dirty="0"/>
              <a:t> said to him, “Bring me a heifer, a goat and a ram, each three years old, along with a dove and a young pigeon.”</a:t>
            </a:r>
          </a:p>
          <a:p>
            <a:pPr marL="0" indent="0">
              <a:lnSpc>
                <a:spcPct val="110000"/>
              </a:lnSpc>
              <a:spcAft>
                <a:spcPts val="600"/>
              </a:spcAft>
              <a:buNone/>
            </a:pPr>
            <a:r>
              <a:rPr lang="en-US" b="1" baseline="30000" dirty="0"/>
              <a:t>10 </a:t>
            </a:r>
            <a:r>
              <a:rPr lang="en-US" dirty="0"/>
              <a:t>Abram brought all these to him, cut them in two and arranged the halves opposite each other; the birds, however, he did not cut in half. </a:t>
            </a:r>
            <a:r>
              <a:rPr lang="en-US" b="1" baseline="30000" dirty="0"/>
              <a:t>11 </a:t>
            </a:r>
            <a:r>
              <a:rPr lang="en-US" dirty="0"/>
              <a:t>Then birds of prey came down on the carcasses, but Abram drove them away.</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82770"/>
          </a:xfrm>
          <a:prstGeom prst="rect">
            <a:avLst/>
          </a:prstGeom>
          <a:noFill/>
        </p:spPr>
        <p:txBody>
          <a:bodyPr wrap="square">
            <a:spAutoFit/>
          </a:bodyPr>
          <a:lstStyle/>
          <a:p>
            <a:pPr>
              <a:lnSpc>
                <a:spcPct val="110000"/>
              </a:lnSpc>
              <a:spcAft>
                <a:spcPts val="600"/>
              </a:spcAft>
            </a:pPr>
            <a:r>
              <a:rPr lang="en-US" sz="1200" b="1" dirty="0">
                <a:solidFill>
                  <a:srgbClr val="3361AA"/>
                </a:solidFill>
                <a:latin typeface="Avenir Next LT Pro" panose="020B0504020202020204" pitchFamily="34" charset="77"/>
              </a:rPr>
              <a:t>Genesis 15:1-12 and 17-18</a:t>
            </a:r>
          </a:p>
        </p:txBody>
      </p:sp>
    </p:spTree>
    <p:extLst>
      <p:ext uri="{BB962C8B-B14F-4D97-AF65-F5344CB8AC3E}">
        <p14:creationId xmlns:p14="http://schemas.microsoft.com/office/powerpoint/2010/main" val="4129675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spcAft>
                <a:spcPts val="600"/>
              </a:spcAft>
              <a:buNone/>
            </a:pPr>
            <a:r>
              <a:rPr lang="en-US" sz="2200" b="1" baseline="30000" dirty="0"/>
              <a:t>12 </a:t>
            </a:r>
            <a:r>
              <a:rPr lang="en-US" sz="2200" dirty="0"/>
              <a:t>As the sun was setting, Abram fell into a deep sleep, and a thick and dreadful darkness came over him.</a:t>
            </a:r>
          </a:p>
          <a:p>
            <a:pPr marL="0" indent="0">
              <a:lnSpc>
                <a:spcPct val="100000"/>
              </a:lnSpc>
              <a:spcAft>
                <a:spcPts val="600"/>
              </a:spcAft>
              <a:buNone/>
            </a:pPr>
            <a:r>
              <a:rPr lang="en-US" sz="2200" b="1" baseline="30000" dirty="0"/>
              <a:t>17 </a:t>
            </a:r>
            <a:r>
              <a:rPr lang="en-US" sz="2200" dirty="0"/>
              <a:t>… When the sun had set and darkness had fallen, a smoking firepot with a blazing torch appeared and passed between the pieces. </a:t>
            </a:r>
            <a:r>
              <a:rPr lang="en-US" sz="2200" b="1" baseline="30000" dirty="0"/>
              <a:t>18 </a:t>
            </a:r>
            <a:r>
              <a:rPr lang="en-US" sz="2200" dirty="0"/>
              <a:t>On that day the </a:t>
            </a:r>
            <a:r>
              <a:rPr lang="en-US" sz="2200" cap="small" dirty="0"/>
              <a:t>Lord</a:t>
            </a:r>
            <a:r>
              <a:rPr lang="en-US" sz="2200" dirty="0"/>
              <a:t> made a covenant with Abram and said, “To your descendants I give this land, from the Wadi of Egypt to the great river, the Euphrates …" </a:t>
            </a:r>
            <a:endParaRPr lang="en-US" sz="2200" dirty="0">
              <a:cs typeface="Calibri"/>
            </a:endParaRP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82770"/>
          </a:xfrm>
          <a:prstGeom prst="rect">
            <a:avLst/>
          </a:prstGeom>
          <a:noFill/>
        </p:spPr>
        <p:txBody>
          <a:bodyPr wrap="square">
            <a:spAutoFit/>
          </a:bodyPr>
          <a:lstStyle/>
          <a:p>
            <a:pPr>
              <a:lnSpc>
                <a:spcPct val="110000"/>
              </a:lnSpc>
              <a:spcAft>
                <a:spcPts val="600"/>
              </a:spcAft>
            </a:pPr>
            <a:r>
              <a:rPr lang="en-US" sz="1200" b="1" dirty="0">
                <a:solidFill>
                  <a:srgbClr val="3361AA"/>
                </a:solidFill>
                <a:latin typeface="Avenir Next LT Pro" panose="020B0504020202020204" pitchFamily="34" charset="77"/>
              </a:rPr>
              <a:t>Genesis 15:1-12 and 17-18</a:t>
            </a:r>
          </a:p>
        </p:txBody>
      </p:sp>
    </p:spTree>
    <p:extLst>
      <p:ext uri="{BB962C8B-B14F-4D97-AF65-F5344CB8AC3E}">
        <p14:creationId xmlns:p14="http://schemas.microsoft.com/office/powerpoint/2010/main" val="9136790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5723468" y="5038663"/>
            <a:ext cx="5222462" cy="480837"/>
          </a:xfrm>
          <a:prstGeom prst="rect">
            <a:avLst/>
          </a:prstGeom>
        </p:spPr>
        <p:txBody>
          <a:bodyPr wrap="square">
            <a:spAutoFit/>
          </a:bodyPr>
          <a:lstStyle/>
          <a:p>
            <a:pPr lvl="0">
              <a:lnSpc>
                <a:spcPct val="107000"/>
              </a:lnSpc>
              <a:spcAft>
                <a:spcPts val="800"/>
              </a:spcAft>
              <a:defRPr/>
            </a:pPr>
            <a:r>
              <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Valeska, </a:t>
            </a:r>
            <a:r>
              <a:rPr lang="en-AU" sz="800" dirty="0" err="1">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Lette</a:t>
            </a:r>
            <a:r>
              <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 The Promised Land, from Art in the Christian Tradition, a project of the Vanderbilt Divinity Library, Nashville, TN. https://</a:t>
            </a:r>
            <a:r>
              <a:rPr lang="en-AU" sz="800" dirty="0" err="1">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diglib.library.vanderbilt.edu</a:t>
            </a:r>
            <a:r>
              <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a:t>
            </a:r>
            <a:r>
              <a:rPr lang="en-AU" sz="800" dirty="0" err="1">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act-imagelink.pl?RC</a:t>
            </a:r>
            <a:r>
              <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=57433 [retrieved November 21, 2021]. Original source: https://</a:t>
            </a:r>
            <a:r>
              <a:rPr lang="en-AU" sz="800" dirty="0" err="1">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commons.wikimedia.org</a:t>
            </a:r>
            <a:r>
              <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/wiki/</a:t>
            </a:r>
            <a:r>
              <a:rPr lang="en-AU" sz="800" dirty="0" err="1">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File:The_Promised_Land.jpg</a:t>
            </a:r>
            <a:r>
              <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rPr>
              <a:t>.</a:t>
            </a:r>
          </a:p>
        </p:txBody>
      </p:sp>
      <p:sp>
        <p:nvSpPr>
          <p:cNvPr id="2" name="Content Placeholder 1">
            <a:extLst>
              <a:ext uri="{FF2B5EF4-FFF2-40B4-BE49-F238E27FC236}">
                <a16:creationId xmlns:a16="http://schemas.microsoft.com/office/drawing/2014/main" id="{4359B4E5-6AA1-1749-A634-7E6DF66EEFD1}"/>
              </a:ext>
            </a:extLst>
          </p:cNvPr>
          <p:cNvSpPr>
            <a:spLocks noGrp="1"/>
          </p:cNvSpPr>
          <p:nvPr>
            <p:ph idx="1"/>
          </p:nvPr>
        </p:nvSpPr>
        <p:spPr>
          <a:xfrm>
            <a:off x="5664200" y="1271359"/>
            <a:ext cx="5360998" cy="3503842"/>
          </a:xfrm>
        </p:spPr>
        <p:txBody>
          <a:bodyPr>
            <a:normAutofit/>
          </a:bodyPr>
          <a:lstStyle/>
          <a:p>
            <a:pPr marL="0" lvl="0" indent="0">
              <a:lnSpc>
                <a:spcPct val="100000"/>
              </a:lnSpc>
              <a:spcBef>
                <a:spcPts val="0"/>
              </a:spcBef>
              <a:buNone/>
              <a:defRPr/>
            </a:pPr>
            <a:r>
              <a:rPr lang="en-AU" sz="2000" b="1" dirty="0">
                <a:solidFill>
                  <a:srgbClr val="3361AA"/>
                </a:solidFill>
                <a:latin typeface="Avenir Next LT Pro" panose="020B0504020202020204" pitchFamily="34" charset="77"/>
              </a:rPr>
              <a:t>Personal Reflection</a:t>
            </a:r>
          </a:p>
          <a:p>
            <a:pPr marL="0" lvl="0" indent="0">
              <a:lnSpc>
                <a:spcPct val="100000"/>
              </a:lnSpc>
              <a:spcBef>
                <a:spcPts val="0"/>
              </a:spcBef>
              <a:buNone/>
              <a:defRPr/>
            </a:pPr>
            <a:endParaRPr lang="en-AU" sz="2000" dirty="0">
              <a:solidFill>
                <a:prstClr val="black"/>
              </a:solidFill>
            </a:endParaRPr>
          </a:p>
          <a:p>
            <a:pPr marL="0" lvl="0" indent="0">
              <a:lnSpc>
                <a:spcPct val="100000"/>
              </a:lnSpc>
              <a:spcBef>
                <a:spcPts val="0"/>
              </a:spcBef>
              <a:buNone/>
              <a:defRPr/>
            </a:pPr>
            <a:r>
              <a:rPr lang="en-AU" sz="2000" dirty="0">
                <a:solidFill>
                  <a:prstClr val="black"/>
                </a:solidFill>
              </a:rPr>
              <a:t>God made promises to Abram – of land, and people and blessing.</a:t>
            </a:r>
          </a:p>
          <a:p>
            <a:pPr marL="0" lvl="0" indent="0">
              <a:lnSpc>
                <a:spcPct val="100000"/>
              </a:lnSpc>
              <a:spcBef>
                <a:spcPts val="0"/>
              </a:spcBef>
              <a:buNone/>
              <a:defRPr/>
            </a:pPr>
            <a:endParaRPr lang="en-AU" sz="2000" dirty="0">
              <a:solidFill>
                <a:prstClr val="black"/>
              </a:solidFill>
            </a:endParaRPr>
          </a:p>
          <a:p>
            <a:pPr marL="0" lvl="0" indent="0">
              <a:lnSpc>
                <a:spcPct val="100000"/>
              </a:lnSpc>
              <a:spcBef>
                <a:spcPts val="0"/>
              </a:spcBef>
              <a:buNone/>
              <a:defRPr/>
            </a:pPr>
            <a:r>
              <a:rPr lang="en-AU" sz="2000" dirty="0">
                <a:solidFill>
                  <a:prstClr val="black"/>
                </a:solidFill>
              </a:rPr>
              <a:t>God wants to bless you with love, peace, joy and hope.</a:t>
            </a:r>
          </a:p>
          <a:p>
            <a:pPr marL="0" lvl="0" indent="0">
              <a:lnSpc>
                <a:spcPct val="100000"/>
              </a:lnSpc>
              <a:spcBef>
                <a:spcPts val="0"/>
              </a:spcBef>
              <a:buNone/>
              <a:defRPr/>
            </a:pPr>
            <a:endParaRPr lang="en-AU" sz="2000" dirty="0">
              <a:solidFill>
                <a:prstClr val="black"/>
              </a:solidFill>
            </a:endParaRPr>
          </a:p>
          <a:p>
            <a:pPr marL="0" lvl="0" indent="0">
              <a:lnSpc>
                <a:spcPct val="100000"/>
              </a:lnSpc>
              <a:spcBef>
                <a:spcPts val="0"/>
              </a:spcBef>
              <a:buNone/>
              <a:defRPr/>
            </a:pPr>
            <a:r>
              <a:rPr lang="en-AU" sz="2000" dirty="0">
                <a:solidFill>
                  <a:prstClr val="black"/>
                </a:solidFill>
              </a:rPr>
              <a:t>Open your heart and mind to receive the blessing of God in your life – and the lives </a:t>
            </a:r>
            <a:br>
              <a:rPr lang="en-AU" sz="2000" dirty="0">
                <a:solidFill>
                  <a:prstClr val="black"/>
                </a:solidFill>
              </a:rPr>
            </a:br>
            <a:r>
              <a:rPr lang="en-AU" sz="2000" dirty="0">
                <a:solidFill>
                  <a:prstClr val="black"/>
                </a:solidFill>
              </a:rPr>
              <a:t>of those around you.</a:t>
            </a:r>
          </a:p>
        </p:txBody>
      </p:sp>
      <p:pic>
        <p:nvPicPr>
          <p:cNvPr id="9" name="Content Placeholder 8" descr="A picture containing text, painting&#10;&#10;Description automatically generated">
            <a:extLst>
              <a:ext uri="{FF2B5EF4-FFF2-40B4-BE49-F238E27FC236}">
                <a16:creationId xmlns:a16="http://schemas.microsoft.com/office/drawing/2014/main" id="{44A8DE56-FE7E-1645-B85B-C402ED711C63}"/>
              </a:ext>
            </a:extLst>
          </p:cNvPr>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1834995" y="1271588"/>
            <a:ext cx="3283514" cy="4630737"/>
          </a:xfrm>
          <a:prstGeom prst="rect">
            <a:avLst/>
          </a:prstGeom>
        </p:spPr>
      </p:pic>
    </p:spTree>
    <p:extLst>
      <p:ext uri="{BB962C8B-B14F-4D97-AF65-F5344CB8AC3E}">
        <p14:creationId xmlns:p14="http://schemas.microsoft.com/office/powerpoint/2010/main" val="2021524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fontScale="92500" lnSpcReduction="10000"/>
          </a:bodyPr>
          <a:lstStyle/>
          <a:p>
            <a:pPr marL="0" indent="0">
              <a:spcAft>
                <a:spcPts val="600"/>
              </a:spcAft>
              <a:buNone/>
            </a:pPr>
            <a:r>
              <a:rPr lang="en-US" sz="2800" b="1" dirty="0">
                <a:solidFill>
                  <a:srgbClr val="3361AA"/>
                </a:solidFill>
                <a:latin typeface="Avenir Next LT Pro" panose="020B0504020202020204" pitchFamily="34" charset="77"/>
              </a:rPr>
              <a:t>Psalm 27</a:t>
            </a:r>
          </a:p>
          <a:p>
            <a:pPr marL="0" indent="0">
              <a:lnSpc>
                <a:spcPct val="100000"/>
              </a:lnSpc>
              <a:spcAft>
                <a:spcPts val="600"/>
              </a:spcAft>
              <a:buNone/>
            </a:pPr>
            <a:r>
              <a:rPr lang="en-US" dirty="0"/>
              <a:t>The </a:t>
            </a:r>
            <a:r>
              <a:rPr lang="en-US" cap="small" dirty="0"/>
              <a:t>Lord</a:t>
            </a:r>
            <a:r>
              <a:rPr lang="en-US" dirty="0"/>
              <a:t> is my light and my salvation </a:t>
            </a:r>
            <a:r>
              <a:rPr lang="en-US" dirty="0">
                <a:ea typeface="+mn-lt"/>
                <a:cs typeface="+mn-lt"/>
              </a:rPr>
              <a:t>–</a:t>
            </a:r>
            <a:r>
              <a:rPr lang="en-US" dirty="0"/>
              <a:t> whom shall I fear? The </a:t>
            </a:r>
            <a:r>
              <a:rPr lang="en-US" cap="small" dirty="0"/>
              <a:t>Lord</a:t>
            </a:r>
            <a:r>
              <a:rPr lang="en-US" dirty="0"/>
              <a:t> is the stronghold of my life </a:t>
            </a:r>
            <a:r>
              <a:rPr lang="en-US" dirty="0">
                <a:ea typeface="+mn-lt"/>
                <a:cs typeface="+mn-lt"/>
              </a:rPr>
              <a:t>– </a:t>
            </a:r>
            <a:r>
              <a:rPr lang="en-US" dirty="0"/>
              <a:t>of whom shall I be afraid?</a:t>
            </a:r>
            <a:endParaRPr lang="en-US" dirty="0">
              <a:cs typeface="Calibri"/>
            </a:endParaRPr>
          </a:p>
          <a:p>
            <a:pPr marL="0" indent="0">
              <a:lnSpc>
                <a:spcPct val="100000"/>
              </a:lnSpc>
              <a:spcAft>
                <a:spcPts val="600"/>
              </a:spcAft>
              <a:buNone/>
            </a:pPr>
            <a:r>
              <a:rPr lang="en-US" b="1" baseline="30000" dirty="0"/>
              <a:t>2 </a:t>
            </a:r>
            <a:r>
              <a:rPr lang="en-US" dirty="0"/>
              <a:t>When the wicked advance against me to devour</a:t>
            </a:r>
            <a:r>
              <a:rPr lang="en-US" baseline="30000" dirty="0"/>
              <a:t> </a:t>
            </a:r>
            <a:r>
              <a:rPr lang="en-US" dirty="0"/>
              <a:t>me, it is my enemies and my foes who will stumble and fall.</a:t>
            </a:r>
            <a:br>
              <a:rPr lang="en-US" dirty="0"/>
            </a:br>
            <a:r>
              <a:rPr lang="en-US" b="1" baseline="30000" dirty="0"/>
              <a:t>3 </a:t>
            </a:r>
            <a:r>
              <a:rPr lang="en-US" dirty="0"/>
              <a:t>Though an army besiege me, my heart will not fear; though war break out against me, even then I will be confident.</a:t>
            </a:r>
          </a:p>
          <a:p>
            <a:pPr marL="0" indent="0">
              <a:lnSpc>
                <a:spcPct val="100000"/>
              </a:lnSpc>
              <a:spcAft>
                <a:spcPts val="600"/>
              </a:spcAft>
              <a:buNone/>
            </a:pPr>
            <a:r>
              <a:rPr lang="en-US" b="1" baseline="30000" dirty="0"/>
              <a:t>4 </a:t>
            </a:r>
            <a:r>
              <a:rPr lang="en-US" dirty="0"/>
              <a:t>One thing I ask from the </a:t>
            </a:r>
            <a:r>
              <a:rPr lang="en-US" cap="small" dirty="0"/>
              <a:t>Lord</a:t>
            </a:r>
            <a:r>
              <a:rPr lang="en-US" dirty="0"/>
              <a:t>, this only do I seek: that I may dwell in the house of the </a:t>
            </a:r>
            <a:r>
              <a:rPr lang="en-US" cap="small" dirty="0"/>
              <a:t>Lord </a:t>
            </a:r>
            <a:r>
              <a:rPr lang="en-US" dirty="0"/>
              <a:t>all the days of my life, to gaze on the beauty of the </a:t>
            </a:r>
            <a:r>
              <a:rPr lang="en-US" cap="small" dirty="0"/>
              <a:t>Lord </a:t>
            </a:r>
            <a:r>
              <a:rPr lang="en-US" dirty="0"/>
              <a:t>and to seek him in his temple.</a:t>
            </a:r>
            <a:br>
              <a:rPr lang="en-US" dirty="0"/>
            </a:br>
            <a:r>
              <a:rPr lang="en-US" b="1" baseline="30000" dirty="0"/>
              <a:t>5 </a:t>
            </a:r>
            <a:r>
              <a:rPr lang="en-US" dirty="0"/>
              <a:t>For in the day of trouble he will keep me safe in his dwelling; he will hide me in the shelter of his sacred tent and set me high upon a rock.</a:t>
            </a:r>
          </a:p>
        </p:txBody>
      </p:sp>
    </p:spTree>
    <p:extLst>
      <p:ext uri="{BB962C8B-B14F-4D97-AF65-F5344CB8AC3E}">
        <p14:creationId xmlns:p14="http://schemas.microsoft.com/office/powerpoint/2010/main" val="88986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10000"/>
              </a:lnSpc>
              <a:spcAft>
                <a:spcPts val="600"/>
              </a:spcAft>
              <a:buNone/>
            </a:pPr>
            <a:r>
              <a:rPr lang="en-US" sz="2200" b="1" baseline="30000" dirty="0"/>
              <a:t>6 </a:t>
            </a:r>
            <a:r>
              <a:rPr lang="en-US" sz="2200" dirty="0"/>
              <a:t>Then my head will be exalted above the enemies who surround me; at his sacred tent I will sacrifice with shouts of joy; I will sing and make music to the </a:t>
            </a:r>
            <a:r>
              <a:rPr lang="en-US" sz="2200" cap="small" dirty="0"/>
              <a:t>Lord</a:t>
            </a:r>
            <a:r>
              <a:rPr lang="en-US" sz="2200" dirty="0"/>
              <a:t>.</a:t>
            </a:r>
          </a:p>
          <a:p>
            <a:pPr marL="0" indent="0">
              <a:lnSpc>
                <a:spcPct val="110000"/>
              </a:lnSpc>
              <a:spcAft>
                <a:spcPts val="600"/>
              </a:spcAft>
              <a:buNone/>
            </a:pPr>
            <a:r>
              <a:rPr lang="en-US" sz="2200" dirty="0"/>
              <a:t> </a:t>
            </a:r>
            <a:r>
              <a:rPr lang="en-US" sz="2200" b="1" baseline="30000" dirty="0"/>
              <a:t>7 </a:t>
            </a:r>
            <a:r>
              <a:rPr lang="en-US" sz="2200" dirty="0"/>
              <a:t>Hear my voice when I call, </a:t>
            </a:r>
            <a:r>
              <a:rPr lang="en-US" sz="2200" cap="small" dirty="0"/>
              <a:t>Lord</a:t>
            </a:r>
            <a:r>
              <a:rPr lang="en-US" sz="2200" dirty="0"/>
              <a:t>; be merciful to me and answer me.</a:t>
            </a:r>
            <a:br>
              <a:rPr lang="en-US" sz="2200" dirty="0"/>
            </a:br>
            <a:r>
              <a:rPr lang="en-US" sz="2200" b="1" baseline="30000" dirty="0"/>
              <a:t>8 </a:t>
            </a:r>
            <a:r>
              <a:rPr lang="en-US" sz="2200" dirty="0"/>
              <a:t>My heart says of you, “Seek his face!” Your face, </a:t>
            </a:r>
            <a:r>
              <a:rPr lang="en-US" sz="2200" cap="small" dirty="0"/>
              <a:t>Lord</a:t>
            </a:r>
            <a:r>
              <a:rPr lang="en-US" sz="2200" dirty="0"/>
              <a:t>, I will seek.</a:t>
            </a:r>
            <a:br>
              <a:rPr lang="en-US" sz="2200" dirty="0"/>
            </a:br>
            <a:r>
              <a:rPr lang="en-US" sz="2200" b="1" baseline="30000" dirty="0"/>
              <a:t>9 </a:t>
            </a:r>
            <a:r>
              <a:rPr lang="en-US" sz="2200" dirty="0"/>
              <a:t>Do not hide your face from me, do not turn your servant away in anger; you have been my helper.</a:t>
            </a:r>
            <a:br>
              <a:rPr lang="en-US" sz="2200" dirty="0"/>
            </a:br>
            <a:r>
              <a:rPr lang="en-US" sz="2200" dirty="0"/>
              <a:t>Do not reject me or forsake me, God my </a:t>
            </a:r>
            <a:r>
              <a:rPr lang="en-US" sz="2200" dirty="0" err="1"/>
              <a:t>Saviour</a:t>
            </a:r>
            <a:r>
              <a:rPr lang="en-US" sz="2200" dirty="0"/>
              <a:t>.</a:t>
            </a:r>
            <a:br>
              <a:rPr lang="en-US" sz="2200" dirty="0"/>
            </a:br>
            <a:r>
              <a:rPr lang="en-US" sz="2200" b="1" baseline="30000" dirty="0"/>
              <a:t>10 </a:t>
            </a:r>
            <a:r>
              <a:rPr lang="en-US" sz="2200" dirty="0"/>
              <a:t>Though my father and mother forsake me, the </a:t>
            </a:r>
            <a:r>
              <a:rPr lang="en-US" sz="2200" cap="small" dirty="0"/>
              <a:t>Lord</a:t>
            </a:r>
            <a:r>
              <a:rPr lang="en-US" sz="2200" dirty="0"/>
              <a:t> will receive me.</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82770"/>
          </a:xfrm>
          <a:prstGeom prst="rect">
            <a:avLst/>
          </a:prstGeom>
          <a:noFill/>
        </p:spPr>
        <p:txBody>
          <a:bodyPr wrap="square">
            <a:spAutoFit/>
          </a:bodyPr>
          <a:lstStyle/>
          <a:p>
            <a:pPr>
              <a:lnSpc>
                <a:spcPct val="110000"/>
              </a:lnSpc>
              <a:spcAft>
                <a:spcPts val="600"/>
              </a:spcAft>
            </a:pPr>
            <a:r>
              <a:rPr lang="en-US" sz="1200" b="1" dirty="0">
                <a:solidFill>
                  <a:srgbClr val="3361AA"/>
                </a:solidFill>
                <a:latin typeface="Avenir Next LT Pro" panose="020B0504020202020204" pitchFamily="34" charset="77"/>
              </a:rPr>
              <a:t>Psalm 27</a:t>
            </a:r>
          </a:p>
        </p:txBody>
      </p:sp>
    </p:spTree>
    <p:extLst>
      <p:ext uri="{BB962C8B-B14F-4D97-AF65-F5344CB8AC3E}">
        <p14:creationId xmlns:p14="http://schemas.microsoft.com/office/powerpoint/2010/main" val="22326112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10000"/>
              </a:lnSpc>
              <a:spcAft>
                <a:spcPts val="600"/>
              </a:spcAft>
              <a:buNone/>
            </a:pPr>
            <a:r>
              <a:rPr lang="en-US" sz="2200" b="1" baseline="30000" dirty="0"/>
              <a:t>11 </a:t>
            </a:r>
            <a:r>
              <a:rPr lang="en-US" sz="2200" dirty="0"/>
              <a:t>Teach me your way, </a:t>
            </a:r>
            <a:r>
              <a:rPr lang="en-US" sz="2200" cap="small" dirty="0"/>
              <a:t>Lord</a:t>
            </a:r>
            <a:r>
              <a:rPr lang="en-US" sz="2200" dirty="0"/>
              <a:t>; lead me in a straight path because of my oppressors.</a:t>
            </a:r>
            <a:br>
              <a:rPr lang="en-US" sz="2200" dirty="0"/>
            </a:br>
            <a:r>
              <a:rPr lang="en-US" sz="2200" b="1" baseline="30000" dirty="0"/>
              <a:t>12 </a:t>
            </a:r>
            <a:r>
              <a:rPr lang="en-US" sz="2200" dirty="0"/>
              <a:t>Do not turn me over to the desire of my foes, for false witnesses rise up against me, spouting malicious accusations.</a:t>
            </a:r>
          </a:p>
          <a:p>
            <a:pPr marL="0" indent="0">
              <a:lnSpc>
                <a:spcPct val="110000"/>
              </a:lnSpc>
              <a:spcAft>
                <a:spcPts val="600"/>
              </a:spcAft>
              <a:buNone/>
            </a:pPr>
            <a:r>
              <a:rPr lang="en-US" sz="2200" b="1" baseline="30000" dirty="0"/>
              <a:t>13 </a:t>
            </a:r>
            <a:r>
              <a:rPr lang="en-US" sz="2200" dirty="0"/>
              <a:t>I remain confident of this: I will see the goodness of the </a:t>
            </a:r>
            <a:r>
              <a:rPr lang="en-US" sz="2200" cap="small" dirty="0"/>
              <a:t>Lord </a:t>
            </a:r>
            <a:r>
              <a:rPr lang="en-US" sz="2200" dirty="0"/>
              <a:t>in the land of the living.</a:t>
            </a:r>
            <a:br>
              <a:rPr lang="en-US" sz="2200" dirty="0"/>
            </a:br>
            <a:r>
              <a:rPr lang="en-US" sz="2200" b="1" baseline="30000" dirty="0"/>
              <a:t>14 </a:t>
            </a:r>
            <a:r>
              <a:rPr lang="en-US" sz="2200" dirty="0"/>
              <a:t>Wait for the </a:t>
            </a:r>
            <a:r>
              <a:rPr lang="en-US" sz="2200" cap="small" dirty="0"/>
              <a:t>Lord</a:t>
            </a:r>
            <a:r>
              <a:rPr lang="en-US" sz="2200" dirty="0"/>
              <a:t>; be strong and take heart and wait for the </a:t>
            </a:r>
            <a:r>
              <a:rPr lang="en-US" sz="2200" cap="small" dirty="0"/>
              <a:t>Lord</a:t>
            </a:r>
            <a:r>
              <a:rPr lang="en-US" sz="2200" dirty="0"/>
              <a:t>.</a:t>
            </a:r>
          </a:p>
          <a:p>
            <a:pPr marL="0" indent="0">
              <a:lnSpc>
                <a:spcPct val="110000"/>
              </a:lnSpc>
              <a:spcAft>
                <a:spcPts val="600"/>
              </a:spcAft>
              <a:buNone/>
            </a:pPr>
            <a:r>
              <a:rPr lang="en-US" sz="2200" dirty="0"/>
              <a:t>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82770"/>
          </a:xfrm>
          <a:prstGeom prst="rect">
            <a:avLst/>
          </a:prstGeom>
          <a:noFill/>
        </p:spPr>
        <p:txBody>
          <a:bodyPr wrap="square">
            <a:spAutoFit/>
          </a:bodyPr>
          <a:lstStyle/>
          <a:p>
            <a:pPr>
              <a:lnSpc>
                <a:spcPct val="110000"/>
              </a:lnSpc>
              <a:spcAft>
                <a:spcPts val="600"/>
              </a:spcAft>
            </a:pPr>
            <a:r>
              <a:rPr lang="en-US" sz="1200" b="1" dirty="0">
                <a:solidFill>
                  <a:srgbClr val="3361AA"/>
                </a:solidFill>
                <a:latin typeface="Avenir Next LT Pro" panose="020B0504020202020204" pitchFamily="34" charset="77"/>
              </a:rPr>
              <a:t>Psalm 27</a:t>
            </a:r>
          </a:p>
        </p:txBody>
      </p:sp>
    </p:spTree>
    <p:extLst>
      <p:ext uri="{BB962C8B-B14F-4D97-AF65-F5344CB8AC3E}">
        <p14:creationId xmlns:p14="http://schemas.microsoft.com/office/powerpoint/2010/main" val="37497756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AC423A-5032-477B-9DDF-2C4CF1A30240}">
  <ds:schemaRefs>
    <ds:schemaRef ds:uri="http://schemas.microsoft.com/sharepoint/v3/contenttype/forms"/>
  </ds:schemaRefs>
</ds:datastoreItem>
</file>

<file path=customXml/itemProps2.xml><?xml version="1.0" encoding="utf-8"?>
<ds:datastoreItem xmlns:ds="http://schemas.openxmlformats.org/officeDocument/2006/customXml" ds:itemID="{456C47FC-E7B0-40D0-98FA-FB370F9975D9}">
  <ds:schemaRefs>
    <ds:schemaRef ds:uri="b7e36264-b76b-4546-857f-03fce5c6ba07"/>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46F1049-2D5F-451B-9882-E34B2C2B947A}">
  <ds:schemaRefs>
    <ds:schemaRef ds:uri="7357dd1f-699d-4d79-9a3b-b8d4e997a419"/>
    <ds:schemaRef ds:uri="b7e36264-b76b-4546-857f-03fce5c6ba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3361</TotalTime>
  <Words>1955</Words>
  <Application>Microsoft Macintosh PowerPoint</Application>
  <PresentationFormat>Widescreen</PresentationFormat>
  <Paragraphs>64</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Avenir Next LT Pro</vt:lpstr>
      <vt:lpstr>Avenir Next LT Pro Light</vt:lpstr>
      <vt:lpstr>Calibri</vt:lpstr>
      <vt:lpstr>Calibri Light</vt:lpstr>
      <vt:lpstr>Trebuchet MS</vt:lpstr>
      <vt:lpstr>Office Theme</vt:lpstr>
      <vt:lpstr>PowerPoint Presentation</vt:lpstr>
      <vt:lpstr>Second  Sunday in 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Simpson</dc:creator>
  <cp:lastModifiedBy>Omar Dalagan</cp:lastModifiedBy>
  <cp:revision>113</cp:revision>
  <dcterms:created xsi:type="dcterms:W3CDTF">2021-12-01T03:42:45Z</dcterms:created>
  <dcterms:modified xsi:type="dcterms:W3CDTF">2022-01-21T05:18:21Z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