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8"/>
  </p:notesMasterIdLst>
  <p:sldIdLst>
    <p:sldId id="258" r:id="rId5"/>
    <p:sldId id="383" r:id="rId6"/>
    <p:sldId id="384" r:id="rId7"/>
    <p:sldId id="385" r:id="rId8"/>
    <p:sldId id="386" r:id="rId9"/>
    <p:sldId id="387" r:id="rId10"/>
    <p:sldId id="388" r:id="rId11"/>
    <p:sldId id="389" r:id="rId12"/>
    <p:sldId id="390" r:id="rId13"/>
    <p:sldId id="391" r:id="rId14"/>
    <p:sldId id="392" r:id="rId15"/>
    <p:sldId id="393" r:id="rId16"/>
    <p:sldId id="394"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1A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68" autoAdjust="0"/>
    <p:restoredTop sz="94694"/>
  </p:normalViewPr>
  <p:slideViewPr>
    <p:cSldViewPr snapToGrid="0">
      <p:cViewPr varScale="1">
        <p:scale>
          <a:sx n="117" d="100"/>
          <a:sy n="117" d="100"/>
        </p:scale>
        <p:origin x="928"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D9B5AA-B609-4583-858E-9E0AF346D8DC}" type="datetimeFigureOut">
              <a:rPr lang="en-AU" smtClean="0"/>
              <a:t>21/1/22</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46AE82-65E2-40D9-84E1-CEA185A0A7E4}" type="slidenum">
              <a:rPr lang="en-AU" smtClean="0"/>
              <a:t>‹#›</a:t>
            </a:fld>
            <a:endParaRPr lang="en-AU"/>
          </a:p>
        </p:txBody>
      </p:sp>
    </p:spTree>
    <p:extLst>
      <p:ext uri="{BB962C8B-B14F-4D97-AF65-F5344CB8AC3E}">
        <p14:creationId xmlns:p14="http://schemas.microsoft.com/office/powerpoint/2010/main" val="2515580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AC5C022-4AD6-4963-905B-5DA476EA0135}"/>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3" name="Footer Placeholder 2">
            <a:extLst>
              <a:ext uri="{FF2B5EF4-FFF2-40B4-BE49-F238E27FC236}">
                <a16:creationId xmlns:a16="http://schemas.microsoft.com/office/drawing/2014/main" id="{49603E5C-17B7-4297-9120-3394B9F74EE1}"/>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3CD200F0-8487-4C6C-ABBA-A7C679F385E2}"/>
              </a:ext>
            </a:extLst>
          </p:cNvPr>
          <p:cNvSpPr>
            <a:spLocks noGrp="1"/>
          </p:cNvSpPr>
          <p:nvPr>
            <p:ph type="sldNum" sz="quarter" idx="12"/>
          </p:nvPr>
        </p:nvSpPr>
        <p:spPr/>
        <p:txBody>
          <a:bodyPr/>
          <a:lstStyle/>
          <a:p>
            <a:fld id="{94CC0F25-B40C-43E6-AEAD-9FDA52C2F604}" type="slidenum">
              <a:rPr lang="en-AU" smtClean="0"/>
              <a:t>‹#›</a:t>
            </a:fld>
            <a:endParaRPr lang="en-AU"/>
          </a:p>
        </p:txBody>
      </p:sp>
      <p:pic>
        <p:nvPicPr>
          <p:cNvPr id="5" name="Picture 4">
            <a:extLst>
              <a:ext uri="{FF2B5EF4-FFF2-40B4-BE49-F238E27FC236}">
                <a16:creationId xmlns:a16="http://schemas.microsoft.com/office/drawing/2014/main" id="{47BB5D71-F381-7243-B586-698318F89181}"/>
              </a:ext>
            </a:extLst>
          </p:cNvPr>
          <p:cNvPicPr>
            <a:picLocks noChangeAspect="1"/>
          </p:cNvPicPr>
          <p:nvPr userDrawn="1"/>
        </p:nvPicPr>
        <p:blipFill rotWithShape="1">
          <a:blip r:embed="rId2"/>
          <a:srcRect l="-1" t="-277" r="9" b="15546"/>
          <a:stretch/>
        </p:blipFill>
        <p:spPr>
          <a:xfrm>
            <a:off x="9600" y="-16934"/>
            <a:ext cx="12182400" cy="6876000"/>
          </a:xfrm>
          <a:prstGeom prst="rect">
            <a:avLst/>
          </a:prstGeom>
        </p:spPr>
      </p:pic>
      <p:sp>
        <p:nvSpPr>
          <p:cNvPr id="6" name="TextBox 5">
            <a:extLst>
              <a:ext uri="{FF2B5EF4-FFF2-40B4-BE49-F238E27FC236}">
                <a16:creationId xmlns:a16="http://schemas.microsoft.com/office/drawing/2014/main" id="{E5419FCE-03C5-E840-ABE3-BF711788E0D7}"/>
              </a:ext>
            </a:extLst>
          </p:cNvPr>
          <p:cNvSpPr txBox="1"/>
          <p:nvPr userDrawn="1"/>
        </p:nvSpPr>
        <p:spPr>
          <a:xfrm>
            <a:off x="793660" y="944217"/>
            <a:ext cx="10143668" cy="5090823"/>
          </a:xfrm>
          <a:prstGeom prst="rect">
            <a:avLst/>
          </a:prstGeom>
        </p:spPr>
        <p:txBody>
          <a:bodyPr vert="horz" lIns="91440" tIns="45720" rIns="91440" bIns="45720" rtlCol="0" anchor="ctr">
            <a:normAutofit/>
          </a:bodyPr>
          <a:lstStyle/>
          <a:p>
            <a:pPr>
              <a:lnSpc>
                <a:spcPct val="90000"/>
              </a:lnSpc>
              <a:spcAft>
                <a:spcPts val="800"/>
              </a:spcAft>
            </a:pPr>
            <a:endParaRPr lang="en-US" sz="7200" b="1" i="0" dirty="0">
              <a:solidFill>
                <a:schemeClr val="bg1"/>
              </a:solidFill>
              <a:effectLst/>
              <a:latin typeface="Avenir Next LT Pro" panose="020B0504020202020204" pitchFamily="34" charset="77"/>
            </a:endParaRPr>
          </a:p>
          <a:p>
            <a:pPr>
              <a:lnSpc>
                <a:spcPct val="90000"/>
              </a:lnSpc>
              <a:spcAft>
                <a:spcPts val="800"/>
              </a:spcAft>
            </a:pPr>
            <a:endParaRPr lang="en-US" sz="7200" b="1" i="0" dirty="0">
              <a:solidFill>
                <a:schemeClr val="bg1"/>
              </a:solidFill>
              <a:effectLst/>
              <a:latin typeface="Avenir Next LT Pro" panose="020B0504020202020204" pitchFamily="34" charset="77"/>
            </a:endParaRPr>
          </a:p>
          <a:p>
            <a:pPr>
              <a:lnSpc>
                <a:spcPct val="90000"/>
              </a:lnSpc>
              <a:spcAft>
                <a:spcPts val="800"/>
              </a:spcAft>
            </a:pPr>
            <a:r>
              <a:rPr lang="en-US" sz="7200" b="1" i="0" dirty="0">
                <a:solidFill>
                  <a:schemeClr val="bg1"/>
                </a:solidFill>
                <a:effectLst/>
                <a:latin typeface="Avenir Next LT Pro" panose="020B0504020202020204" pitchFamily="34" charset="77"/>
              </a:rPr>
              <a:t>Lent</a:t>
            </a:r>
            <a:r>
              <a:rPr lang="en-US" sz="6000" b="1" i="0" dirty="0">
                <a:solidFill>
                  <a:schemeClr val="bg1"/>
                </a:solidFill>
                <a:effectLst/>
                <a:latin typeface="Avenir Next LT Pro" panose="020B0504020202020204" pitchFamily="34" charset="77"/>
              </a:rPr>
              <a:t> </a:t>
            </a:r>
          </a:p>
          <a:p>
            <a:pPr>
              <a:lnSpc>
                <a:spcPct val="90000"/>
              </a:lnSpc>
              <a:spcAft>
                <a:spcPts val="800"/>
              </a:spcAft>
            </a:pPr>
            <a:r>
              <a:rPr lang="en-US" sz="2400" b="0" i="0" dirty="0">
                <a:solidFill>
                  <a:schemeClr val="bg1"/>
                </a:solidFill>
                <a:latin typeface="Avenir Next LT Pro" panose="020B0504020202020204" pitchFamily="34" charset="77"/>
              </a:rPr>
              <a:t>Bible readings, artwork and prayers</a:t>
            </a:r>
          </a:p>
        </p:txBody>
      </p:sp>
      <p:pic>
        <p:nvPicPr>
          <p:cNvPr id="7" name="Picture 6">
            <a:extLst>
              <a:ext uri="{FF2B5EF4-FFF2-40B4-BE49-F238E27FC236}">
                <a16:creationId xmlns:a16="http://schemas.microsoft.com/office/drawing/2014/main" id="{F447C47F-A2D8-114E-8142-8D9310AAFAF9}"/>
              </a:ext>
            </a:extLst>
          </p:cNvPr>
          <p:cNvPicPr>
            <a:picLocks noChangeAspect="1"/>
          </p:cNvPicPr>
          <p:nvPr userDrawn="1"/>
        </p:nvPicPr>
        <p:blipFill>
          <a:blip r:embed="rId3"/>
          <a:stretch>
            <a:fillRect/>
          </a:stretch>
        </p:blipFill>
        <p:spPr>
          <a:xfrm>
            <a:off x="838200" y="2209800"/>
            <a:ext cx="1219200" cy="1469574"/>
          </a:xfrm>
          <a:prstGeom prst="rect">
            <a:avLst/>
          </a:prstGeom>
        </p:spPr>
      </p:pic>
    </p:spTree>
    <p:extLst>
      <p:ext uri="{BB962C8B-B14F-4D97-AF65-F5344CB8AC3E}">
        <p14:creationId xmlns:p14="http://schemas.microsoft.com/office/powerpoint/2010/main" val="39358147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1AFD04-81B4-41C4-897B-0CF1E7767C03}"/>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1572F3A8-98FB-46B5-AE60-C725CAAEA5FF}"/>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5F909192-1DD7-471C-A4AE-E2A5A85BB183}"/>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5735AC8-E4CE-49AF-867D-CF66F31028D9}"/>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6" name="Footer Placeholder 5">
            <a:extLst>
              <a:ext uri="{FF2B5EF4-FFF2-40B4-BE49-F238E27FC236}">
                <a16:creationId xmlns:a16="http://schemas.microsoft.com/office/drawing/2014/main" id="{4042434E-CE9B-486D-ACBE-3B3E70D812D9}"/>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F1EE651D-FF20-4341-A709-F56311CFAC8C}"/>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502699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33E81E-6665-424B-B06C-85F2E0E9F316}"/>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BE4B0EBE-7FA3-45DC-82EB-69BE307E2117}"/>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91D4566F-4AE2-4F7B-A0E8-3ABA74342DCC}"/>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5" name="Footer Placeholder 4">
            <a:extLst>
              <a:ext uri="{FF2B5EF4-FFF2-40B4-BE49-F238E27FC236}">
                <a16:creationId xmlns:a16="http://schemas.microsoft.com/office/drawing/2014/main" id="{8E23E17A-0572-4E80-831A-100CB44A893E}"/>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6E35614D-9E19-4130-8CF7-ECA1E6ED3630}"/>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15123459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DF34FCF-DA06-4147-9DC1-64CBD0635825}"/>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35C3B109-A28A-44BA-9DFA-01F3F6DF7775}"/>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3EC6B9FF-3184-48D9-B37A-79413EB83CD6}"/>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5" name="Footer Placeholder 4">
            <a:extLst>
              <a:ext uri="{FF2B5EF4-FFF2-40B4-BE49-F238E27FC236}">
                <a16:creationId xmlns:a16="http://schemas.microsoft.com/office/drawing/2014/main" id="{74EF7EA9-3637-49DD-8BE0-7768310F8BD8}"/>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6D080EDC-E59F-473B-9BA9-1ED893987728}"/>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4012678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9CAA780-0848-144F-8406-DAF0B65BD0F0}"/>
              </a:ext>
            </a:extLst>
          </p:cNvPr>
          <p:cNvSpPr/>
          <p:nvPr userDrawn="1"/>
        </p:nvSpPr>
        <p:spPr>
          <a:xfrm>
            <a:off x="0" y="0"/>
            <a:ext cx="12192000" cy="6858000"/>
          </a:xfrm>
          <a:prstGeom prst="rect">
            <a:avLst/>
          </a:prstGeom>
          <a:solidFill>
            <a:srgbClr val="3361A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DB248DC-146D-4A5B-B95D-9B788C7629C0}"/>
              </a:ext>
            </a:extLst>
          </p:cNvPr>
          <p:cNvSpPr>
            <a:spLocks noGrp="1"/>
          </p:cNvSpPr>
          <p:nvPr>
            <p:ph type="title"/>
          </p:nvPr>
        </p:nvSpPr>
        <p:spPr>
          <a:xfrm>
            <a:off x="838200" y="771525"/>
            <a:ext cx="10515600" cy="1325563"/>
          </a:xfrm>
          <a:prstGeom prst="rect">
            <a:avLst/>
          </a:prstGeom>
          <a:noFill/>
        </p:spPr>
        <p:txBody>
          <a:bodyPr>
            <a:normAutofit/>
          </a:bodyPr>
          <a:lstStyle>
            <a:lvl1pPr>
              <a:defRPr sz="3600" b="1" i="0">
                <a:solidFill>
                  <a:schemeClr val="bg1"/>
                </a:solidFill>
                <a:latin typeface="Avenir Next LT Pro" panose="020B0504020202020204" pitchFamily="34" charset="77"/>
              </a:defRPr>
            </a:lvl1pPr>
          </a:lstStyle>
          <a:p>
            <a:r>
              <a:rPr lang="en-US" dirty="0"/>
              <a:t>Click to edit Master title style</a:t>
            </a:r>
            <a:endParaRPr lang="en-AU" dirty="0"/>
          </a:p>
        </p:txBody>
      </p:sp>
      <p:sp>
        <p:nvSpPr>
          <p:cNvPr id="7" name="Content Placeholder 3">
            <a:extLst>
              <a:ext uri="{FF2B5EF4-FFF2-40B4-BE49-F238E27FC236}">
                <a16:creationId xmlns:a16="http://schemas.microsoft.com/office/drawing/2014/main" id="{4B437CBB-E423-694F-A5DC-24AF3EEE8937}"/>
              </a:ext>
            </a:extLst>
          </p:cNvPr>
          <p:cNvSpPr>
            <a:spLocks noGrp="1"/>
          </p:cNvSpPr>
          <p:nvPr>
            <p:ph sz="half" idx="2"/>
          </p:nvPr>
        </p:nvSpPr>
        <p:spPr>
          <a:xfrm>
            <a:off x="839788" y="2352675"/>
            <a:ext cx="10514012" cy="3684588"/>
          </a:xfrm>
          <a:prstGeom prst="rect">
            <a:avLst/>
          </a:prstGeom>
        </p:spPr>
        <p:txBody>
          <a:bodyPr/>
          <a:lstStyle>
            <a:lvl1pPr>
              <a:defRPr b="0" i="0">
                <a:solidFill>
                  <a:schemeClr val="bg1"/>
                </a:solidFill>
                <a:latin typeface="Avenir Next LT Pro Light" panose="020B0304020202020204" pitchFamily="34" charset="77"/>
              </a:defRPr>
            </a:lvl1pPr>
            <a:lvl2pPr>
              <a:defRPr b="0" i="0">
                <a:solidFill>
                  <a:schemeClr val="bg1"/>
                </a:solidFill>
                <a:latin typeface="Avenir Next LT Pro Light" panose="020B0304020202020204" pitchFamily="34" charset="77"/>
              </a:defRPr>
            </a:lvl2pPr>
            <a:lvl3pPr>
              <a:defRPr b="0" i="0">
                <a:solidFill>
                  <a:schemeClr val="bg1"/>
                </a:solidFill>
                <a:latin typeface="Avenir Next LT Pro Light" panose="020B0304020202020204" pitchFamily="34" charset="77"/>
              </a:defRPr>
            </a:lvl3pPr>
            <a:lvl4pPr>
              <a:defRPr b="0" i="0">
                <a:solidFill>
                  <a:schemeClr val="bg1"/>
                </a:solidFill>
                <a:latin typeface="Avenir Next LT Pro Light" panose="020B0304020202020204" pitchFamily="34" charset="77"/>
              </a:defRPr>
            </a:lvl4pPr>
            <a:lvl5pPr>
              <a:defRPr b="0" i="0">
                <a:solidFill>
                  <a:schemeClr val="bg1"/>
                </a:solidFill>
                <a:latin typeface="Avenir Next LT Pro Light" panose="020B0304020202020204" pitchFamily="34"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13" name="Picture 12">
            <a:extLst>
              <a:ext uri="{FF2B5EF4-FFF2-40B4-BE49-F238E27FC236}">
                <a16:creationId xmlns:a16="http://schemas.microsoft.com/office/drawing/2014/main" id="{9604FF90-F8AE-AC4C-B552-B128031370E9}"/>
              </a:ext>
            </a:extLst>
          </p:cNvPr>
          <p:cNvPicPr>
            <a:picLocks noChangeAspect="1"/>
          </p:cNvPicPr>
          <p:nvPr userDrawn="1"/>
        </p:nvPicPr>
        <p:blipFill>
          <a:blip r:embed="rId2"/>
          <a:stretch>
            <a:fillRect/>
          </a:stretch>
        </p:blipFill>
        <p:spPr>
          <a:xfrm>
            <a:off x="838199" y="2043515"/>
            <a:ext cx="10524067" cy="97363"/>
          </a:xfrm>
          <a:prstGeom prst="rect">
            <a:avLst/>
          </a:prstGeom>
        </p:spPr>
      </p:pic>
      <p:pic>
        <p:nvPicPr>
          <p:cNvPr id="14" name="Picture 13">
            <a:extLst>
              <a:ext uri="{FF2B5EF4-FFF2-40B4-BE49-F238E27FC236}">
                <a16:creationId xmlns:a16="http://schemas.microsoft.com/office/drawing/2014/main" id="{E5F68B6E-6ADB-2444-BB00-CA28626DEC7B}"/>
              </a:ext>
            </a:extLst>
          </p:cNvPr>
          <p:cNvPicPr>
            <a:picLocks noChangeAspect="1"/>
          </p:cNvPicPr>
          <p:nvPr userDrawn="1"/>
        </p:nvPicPr>
        <p:blipFill>
          <a:blip r:embed="rId3"/>
          <a:stretch>
            <a:fillRect/>
          </a:stretch>
        </p:blipFill>
        <p:spPr>
          <a:xfrm>
            <a:off x="11286066" y="5835721"/>
            <a:ext cx="588433" cy="709273"/>
          </a:xfrm>
          <a:prstGeom prst="rect">
            <a:avLst/>
          </a:prstGeom>
          <a:ln>
            <a:noFill/>
          </a:ln>
        </p:spPr>
      </p:pic>
    </p:spTree>
    <p:extLst>
      <p:ext uri="{BB962C8B-B14F-4D97-AF65-F5344CB8AC3E}">
        <p14:creationId xmlns:p14="http://schemas.microsoft.com/office/powerpoint/2010/main" val="21399782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E4B33586-9268-8C47-9B68-8F09716C1849}"/>
              </a:ext>
            </a:extLst>
          </p:cNvPr>
          <p:cNvSpPr>
            <a:spLocks noGrp="1"/>
          </p:cNvSpPr>
          <p:nvPr>
            <p:ph idx="1"/>
          </p:nvPr>
        </p:nvSpPr>
        <p:spPr>
          <a:xfrm>
            <a:off x="1095638" y="1271358"/>
            <a:ext cx="10007601" cy="4631265"/>
          </a:xfrm>
          <a:prstGeom prst="rect">
            <a:avLst/>
          </a:prstGeom>
        </p:spPr>
        <p:txBody>
          <a:bodyPr>
            <a:normAutofit/>
          </a:bodyPr>
          <a:lstStyle>
            <a:lvl1pPr>
              <a:defRPr sz="2400" b="0" i="0">
                <a:latin typeface="Avenir Next LT Pro Light" panose="020B0304020202020204" pitchFamily="34" charset="77"/>
              </a:defRPr>
            </a:lvl1pPr>
            <a:lvl2pPr>
              <a:defRPr sz="2400" b="0" i="0">
                <a:latin typeface="Avenir Next LT Pro Light" panose="020B0304020202020204" pitchFamily="34" charset="77"/>
              </a:defRPr>
            </a:lvl2pPr>
            <a:lvl3pPr>
              <a:defRPr sz="2400" b="0" i="0">
                <a:latin typeface="Avenir Next LT Pro Light" panose="020B0304020202020204" pitchFamily="34" charset="77"/>
              </a:defRPr>
            </a:lvl3pPr>
            <a:lvl4pPr>
              <a:defRPr sz="2400" b="0" i="0">
                <a:latin typeface="Avenir Next LT Pro Light" panose="020B0304020202020204" pitchFamily="34" charset="77"/>
              </a:defRPr>
            </a:lvl4pPr>
            <a:lvl5pPr>
              <a:defRPr sz="2400" b="0" i="0">
                <a:latin typeface="Avenir Next LT Pro Light" panose="020B0304020202020204" pitchFamily="34"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14" name="Picture 13">
            <a:extLst>
              <a:ext uri="{FF2B5EF4-FFF2-40B4-BE49-F238E27FC236}">
                <a16:creationId xmlns:a16="http://schemas.microsoft.com/office/drawing/2014/main" id="{569A13D4-E4B1-6646-B55D-1CAF37992CAD}"/>
              </a:ext>
            </a:extLst>
          </p:cNvPr>
          <p:cNvPicPr>
            <a:picLocks noChangeAspect="1"/>
          </p:cNvPicPr>
          <p:nvPr userDrawn="1"/>
        </p:nvPicPr>
        <p:blipFill>
          <a:blip r:embed="rId2"/>
          <a:stretch>
            <a:fillRect/>
          </a:stretch>
        </p:blipFill>
        <p:spPr>
          <a:xfrm>
            <a:off x="1088760" y="6039848"/>
            <a:ext cx="10014479" cy="145411"/>
          </a:xfrm>
          <a:prstGeom prst="rect">
            <a:avLst/>
          </a:prstGeom>
        </p:spPr>
      </p:pic>
      <p:pic>
        <p:nvPicPr>
          <p:cNvPr id="18" name="Picture 17">
            <a:extLst>
              <a:ext uri="{FF2B5EF4-FFF2-40B4-BE49-F238E27FC236}">
                <a16:creationId xmlns:a16="http://schemas.microsoft.com/office/drawing/2014/main" id="{A35CF804-D5A5-7E47-BA76-86BC51B7CEE6}"/>
              </a:ext>
            </a:extLst>
          </p:cNvPr>
          <p:cNvPicPr>
            <a:picLocks noChangeAspect="1"/>
          </p:cNvPicPr>
          <p:nvPr userDrawn="1"/>
        </p:nvPicPr>
        <p:blipFill>
          <a:blip r:embed="rId2"/>
          <a:stretch>
            <a:fillRect/>
          </a:stretch>
        </p:blipFill>
        <p:spPr>
          <a:xfrm>
            <a:off x="1088760" y="951382"/>
            <a:ext cx="10014479" cy="145411"/>
          </a:xfrm>
          <a:prstGeom prst="rect">
            <a:avLst/>
          </a:prstGeom>
        </p:spPr>
      </p:pic>
    </p:spTree>
    <p:extLst>
      <p:ext uri="{BB962C8B-B14F-4D97-AF65-F5344CB8AC3E}">
        <p14:creationId xmlns:p14="http://schemas.microsoft.com/office/powerpoint/2010/main" val="38868251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E4B33586-9268-8C47-9B68-8F09716C1849}"/>
              </a:ext>
            </a:extLst>
          </p:cNvPr>
          <p:cNvSpPr>
            <a:spLocks noGrp="1"/>
          </p:cNvSpPr>
          <p:nvPr>
            <p:ph idx="1"/>
          </p:nvPr>
        </p:nvSpPr>
        <p:spPr>
          <a:xfrm>
            <a:off x="1095639" y="1271358"/>
            <a:ext cx="4780228" cy="4631265"/>
          </a:xfrm>
          <a:prstGeom prst="rect">
            <a:avLst/>
          </a:prstGeom>
        </p:spPr>
        <p:txBody>
          <a:bodyPr>
            <a:normAutofit/>
          </a:bodyPr>
          <a:lstStyle>
            <a:lvl1pPr>
              <a:defRPr sz="2400" b="0" i="0">
                <a:latin typeface="Avenir Next LT Pro Light" panose="020B0304020202020204" pitchFamily="34" charset="77"/>
              </a:defRPr>
            </a:lvl1pPr>
            <a:lvl2pPr>
              <a:defRPr sz="2400" b="0" i="0">
                <a:latin typeface="Avenir Next LT Pro Light" panose="020B0304020202020204" pitchFamily="34" charset="77"/>
              </a:defRPr>
            </a:lvl2pPr>
            <a:lvl3pPr>
              <a:defRPr sz="2400" b="0" i="0">
                <a:latin typeface="Avenir Next LT Pro Light" panose="020B0304020202020204" pitchFamily="34" charset="77"/>
              </a:defRPr>
            </a:lvl3pPr>
            <a:lvl4pPr>
              <a:defRPr sz="2400" b="0" i="0">
                <a:latin typeface="Avenir Next LT Pro Light" panose="020B0304020202020204" pitchFamily="34" charset="77"/>
              </a:defRPr>
            </a:lvl4pPr>
            <a:lvl5pPr>
              <a:defRPr sz="2400" b="0" i="0">
                <a:latin typeface="Avenir Next LT Pro Light" panose="020B0304020202020204" pitchFamily="34"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14" name="Picture 13">
            <a:extLst>
              <a:ext uri="{FF2B5EF4-FFF2-40B4-BE49-F238E27FC236}">
                <a16:creationId xmlns:a16="http://schemas.microsoft.com/office/drawing/2014/main" id="{569A13D4-E4B1-6646-B55D-1CAF37992CAD}"/>
              </a:ext>
            </a:extLst>
          </p:cNvPr>
          <p:cNvPicPr>
            <a:picLocks noChangeAspect="1"/>
          </p:cNvPicPr>
          <p:nvPr userDrawn="1"/>
        </p:nvPicPr>
        <p:blipFill>
          <a:blip r:embed="rId2"/>
          <a:stretch>
            <a:fillRect/>
          </a:stretch>
        </p:blipFill>
        <p:spPr>
          <a:xfrm>
            <a:off x="1088760" y="6039848"/>
            <a:ext cx="10014479" cy="145411"/>
          </a:xfrm>
          <a:prstGeom prst="rect">
            <a:avLst/>
          </a:prstGeom>
        </p:spPr>
      </p:pic>
      <p:pic>
        <p:nvPicPr>
          <p:cNvPr id="18" name="Picture 17">
            <a:extLst>
              <a:ext uri="{FF2B5EF4-FFF2-40B4-BE49-F238E27FC236}">
                <a16:creationId xmlns:a16="http://schemas.microsoft.com/office/drawing/2014/main" id="{A35CF804-D5A5-7E47-BA76-86BC51B7CEE6}"/>
              </a:ext>
            </a:extLst>
          </p:cNvPr>
          <p:cNvPicPr>
            <a:picLocks noChangeAspect="1"/>
          </p:cNvPicPr>
          <p:nvPr userDrawn="1"/>
        </p:nvPicPr>
        <p:blipFill>
          <a:blip r:embed="rId2"/>
          <a:stretch>
            <a:fillRect/>
          </a:stretch>
        </p:blipFill>
        <p:spPr>
          <a:xfrm>
            <a:off x="1088760" y="951382"/>
            <a:ext cx="10014479" cy="145411"/>
          </a:xfrm>
          <a:prstGeom prst="rect">
            <a:avLst/>
          </a:prstGeom>
        </p:spPr>
      </p:pic>
      <p:sp>
        <p:nvSpPr>
          <p:cNvPr id="5" name="Content Placeholder 2">
            <a:extLst>
              <a:ext uri="{FF2B5EF4-FFF2-40B4-BE49-F238E27FC236}">
                <a16:creationId xmlns:a16="http://schemas.microsoft.com/office/drawing/2014/main" id="{071D850C-E152-314B-9A38-851B5026FAC4}"/>
              </a:ext>
            </a:extLst>
          </p:cNvPr>
          <p:cNvSpPr>
            <a:spLocks noGrp="1"/>
          </p:cNvSpPr>
          <p:nvPr>
            <p:ph idx="10"/>
          </p:nvPr>
        </p:nvSpPr>
        <p:spPr>
          <a:xfrm>
            <a:off x="6231467" y="1271358"/>
            <a:ext cx="4893734" cy="4631265"/>
          </a:xfrm>
          <a:prstGeom prst="rect">
            <a:avLst/>
          </a:prstGeom>
        </p:spPr>
        <p:txBody>
          <a:bodyPr>
            <a:normAutofit/>
          </a:bodyPr>
          <a:lstStyle>
            <a:lvl1pPr>
              <a:defRPr sz="2400" b="0" i="0">
                <a:latin typeface="Avenir Next LT Pro Light" panose="020B0304020202020204" pitchFamily="34" charset="77"/>
              </a:defRPr>
            </a:lvl1pPr>
            <a:lvl2pPr>
              <a:defRPr sz="2400" b="0" i="0">
                <a:latin typeface="Avenir Next LT Pro Light" panose="020B0304020202020204" pitchFamily="34" charset="77"/>
              </a:defRPr>
            </a:lvl2pPr>
            <a:lvl3pPr>
              <a:defRPr sz="2400" b="0" i="0">
                <a:latin typeface="Avenir Next LT Pro Light" panose="020B0304020202020204" pitchFamily="34" charset="77"/>
              </a:defRPr>
            </a:lvl3pPr>
            <a:lvl4pPr>
              <a:defRPr sz="2400" b="0" i="0">
                <a:latin typeface="Avenir Next LT Pro Light" panose="020B0304020202020204" pitchFamily="34" charset="77"/>
              </a:defRPr>
            </a:lvl4pPr>
            <a:lvl5pPr>
              <a:defRPr sz="2400" b="0" i="0">
                <a:latin typeface="Avenir Next LT Pro Light" panose="020B0304020202020204" pitchFamily="34"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41094743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81D50-6A86-4753-A3AF-31EB8AE31D99}"/>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1749F25F-6F10-4E57-813C-DC090F051CC1}"/>
              </a:ext>
            </a:extLst>
          </p:cNvPr>
          <p:cNvSpPr>
            <a:spLocks noGrp="1"/>
          </p:cNvSpPr>
          <p:nvPr>
            <p:ph idx="1"/>
          </p:nvPr>
        </p:nvSpPr>
        <p:spPr>
          <a:xfrm>
            <a:off x="838200" y="1825625"/>
            <a:ext cx="10515600" cy="4351338"/>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Date Placeholder 3">
            <a:extLst>
              <a:ext uri="{FF2B5EF4-FFF2-40B4-BE49-F238E27FC236}">
                <a16:creationId xmlns:a16="http://schemas.microsoft.com/office/drawing/2014/main" id="{C3247597-514B-40A8-9B07-31473B119F9E}"/>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5" name="Footer Placeholder 4">
            <a:extLst>
              <a:ext uri="{FF2B5EF4-FFF2-40B4-BE49-F238E27FC236}">
                <a16:creationId xmlns:a16="http://schemas.microsoft.com/office/drawing/2014/main" id="{FD972680-C464-45BD-BC0F-ECDDF3E6B679}"/>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F9D5DBD0-B274-444B-8E56-A1D83CCFD6FA}"/>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33743831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A91DA6-0588-4646-8EB5-F0F1B7036CF3}"/>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B28BAA0C-F7A1-4DDA-94D6-C8535E4D6022}"/>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C599541-DACF-4AA1-8BD6-B6D0AE5947EC}"/>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5" name="Footer Placeholder 4">
            <a:extLst>
              <a:ext uri="{FF2B5EF4-FFF2-40B4-BE49-F238E27FC236}">
                <a16:creationId xmlns:a16="http://schemas.microsoft.com/office/drawing/2014/main" id="{09A8E22D-CD30-42B1-BA83-56273CFA2944}"/>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6" name="Slide Number Placeholder 5">
            <a:extLst>
              <a:ext uri="{FF2B5EF4-FFF2-40B4-BE49-F238E27FC236}">
                <a16:creationId xmlns:a16="http://schemas.microsoft.com/office/drawing/2014/main" id="{78E07F23-404E-4828-82DA-690E0E6717D4}"/>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22710357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1271F-3D8F-45C1-91D9-E67BEBADF66F}"/>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570CC116-43D1-4777-831A-6EC10760B0E1}"/>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1C30DDE6-7E28-4E5C-AEB1-38E49F1BDE65}"/>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77E190DA-3CD8-4D2D-BD94-50390F4ECCDF}"/>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6" name="Footer Placeholder 5">
            <a:extLst>
              <a:ext uri="{FF2B5EF4-FFF2-40B4-BE49-F238E27FC236}">
                <a16:creationId xmlns:a16="http://schemas.microsoft.com/office/drawing/2014/main" id="{43238A49-2CA3-412F-9A23-8A92036C0243}"/>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12272FB1-AAA5-4F72-A85A-1FE8F48386FD}"/>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19585014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9931FA-74A7-418F-B78C-2A590986B075}"/>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3B6C430E-F357-4E87-9215-564366B42AB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992BF0E-F4E9-4545-8CA7-805BEA263AC8}"/>
              </a:ext>
            </a:extLst>
          </p:cNvPr>
          <p:cNvSpPr>
            <a:spLocks noGrp="1"/>
          </p:cNvSpPr>
          <p:nvPr>
            <p:ph sz="half" idx="2"/>
          </p:nvPr>
        </p:nvSpPr>
        <p:spPr>
          <a:xfrm>
            <a:off x="839788" y="2505075"/>
            <a:ext cx="5157787" cy="3684588"/>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Text Placeholder 4">
            <a:extLst>
              <a:ext uri="{FF2B5EF4-FFF2-40B4-BE49-F238E27FC236}">
                <a16:creationId xmlns:a16="http://schemas.microsoft.com/office/drawing/2014/main" id="{EA849A79-FA88-4BFD-A6D0-67B85ABA5648}"/>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30A8612-46EE-48AC-B677-44B5030EF55D}"/>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A97D88CB-3E1A-45A2-B89A-81B270F762C2}"/>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8" name="Footer Placeholder 7">
            <a:extLst>
              <a:ext uri="{FF2B5EF4-FFF2-40B4-BE49-F238E27FC236}">
                <a16:creationId xmlns:a16="http://schemas.microsoft.com/office/drawing/2014/main" id="{9B3BF5BC-4CF8-4B70-B97B-6C4B5295DFD5}"/>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9" name="Slide Number Placeholder 8">
            <a:extLst>
              <a:ext uri="{FF2B5EF4-FFF2-40B4-BE49-F238E27FC236}">
                <a16:creationId xmlns:a16="http://schemas.microsoft.com/office/drawing/2014/main" id="{A73C3D5A-1A42-49B0-BC09-BD6747AF7E3E}"/>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15608670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188303-D7D2-420A-80B8-E347BBD04E9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9A5F3F64-B022-4523-872A-11EBE03CAABA}"/>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600FED2A-F66E-4FC6-A464-401F890704D3}"/>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B9A09CE-044A-439D-B7C3-5E5F77EDA139}"/>
              </a:ext>
            </a:extLst>
          </p:cNvPr>
          <p:cNvSpPr>
            <a:spLocks noGrp="1"/>
          </p:cNvSpPr>
          <p:nvPr>
            <p:ph type="dt" sz="half" idx="10"/>
          </p:nvPr>
        </p:nvSpPr>
        <p:spPr/>
        <p:txBody>
          <a:bodyPr/>
          <a:lstStyle/>
          <a:p>
            <a:fld id="{3AB2D8AE-E406-4A19-B99B-59974579E41F}" type="datetimeFigureOut">
              <a:rPr lang="en-AU" smtClean="0"/>
              <a:t>21/1/22</a:t>
            </a:fld>
            <a:endParaRPr lang="en-AU"/>
          </a:p>
        </p:txBody>
      </p:sp>
      <p:sp>
        <p:nvSpPr>
          <p:cNvPr id="6" name="Footer Placeholder 5">
            <a:extLst>
              <a:ext uri="{FF2B5EF4-FFF2-40B4-BE49-F238E27FC236}">
                <a16:creationId xmlns:a16="http://schemas.microsoft.com/office/drawing/2014/main" id="{5E2D714B-E239-45D8-B630-65E895DE0FD9}"/>
              </a:ext>
            </a:extLst>
          </p:cNvPr>
          <p:cNvSpPr>
            <a:spLocks noGrp="1"/>
          </p:cNvSpPr>
          <p:nvPr>
            <p:ph type="ftr" sz="quarter" idx="11"/>
          </p:nvPr>
        </p:nvSpPr>
        <p:spPr>
          <a:xfrm>
            <a:off x="4038600" y="6356350"/>
            <a:ext cx="4114800" cy="365125"/>
          </a:xfrm>
          <a:prstGeom prst="rect">
            <a:avLst/>
          </a:prstGeom>
        </p:spPr>
        <p:txBody>
          <a:bodyPr/>
          <a:lstStyle/>
          <a:p>
            <a:endParaRPr lang="en-AU"/>
          </a:p>
        </p:txBody>
      </p:sp>
      <p:sp>
        <p:nvSpPr>
          <p:cNvPr id="7" name="Slide Number Placeholder 6">
            <a:extLst>
              <a:ext uri="{FF2B5EF4-FFF2-40B4-BE49-F238E27FC236}">
                <a16:creationId xmlns:a16="http://schemas.microsoft.com/office/drawing/2014/main" id="{555D0A8B-64C3-4930-947E-157F52D4FDBA}"/>
              </a:ext>
            </a:extLst>
          </p:cNvPr>
          <p:cNvSpPr>
            <a:spLocks noGrp="1"/>
          </p:cNvSpPr>
          <p:nvPr>
            <p:ph type="sldNum" sz="quarter" idx="12"/>
          </p:nvPr>
        </p:nvSpPr>
        <p:spPr/>
        <p:txBody>
          <a:bodyPr/>
          <a:lstStyle/>
          <a:p>
            <a:fld id="{94CC0F25-B40C-43E6-AEAD-9FDA52C2F604}" type="slidenum">
              <a:rPr lang="en-AU" smtClean="0"/>
              <a:t>‹#›</a:t>
            </a:fld>
            <a:endParaRPr lang="en-AU"/>
          </a:p>
        </p:txBody>
      </p:sp>
    </p:spTree>
    <p:extLst>
      <p:ext uri="{BB962C8B-B14F-4D97-AF65-F5344CB8AC3E}">
        <p14:creationId xmlns:p14="http://schemas.microsoft.com/office/powerpoint/2010/main" val="667623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A861818-D70B-E243-81AF-395CB6AE4C89}"/>
              </a:ext>
            </a:extLst>
          </p:cNvPr>
          <p:cNvPicPr>
            <a:picLocks noChangeAspect="1"/>
          </p:cNvPicPr>
          <p:nvPr userDrawn="1"/>
        </p:nvPicPr>
        <p:blipFill>
          <a:blip r:embed="rId14">
            <a:alphaModFix amt="35000"/>
          </a:blip>
          <a:stretch>
            <a:fillRect/>
          </a:stretch>
        </p:blipFill>
        <p:spPr>
          <a:xfrm>
            <a:off x="-194733" y="0"/>
            <a:ext cx="12386733" cy="6858000"/>
          </a:xfrm>
          <a:prstGeom prst="rect">
            <a:avLst/>
          </a:prstGeom>
        </p:spPr>
      </p:pic>
      <p:sp>
        <p:nvSpPr>
          <p:cNvPr id="3" name="Text Placeholder 2">
            <a:extLst>
              <a:ext uri="{FF2B5EF4-FFF2-40B4-BE49-F238E27FC236}">
                <a16:creationId xmlns:a16="http://schemas.microsoft.com/office/drawing/2014/main" id="{90CD376B-A630-48DF-9E82-863D83E4EA6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Date Placeholder 3">
            <a:extLst>
              <a:ext uri="{FF2B5EF4-FFF2-40B4-BE49-F238E27FC236}">
                <a16:creationId xmlns:a16="http://schemas.microsoft.com/office/drawing/2014/main" id="{354ED066-201F-4EEA-AD33-EC848DD1CFC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B2D8AE-E406-4A19-B99B-59974579E41F}" type="datetimeFigureOut">
              <a:rPr lang="en-AU" smtClean="0"/>
              <a:t>21/1/22</a:t>
            </a:fld>
            <a:endParaRPr lang="en-AU"/>
          </a:p>
        </p:txBody>
      </p:sp>
      <p:sp>
        <p:nvSpPr>
          <p:cNvPr id="6" name="Slide Number Placeholder 5">
            <a:extLst>
              <a:ext uri="{FF2B5EF4-FFF2-40B4-BE49-F238E27FC236}">
                <a16:creationId xmlns:a16="http://schemas.microsoft.com/office/drawing/2014/main" id="{D7EA2E6A-3F14-4C0F-ABBF-7441952186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CC0F25-B40C-43E6-AEAD-9FDA52C2F604}" type="slidenum">
              <a:rPr lang="en-AU" smtClean="0"/>
              <a:t>‹#›</a:t>
            </a:fld>
            <a:endParaRPr lang="en-AU"/>
          </a:p>
        </p:txBody>
      </p:sp>
      <p:sp>
        <p:nvSpPr>
          <p:cNvPr id="10" name="Footer Placeholder 9">
            <a:extLst>
              <a:ext uri="{FF2B5EF4-FFF2-40B4-BE49-F238E27FC236}">
                <a16:creationId xmlns:a16="http://schemas.microsoft.com/office/drawing/2014/main" id="{AE3DA99D-043A-5D4F-9A14-E4AB2ACFBA1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11" name="Title Placeholder 10">
            <a:extLst>
              <a:ext uri="{FF2B5EF4-FFF2-40B4-BE49-F238E27FC236}">
                <a16:creationId xmlns:a16="http://schemas.microsoft.com/office/drawing/2014/main" id="{A0859A2E-8291-A84E-A140-A27AC3BE074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Tree>
    <p:extLst>
      <p:ext uri="{BB962C8B-B14F-4D97-AF65-F5344CB8AC3E}">
        <p14:creationId xmlns:p14="http://schemas.microsoft.com/office/powerpoint/2010/main" val="1004888109"/>
      </p:ext>
    </p:extLst>
  </p:cSld>
  <p:clrMap bg1="lt1" tx1="dk1" bg2="lt2" tx2="dk2" accent1="accent1" accent2="accent2" accent3="accent3" accent4="accent4" accent5="accent5" accent6="accent6" hlink="hlink" folHlink="folHlink"/>
  <p:sldLayoutIdLst>
    <p:sldLayoutId id="2147483655" r:id="rId1"/>
    <p:sldLayoutId id="2147483654" r:id="rId2"/>
    <p:sldLayoutId id="2147483649" r:id="rId3"/>
    <p:sldLayoutId id="2147483660" r:id="rId4"/>
    <p:sldLayoutId id="2147483650" r:id="rId5"/>
    <p:sldLayoutId id="2147483651" r:id="rId6"/>
    <p:sldLayoutId id="2147483652" r:id="rId7"/>
    <p:sldLayoutId id="2147483653"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hyperlink" Target="https://diglib.library.vanderbilt.edu/act-imagelink.pl?RC=54308" TargetMode="Externa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descr="A picture containing text, sign&#10;&#10;Description automatically generated">
            <a:extLst>
              <a:ext uri="{FF2B5EF4-FFF2-40B4-BE49-F238E27FC236}">
                <a16:creationId xmlns:a16="http://schemas.microsoft.com/office/drawing/2014/main" id="{8D09B7B0-E464-0B4C-A0A8-E722A8413D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69246" y="390144"/>
            <a:ext cx="1333118" cy="1590548"/>
          </a:xfrm>
          <a:prstGeom prst="rect">
            <a:avLst/>
          </a:prstGeom>
        </p:spPr>
      </p:pic>
    </p:spTree>
    <p:extLst>
      <p:ext uri="{BB962C8B-B14F-4D97-AF65-F5344CB8AC3E}">
        <p14:creationId xmlns:p14="http://schemas.microsoft.com/office/powerpoint/2010/main" val="30186724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407583"/>
            <a:ext cx="9287933" cy="4493684"/>
          </a:xfrm>
        </p:spPr>
        <p:txBody>
          <a:bodyPr>
            <a:normAutofit/>
          </a:bodyPr>
          <a:lstStyle/>
          <a:p>
            <a:pPr marL="0" indent="0">
              <a:lnSpc>
                <a:spcPct val="100000"/>
              </a:lnSpc>
              <a:spcAft>
                <a:spcPts val="600"/>
              </a:spcAft>
              <a:buNone/>
            </a:pPr>
            <a:r>
              <a:rPr lang="en-US" b="1" dirty="0">
                <a:solidFill>
                  <a:srgbClr val="3361AA"/>
                </a:solidFill>
                <a:latin typeface="Avenir Next LT Pro" panose="020B0504020202020204" pitchFamily="34" charset="77"/>
              </a:rPr>
              <a:t>Luke 13:1-9</a:t>
            </a:r>
          </a:p>
          <a:p>
            <a:pPr marL="0" indent="0">
              <a:lnSpc>
                <a:spcPct val="100000"/>
              </a:lnSpc>
              <a:spcAft>
                <a:spcPts val="600"/>
              </a:spcAft>
              <a:buNone/>
            </a:pPr>
            <a:r>
              <a:rPr lang="en-US" dirty="0"/>
              <a:t>Now there were some present at that time who told Jesus about the Galileans whose blood Pilate had mixed with their sacrifices. </a:t>
            </a:r>
            <a:r>
              <a:rPr lang="en-US" b="1" baseline="30000" dirty="0"/>
              <a:t>2 </a:t>
            </a:r>
            <a:r>
              <a:rPr lang="en-US" dirty="0"/>
              <a:t>Jesus answered, “Do you think that these Galileans were worse sinners than all the other Galileans because they suffered this way? </a:t>
            </a:r>
            <a:r>
              <a:rPr lang="en-US" b="1" baseline="30000" dirty="0"/>
              <a:t>3 </a:t>
            </a:r>
            <a:r>
              <a:rPr lang="en-US" dirty="0"/>
              <a:t>I tell you, no! But unless you repent, you too will all perish. </a:t>
            </a:r>
            <a:r>
              <a:rPr lang="en-US" b="1" baseline="30000" dirty="0"/>
              <a:t>4 </a:t>
            </a:r>
            <a:r>
              <a:rPr lang="en-US" dirty="0"/>
              <a:t>Or those 18 who died when the tower in Siloam fell on them </a:t>
            </a:r>
            <a:r>
              <a:rPr lang="en-US" dirty="0">
                <a:ea typeface="+mn-lt"/>
                <a:cs typeface="+mn-lt"/>
              </a:rPr>
              <a:t>–</a:t>
            </a:r>
            <a:r>
              <a:rPr lang="en-US" dirty="0"/>
              <a:t> do you think they were more guilty than all the others living in Jerusalem? </a:t>
            </a:r>
            <a:r>
              <a:rPr lang="en-US" b="1" baseline="30000" dirty="0"/>
              <a:t>5 </a:t>
            </a:r>
            <a:r>
              <a:rPr lang="en-US" dirty="0"/>
              <a:t>I tell you, no! But unless you repent, you too will all perish.”</a:t>
            </a:r>
            <a:endParaRPr lang="en-US" dirty="0">
              <a:cs typeface="Calibri"/>
            </a:endParaRPr>
          </a:p>
        </p:txBody>
      </p:sp>
    </p:spTree>
    <p:extLst>
      <p:ext uri="{BB962C8B-B14F-4D97-AF65-F5344CB8AC3E}">
        <p14:creationId xmlns:p14="http://schemas.microsoft.com/office/powerpoint/2010/main" val="39372329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595967"/>
            <a:ext cx="9287933" cy="3666065"/>
          </a:xfrm>
        </p:spPr>
        <p:txBody>
          <a:bodyPr>
            <a:noAutofit/>
          </a:bodyPr>
          <a:lstStyle/>
          <a:p>
            <a:pPr marL="0" indent="0">
              <a:lnSpc>
                <a:spcPct val="100000"/>
              </a:lnSpc>
              <a:spcAft>
                <a:spcPts val="600"/>
              </a:spcAft>
              <a:buNone/>
            </a:pPr>
            <a:r>
              <a:rPr lang="en-US" b="1" baseline="30000" dirty="0"/>
              <a:t>6 </a:t>
            </a:r>
            <a:r>
              <a:rPr lang="en-US" dirty="0"/>
              <a:t>Then he told this parable: “A man had a fig tree growing in his vineyard, and he went to look for fruit on it but did not find any. </a:t>
            </a:r>
            <a:r>
              <a:rPr lang="en-US" b="1" baseline="30000" dirty="0"/>
              <a:t>7 </a:t>
            </a:r>
            <a:r>
              <a:rPr lang="en-US" dirty="0"/>
              <a:t>So he said to the man who took care of the vineyard, ‘For three years now I’ve been coming to look for fruit on this fig tree and haven’t found any. Cut it down! Why should it use up the soil?’</a:t>
            </a:r>
          </a:p>
          <a:p>
            <a:pPr marL="0" indent="0">
              <a:lnSpc>
                <a:spcPct val="100000"/>
              </a:lnSpc>
              <a:spcAft>
                <a:spcPts val="600"/>
              </a:spcAft>
              <a:buNone/>
            </a:pPr>
            <a:r>
              <a:rPr lang="en-US" b="1" baseline="30000" dirty="0"/>
              <a:t>8 </a:t>
            </a:r>
            <a:r>
              <a:rPr lang="en-US" dirty="0"/>
              <a:t>‘Sir,’ the man replied, ‘leave it alone for one more year, and I’ll dig around it and </a:t>
            </a:r>
            <a:r>
              <a:rPr lang="en-US" dirty="0" err="1"/>
              <a:t>fertilise</a:t>
            </a:r>
            <a:r>
              <a:rPr lang="en-US" dirty="0"/>
              <a:t> it. </a:t>
            </a:r>
            <a:r>
              <a:rPr lang="en-US" b="1" baseline="30000" dirty="0"/>
              <a:t>9 </a:t>
            </a:r>
            <a:r>
              <a:rPr lang="en-US" dirty="0"/>
              <a:t>If it bears fruit next year, fine! If not, then cut it down.’”</a:t>
            </a:r>
            <a:endParaRPr lang="en-US" dirty="0">
              <a:cs typeface="Calibri"/>
            </a:endParaRPr>
          </a:p>
        </p:txBody>
      </p:sp>
      <p:sp>
        <p:nvSpPr>
          <p:cNvPr id="4" name="TextBox 3">
            <a:extLst>
              <a:ext uri="{FF2B5EF4-FFF2-40B4-BE49-F238E27FC236}">
                <a16:creationId xmlns:a16="http://schemas.microsoft.com/office/drawing/2014/main" id="{B0D9AA29-E3F4-E644-8FC6-0B9460426F16}"/>
              </a:ext>
            </a:extLst>
          </p:cNvPr>
          <p:cNvSpPr txBox="1"/>
          <p:nvPr/>
        </p:nvSpPr>
        <p:spPr>
          <a:xfrm>
            <a:off x="1384300" y="5521867"/>
            <a:ext cx="6193366" cy="276999"/>
          </a:xfrm>
          <a:prstGeom prst="rect">
            <a:avLst/>
          </a:prstGeom>
          <a:noFill/>
        </p:spPr>
        <p:txBody>
          <a:bodyPr wrap="square">
            <a:spAutoFit/>
          </a:bodyPr>
          <a:lstStyle/>
          <a:p>
            <a:pPr>
              <a:spcAft>
                <a:spcPts val="600"/>
              </a:spcAft>
            </a:pPr>
            <a:r>
              <a:rPr lang="en-US" sz="1200" b="1" dirty="0">
                <a:solidFill>
                  <a:srgbClr val="3361AA"/>
                </a:solidFill>
                <a:latin typeface="Avenir Next LT Pro" panose="020B0504020202020204" pitchFamily="34" charset="77"/>
              </a:rPr>
              <a:t>Luke 13:1-9</a:t>
            </a:r>
          </a:p>
        </p:txBody>
      </p:sp>
    </p:spTree>
    <p:extLst>
      <p:ext uri="{BB962C8B-B14F-4D97-AF65-F5344CB8AC3E}">
        <p14:creationId xmlns:p14="http://schemas.microsoft.com/office/powerpoint/2010/main" val="7868541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458383" y="1557867"/>
            <a:ext cx="9275233" cy="3742266"/>
          </a:xfrm>
        </p:spPr>
        <p:txBody>
          <a:bodyPr>
            <a:noAutofit/>
          </a:bodyPr>
          <a:lstStyle/>
          <a:p>
            <a:pPr marL="0" indent="0" algn="ctr">
              <a:spcAft>
                <a:spcPts val="800"/>
              </a:spcAft>
              <a:buNone/>
            </a:pPr>
            <a:r>
              <a:rPr lang="en-US" b="1" dirty="0">
                <a:solidFill>
                  <a:srgbClr val="3361AA"/>
                </a:solidFill>
                <a:latin typeface="Avenir Next LT Pro" panose="020B0504020202020204" pitchFamily="34" charset="77"/>
              </a:rPr>
              <a:t>Prayer</a:t>
            </a:r>
          </a:p>
          <a:p>
            <a:pPr marL="0" indent="0" algn="ctr">
              <a:lnSpc>
                <a:spcPct val="100000"/>
              </a:lnSpc>
              <a:spcAft>
                <a:spcPts val="800"/>
              </a:spcAft>
              <a:buNone/>
            </a:pPr>
            <a:r>
              <a:rPr lang="en-US" sz="2000" dirty="0">
                <a:solidFill>
                  <a:srgbClr val="3361AA"/>
                </a:solidFill>
              </a:rPr>
              <a:t>Artist of souls,</a:t>
            </a:r>
            <a:br>
              <a:rPr lang="en-US" sz="2000" dirty="0">
                <a:solidFill>
                  <a:srgbClr val="3361AA"/>
                </a:solidFill>
              </a:rPr>
            </a:br>
            <a:r>
              <a:rPr lang="en-US" sz="2000" dirty="0">
                <a:solidFill>
                  <a:srgbClr val="3361AA"/>
                </a:solidFill>
              </a:rPr>
              <a:t>you sculpted a people for yourself</a:t>
            </a:r>
            <a:br>
              <a:rPr lang="en-US" sz="2000" dirty="0">
                <a:solidFill>
                  <a:srgbClr val="3361AA"/>
                </a:solidFill>
              </a:rPr>
            </a:br>
            <a:r>
              <a:rPr lang="en-US" sz="2000" dirty="0">
                <a:solidFill>
                  <a:srgbClr val="3361AA"/>
                </a:solidFill>
              </a:rPr>
              <a:t>out of the rocks of wilderness and fasting.</a:t>
            </a:r>
            <a:br>
              <a:rPr lang="en-US" sz="2000" dirty="0">
                <a:solidFill>
                  <a:srgbClr val="3361AA"/>
                </a:solidFill>
              </a:rPr>
            </a:br>
            <a:r>
              <a:rPr lang="en-US" sz="2000" dirty="0">
                <a:solidFill>
                  <a:srgbClr val="3361AA"/>
                </a:solidFill>
              </a:rPr>
              <a:t>Help us as we take up your invitation to prayer and simplicity,</a:t>
            </a:r>
            <a:br>
              <a:rPr lang="en-US" sz="2000" dirty="0">
                <a:solidFill>
                  <a:srgbClr val="3361AA"/>
                </a:solidFill>
              </a:rPr>
            </a:br>
            <a:r>
              <a:rPr lang="en-US" sz="2000" dirty="0">
                <a:solidFill>
                  <a:srgbClr val="3361AA"/>
                </a:solidFill>
              </a:rPr>
              <a:t>that the discipline of these 40 days</a:t>
            </a:r>
            <a:br>
              <a:rPr lang="en-US" sz="2000" dirty="0">
                <a:solidFill>
                  <a:srgbClr val="3361AA"/>
                </a:solidFill>
              </a:rPr>
            </a:br>
            <a:r>
              <a:rPr lang="en-US" sz="2000" dirty="0">
                <a:solidFill>
                  <a:srgbClr val="3361AA"/>
                </a:solidFill>
              </a:rPr>
              <a:t>may sharpen our hunger for the feast of your holy friendship,</a:t>
            </a:r>
            <a:br>
              <a:rPr lang="en-US" sz="2000" dirty="0">
                <a:solidFill>
                  <a:srgbClr val="3361AA"/>
                </a:solidFill>
              </a:rPr>
            </a:br>
            <a:r>
              <a:rPr lang="en-US" sz="2000" dirty="0">
                <a:solidFill>
                  <a:srgbClr val="3361AA"/>
                </a:solidFill>
              </a:rPr>
              <a:t>and whet our thirst for the living water you offer</a:t>
            </a:r>
            <a:br>
              <a:rPr lang="en-US" sz="2000" dirty="0">
                <a:solidFill>
                  <a:srgbClr val="3361AA"/>
                </a:solidFill>
              </a:rPr>
            </a:br>
            <a:r>
              <a:rPr lang="en-US" sz="2000" dirty="0">
                <a:solidFill>
                  <a:srgbClr val="3361AA"/>
                </a:solidFill>
              </a:rPr>
              <a:t>through Jesus Christ</a:t>
            </a:r>
            <a:br>
              <a:rPr lang="en-US" sz="2200" dirty="0">
                <a:solidFill>
                  <a:srgbClr val="3361AA"/>
                </a:solidFill>
              </a:rPr>
            </a:br>
            <a:br>
              <a:rPr lang="en-US" sz="2200" dirty="0">
                <a:solidFill>
                  <a:srgbClr val="3361AA"/>
                </a:solidFill>
              </a:rPr>
            </a:br>
            <a:r>
              <a:rPr lang="en-US" sz="2200" dirty="0">
                <a:solidFill>
                  <a:srgbClr val="3361AA"/>
                </a:solidFill>
              </a:rPr>
              <a:t>Amen.</a:t>
            </a:r>
          </a:p>
          <a:p>
            <a:pPr marL="0" indent="0" algn="ctr">
              <a:spcAft>
                <a:spcPts val="800"/>
              </a:spcAft>
              <a:buNone/>
            </a:pPr>
            <a:r>
              <a:rPr lang="en-US" sz="2200" b="1" dirty="0">
                <a:solidFill>
                  <a:srgbClr val="3361AA"/>
                </a:solidFill>
              </a:rPr>
              <a:t> </a:t>
            </a:r>
          </a:p>
        </p:txBody>
      </p:sp>
    </p:spTree>
    <p:extLst>
      <p:ext uri="{BB962C8B-B14F-4D97-AF65-F5344CB8AC3E}">
        <p14:creationId xmlns:p14="http://schemas.microsoft.com/office/powerpoint/2010/main" val="31764665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2057929" y="1557867"/>
            <a:ext cx="8076141" cy="3742266"/>
          </a:xfrm>
        </p:spPr>
        <p:txBody>
          <a:bodyPr>
            <a:noAutofit/>
          </a:bodyPr>
          <a:lstStyle/>
          <a:p>
            <a:pPr marL="0" indent="0" algn="ctr">
              <a:spcAft>
                <a:spcPts val="800"/>
              </a:spcAft>
              <a:buNone/>
            </a:pPr>
            <a:r>
              <a:rPr lang="en-US" b="1" dirty="0">
                <a:solidFill>
                  <a:srgbClr val="3361AA"/>
                </a:solidFill>
                <a:latin typeface="Avenir Next LT Pro" panose="020B0504020202020204" pitchFamily="34" charset="77"/>
              </a:rPr>
              <a:t>Prayer</a:t>
            </a:r>
          </a:p>
          <a:p>
            <a:pPr marL="0" indent="0" algn="ctr">
              <a:lnSpc>
                <a:spcPct val="100000"/>
              </a:lnSpc>
              <a:spcAft>
                <a:spcPts val="800"/>
              </a:spcAft>
              <a:buNone/>
            </a:pPr>
            <a:r>
              <a:rPr lang="en-US" sz="2000" dirty="0">
                <a:solidFill>
                  <a:srgbClr val="3361AA"/>
                </a:solidFill>
              </a:rPr>
              <a:t>My brothers and sisters: reconciled to God by the mercy of Christ, we pray with confidence for the needs of the church and the world.</a:t>
            </a:r>
            <a:br>
              <a:rPr lang="en-US" sz="2000" dirty="0">
                <a:solidFill>
                  <a:srgbClr val="3361AA"/>
                </a:solidFill>
              </a:rPr>
            </a:br>
            <a:br>
              <a:rPr lang="en-US" sz="2000" dirty="0">
                <a:solidFill>
                  <a:srgbClr val="3361AA"/>
                </a:solidFill>
              </a:rPr>
            </a:br>
            <a:r>
              <a:rPr lang="en-US" sz="2000" dirty="0">
                <a:solidFill>
                  <a:srgbClr val="3361AA"/>
                </a:solidFill>
              </a:rPr>
              <a:t>Through Christ you make us a new creation, O God, for with him we pass from sin to the new life of grace. Accept our prayers in the warm embrace of your compassion, and welcome all people to the festive banquet of your table, where we may rejoice in your love and celebrate the inheritance you have given to us. We ask this through Jesus Christ our Lord.</a:t>
            </a:r>
            <a:br>
              <a:rPr lang="en-US" sz="2000" dirty="0">
                <a:solidFill>
                  <a:srgbClr val="3361AA"/>
                </a:solidFill>
              </a:rPr>
            </a:br>
            <a:br>
              <a:rPr lang="en-US" sz="2000" dirty="0">
                <a:solidFill>
                  <a:srgbClr val="3361AA"/>
                </a:solidFill>
              </a:rPr>
            </a:br>
            <a:r>
              <a:rPr lang="en-US" sz="2000" dirty="0">
                <a:solidFill>
                  <a:srgbClr val="3361AA"/>
                </a:solidFill>
              </a:rPr>
              <a:t>Amen.</a:t>
            </a:r>
          </a:p>
          <a:p>
            <a:pPr marL="0" indent="0" algn="ctr">
              <a:spcAft>
                <a:spcPts val="800"/>
              </a:spcAft>
              <a:buNone/>
            </a:pPr>
            <a:r>
              <a:rPr lang="en-US" sz="2200" b="1" dirty="0">
                <a:solidFill>
                  <a:srgbClr val="3361AA"/>
                </a:solidFill>
              </a:rPr>
              <a:t> </a:t>
            </a:r>
          </a:p>
        </p:txBody>
      </p:sp>
    </p:spTree>
    <p:extLst>
      <p:ext uri="{BB962C8B-B14F-4D97-AF65-F5344CB8AC3E}">
        <p14:creationId xmlns:p14="http://schemas.microsoft.com/office/powerpoint/2010/main" val="40959041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95978-D3E2-6248-9BD2-5AD39871DF9A}"/>
              </a:ext>
            </a:extLst>
          </p:cNvPr>
          <p:cNvSpPr>
            <a:spLocks noGrp="1"/>
          </p:cNvSpPr>
          <p:nvPr>
            <p:ph type="title"/>
          </p:nvPr>
        </p:nvSpPr>
        <p:spPr/>
        <p:txBody>
          <a:bodyPr>
            <a:normAutofit/>
          </a:bodyPr>
          <a:lstStyle/>
          <a:p>
            <a:pPr>
              <a:spcAft>
                <a:spcPts val="800"/>
              </a:spcAft>
            </a:pPr>
            <a:r>
              <a:rPr lang="en-US" sz="4000" dirty="0"/>
              <a:t>Third Sunday in Lent</a:t>
            </a:r>
          </a:p>
        </p:txBody>
      </p:sp>
      <p:sp>
        <p:nvSpPr>
          <p:cNvPr id="4" name="Content Placeholder 3">
            <a:extLst>
              <a:ext uri="{FF2B5EF4-FFF2-40B4-BE49-F238E27FC236}">
                <a16:creationId xmlns:a16="http://schemas.microsoft.com/office/drawing/2014/main" id="{9B93D032-1483-E04F-9FE5-059261271545}"/>
              </a:ext>
            </a:extLst>
          </p:cNvPr>
          <p:cNvSpPr>
            <a:spLocks noGrp="1"/>
          </p:cNvSpPr>
          <p:nvPr>
            <p:ph sz="half" idx="2"/>
          </p:nvPr>
        </p:nvSpPr>
        <p:spPr>
          <a:xfrm>
            <a:off x="839788" y="2166408"/>
            <a:ext cx="10514012" cy="3684588"/>
          </a:xfrm>
        </p:spPr>
        <p:txBody>
          <a:bodyPr>
            <a:normAutofit/>
          </a:bodyPr>
          <a:lstStyle/>
          <a:p>
            <a:pPr marL="0" indent="0">
              <a:spcAft>
                <a:spcPts val="800"/>
              </a:spcAft>
              <a:buNone/>
            </a:pPr>
            <a:r>
              <a:rPr lang="en-US" sz="2000" b="1" dirty="0"/>
              <a:t> </a:t>
            </a:r>
            <a:endParaRPr lang="en-US" sz="2000" dirty="0"/>
          </a:p>
          <a:p>
            <a:pPr marL="0" indent="0">
              <a:spcAft>
                <a:spcPts val="800"/>
              </a:spcAft>
              <a:buNone/>
            </a:pPr>
            <a:r>
              <a:rPr lang="en-US" b="1" dirty="0"/>
              <a:t>Isaiah 55:1-9</a:t>
            </a:r>
          </a:p>
          <a:p>
            <a:pPr marL="0" indent="0">
              <a:spcAft>
                <a:spcPts val="800"/>
              </a:spcAft>
              <a:buNone/>
            </a:pPr>
            <a:r>
              <a:rPr lang="en-US" b="1" dirty="0"/>
              <a:t>Psalm 63:1-8</a:t>
            </a:r>
          </a:p>
          <a:p>
            <a:pPr marL="0" indent="0">
              <a:spcAft>
                <a:spcPts val="800"/>
              </a:spcAft>
              <a:buNone/>
            </a:pPr>
            <a:r>
              <a:rPr lang="en-US" b="1" dirty="0"/>
              <a:t>1 Corinthians 10:1-13</a:t>
            </a:r>
          </a:p>
          <a:p>
            <a:pPr marL="0" indent="0">
              <a:spcAft>
                <a:spcPts val="800"/>
              </a:spcAft>
              <a:buNone/>
            </a:pPr>
            <a:r>
              <a:rPr lang="en-US" b="1" dirty="0"/>
              <a:t>Luke 13:1-9</a:t>
            </a:r>
          </a:p>
        </p:txBody>
      </p:sp>
    </p:spTree>
    <p:extLst>
      <p:ext uri="{BB962C8B-B14F-4D97-AF65-F5344CB8AC3E}">
        <p14:creationId xmlns:p14="http://schemas.microsoft.com/office/powerpoint/2010/main" val="32264830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407583"/>
            <a:ext cx="9287933" cy="4493684"/>
          </a:xfrm>
        </p:spPr>
        <p:txBody>
          <a:bodyPr>
            <a:normAutofit/>
          </a:bodyPr>
          <a:lstStyle/>
          <a:p>
            <a:pPr marL="0" indent="0">
              <a:spcAft>
                <a:spcPts val="600"/>
              </a:spcAft>
              <a:buNone/>
            </a:pPr>
            <a:r>
              <a:rPr lang="en-US" b="1" dirty="0">
                <a:solidFill>
                  <a:srgbClr val="3361AA"/>
                </a:solidFill>
                <a:latin typeface="Avenir Next LT Pro" panose="020B0504020202020204" pitchFamily="34" charset="77"/>
              </a:rPr>
              <a:t>Isaiah 55:1-9</a:t>
            </a:r>
          </a:p>
          <a:p>
            <a:pPr marL="0" indent="0">
              <a:lnSpc>
                <a:spcPct val="100000"/>
              </a:lnSpc>
              <a:buNone/>
            </a:pPr>
            <a:r>
              <a:rPr lang="en-US" sz="2000" dirty="0">
                <a:solidFill>
                  <a:srgbClr val="000000"/>
                </a:solidFill>
              </a:rPr>
              <a:t>“Come, all you who are thirsty, come to the waters; and you who have no money, come, buy and eat! Come, buy wine and milk without money and without cost.</a:t>
            </a:r>
            <a:br>
              <a:rPr lang="en-US" sz="2000" dirty="0">
                <a:solidFill>
                  <a:srgbClr val="000000"/>
                </a:solidFill>
              </a:rPr>
            </a:br>
            <a:r>
              <a:rPr lang="en-US" sz="2000" baseline="30000" dirty="0">
                <a:solidFill>
                  <a:srgbClr val="000000"/>
                </a:solidFill>
              </a:rPr>
              <a:t>2 </a:t>
            </a:r>
            <a:r>
              <a:rPr lang="en-US" sz="2000" dirty="0">
                <a:solidFill>
                  <a:srgbClr val="000000"/>
                </a:solidFill>
              </a:rPr>
              <a:t>Why spend money on what is not bread, and your </a:t>
            </a:r>
            <a:r>
              <a:rPr lang="en-US" sz="2000" dirty="0" err="1">
                <a:solidFill>
                  <a:srgbClr val="000000"/>
                </a:solidFill>
              </a:rPr>
              <a:t>labour</a:t>
            </a:r>
            <a:r>
              <a:rPr lang="en-US" sz="2000" dirty="0">
                <a:solidFill>
                  <a:srgbClr val="000000"/>
                </a:solidFill>
              </a:rPr>
              <a:t> on what does not satisfy? Listen, listen to me, and eat what is good, and you will delight in the richest of fare.</a:t>
            </a:r>
            <a:br>
              <a:rPr lang="en-US" sz="2000" dirty="0">
                <a:solidFill>
                  <a:srgbClr val="000000"/>
                </a:solidFill>
              </a:rPr>
            </a:br>
            <a:r>
              <a:rPr lang="en-US" sz="2000" baseline="30000" dirty="0">
                <a:solidFill>
                  <a:srgbClr val="000000"/>
                </a:solidFill>
              </a:rPr>
              <a:t>3 </a:t>
            </a:r>
            <a:r>
              <a:rPr lang="en-US" sz="2000" dirty="0">
                <a:solidFill>
                  <a:srgbClr val="000000"/>
                </a:solidFill>
              </a:rPr>
              <a:t>Give ear and come to me; listen, that you may live. I will make an everlasting covenant with you, my faithful love promised to David.</a:t>
            </a:r>
            <a:br>
              <a:rPr lang="en-US" sz="2000" dirty="0">
                <a:solidFill>
                  <a:srgbClr val="000000"/>
                </a:solidFill>
              </a:rPr>
            </a:br>
            <a:r>
              <a:rPr lang="en-US" sz="2000" baseline="30000" dirty="0">
                <a:solidFill>
                  <a:srgbClr val="000000"/>
                </a:solidFill>
              </a:rPr>
              <a:t>4 </a:t>
            </a:r>
            <a:r>
              <a:rPr lang="en-US" sz="2000" dirty="0">
                <a:solidFill>
                  <a:srgbClr val="000000"/>
                </a:solidFill>
              </a:rPr>
              <a:t>See, I have made him a witness to the peoples, a ruler and commander of the peoples.</a:t>
            </a:r>
            <a:endParaRPr lang="en-US" sz="2000" dirty="0"/>
          </a:p>
        </p:txBody>
      </p:sp>
    </p:spTree>
    <p:extLst>
      <p:ext uri="{BB962C8B-B14F-4D97-AF65-F5344CB8AC3E}">
        <p14:creationId xmlns:p14="http://schemas.microsoft.com/office/powerpoint/2010/main" val="30889939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595967"/>
            <a:ext cx="9287933" cy="3666065"/>
          </a:xfrm>
        </p:spPr>
        <p:txBody>
          <a:bodyPr>
            <a:noAutofit/>
          </a:bodyPr>
          <a:lstStyle/>
          <a:p>
            <a:pPr marL="0" indent="0">
              <a:lnSpc>
                <a:spcPct val="110000"/>
              </a:lnSpc>
              <a:spcAft>
                <a:spcPts val="600"/>
              </a:spcAft>
              <a:buNone/>
            </a:pPr>
            <a:r>
              <a:rPr lang="en-US" sz="1900" b="1" baseline="30000" dirty="0"/>
              <a:t>5 </a:t>
            </a:r>
            <a:r>
              <a:rPr lang="en-US" sz="1900" dirty="0"/>
              <a:t>Surely you will summon nations you know not, and nations you do not know will come running to you, because of the </a:t>
            </a:r>
            <a:r>
              <a:rPr lang="en-US" sz="1900" cap="small" dirty="0"/>
              <a:t>Lord</a:t>
            </a:r>
            <a:r>
              <a:rPr lang="en-US" sz="1900" dirty="0"/>
              <a:t> your God, the Holy One of Israel, for he has endowed you with </a:t>
            </a:r>
            <a:r>
              <a:rPr lang="en-US" sz="1900" dirty="0" err="1"/>
              <a:t>splendour</a:t>
            </a:r>
            <a:r>
              <a:rPr lang="en-US" sz="1900" dirty="0"/>
              <a:t>.”</a:t>
            </a:r>
            <a:br>
              <a:rPr lang="en-US" sz="1900" dirty="0"/>
            </a:br>
            <a:r>
              <a:rPr lang="en-US" sz="1900" b="1" baseline="30000" dirty="0"/>
              <a:t>6 </a:t>
            </a:r>
            <a:r>
              <a:rPr lang="en-US" sz="1900" dirty="0"/>
              <a:t>Seek the </a:t>
            </a:r>
            <a:r>
              <a:rPr lang="en-US" sz="1900" cap="small" dirty="0"/>
              <a:t>Lord</a:t>
            </a:r>
            <a:r>
              <a:rPr lang="en-US" sz="1900" dirty="0"/>
              <a:t> while he may be found; call on him while he is near.</a:t>
            </a:r>
            <a:br>
              <a:rPr lang="en-US" sz="1900" dirty="0"/>
            </a:br>
            <a:r>
              <a:rPr lang="en-US" sz="1900" b="1" baseline="30000" dirty="0"/>
              <a:t>7 </a:t>
            </a:r>
            <a:r>
              <a:rPr lang="en-US" sz="1900" dirty="0"/>
              <a:t>Let the wicked forsake their ways and the unrighteous their thoughts. Let them turn to the </a:t>
            </a:r>
            <a:r>
              <a:rPr lang="en-US" sz="1900" cap="small" dirty="0"/>
              <a:t>Lord</a:t>
            </a:r>
            <a:r>
              <a:rPr lang="en-US" sz="1900" dirty="0"/>
              <a:t>, and he will have mercy on them, and to our God, for he will freely pardon.</a:t>
            </a:r>
            <a:br>
              <a:rPr lang="en-US" sz="1900" dirty="0"/>
            </a:br>
            <a:r>
              <a:rPr lang="en-US" sz="1900" b="1" baseline="30000" dirty="0"/>
              <a:t>8 </a:t>
            </a:r>
            <a:r>
              <a:rPr lang="en-US" sz="1900" dirty="0"/>
              <a:t>“For my thoughts are not your thoughts, neither are your ways my ways,”</a:t>
            </a:r>
            <a:br>
              <a:rPr lang="en-US" sz="1900" dirty="0"/>
            </a:br>
            <a:r>
              <a:rPr lang="en-US" sz="1900" dirty="0"/>
              <a:t>declares the </a:t>
            </a:r>
            <a:r>
              <a:rPr lang="en-US" sz="1900" cap="small" dirty="0"/>
              <a:t>Lord</a:t>
            </a:r>
            <a:r>
              <a:rPr lang="en-US" sz="1900" dirty="0"/>
              <a:t>.</a:t>
            </a:r>
            <a:br>
              <a:rPr lang="en-US" sz="1900" dirty="0"/>
            </a:br>
            <a:r>
              <a:rPr lang="en-US" sz="1900" b="1" baseline="30000" dirty="0"/>
              <a:t>9 </a:t>
            </a:r>
            <a:r>
              <a:rPr lang="en-US" sz="1900" dirty="0"/>
              <a:t>“As the Heavens are higher than the Earth, so are my ways higher than your ways and my thoughts than your thoughts."</a:t>
            </a:r>
            <a:endParaRPr lang="en-US" sz="1900" dirty="0">
              <a:cs typeface="Calibri"/>
            </a:endParaRPr>
          </a:p>
          <a:p>
            <a:pPr marL="0" indent="0">
              <a:lnSpc>
                <a:spcPct val="110000"/>
              </a:lnSpc>
              <a:spcAft>
                <a:spcPts val="600"/>
              </a:spcAft>
              <a:buNone/>
            </a:pPr>
            <a:r>
              <a:rPr lang="en-US" sz="1900" dirty="0"/>
              <a:t> </a:t>
            </a:r>
          </a:p>
        </p:txBody>
      </p:sp>
      <p:sp>
        <p:nvSpPr>
          <p:cNvPr id="4" name="TextBox 3">
            <a:extLst>
              <a:ext uri="{FF2B5EF4-FFF2-40B4-BE49-F238E27FC236}">
                <a16:creationId xmlns:a16="http://schemas.microsoft.com/office/drawing/2014/main" id="{B0D9AA29-E3F4-E644-8FC6-0B9460426F16}"/>
              </a:ext>
            </a:extLst>
          </p:cNvPr>
          <p:cNvSpPr txBox="1"/>
          <p:nvPr/>
        </p:nvSpPr>
        <p:spPr>
          <a:xfrm>
            <a:off x="1384300" y="5521867"/>
            <a:ext cx="6193366" cy="276999"/>
          </a:xfrm>
          <a:prstGeom prst="rect">
            <a:avLst/>
          </a:prstGeom>
          <a:noFill/>
        </p:spPr>
        <p:txBody>
          <a:bodyPr wrap="square">
            <a:spAutoFit/>
          </a:bodyPr>
          <a:lstStyle/>
          <a:p>
            <a:pPr>
              <a:spcAft>
                <a:spcPts val="600"/>
              </a:spcAft>
            </a:pPr>
            <a:r>
              <a:rPr lang="en-US" sz="1200" b="1" dirty="0">
                <a:solidFill>
                  <a:srgbClr val="3361AA"/>
                </a:solidFill>
                <a:latin typeface="Avenir Next LT Pro" panose="020B0504020202020204" pitchFamily="34" charset="77"/>
              </a:rPr>
              <a:t>Isaiah 55:1-9</a:t>
            </a:r>
          </a:p>
        </p:txBody>
      </p:sp>
    </p:spTree>
    <p:extLst>
      <p:ext uri="{BB962C8B-B14F-4D97-AF65-F5344CB8AC3E}">
        <p14:creationId xmlns:p14="http://schemas.microsoft.com/office/powerpoint/2010/main" val="42145217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365250"/>
            <a:ext cx="9287933" cy="4493684"/>
          </a:xfrm>
        </p:spPr>
        <p:txBody>
          <a:bodyPr>
            <a:normAutofit fontScale="92500" lnSpcReduction="20000"/>
          </a:bodyPr>
          <a:lstStyle/>
          <a:p>
            <a:pPr marL="0" indent="0">
              <a:lnSpc>
                <a:spcPct val="110000"/>
              </a:lnSpc>
              <a:spcAft>
                <a:spcPts val="600"/>
              </a:spcAft>
              <a:buNone/>
            </a:pPr>
            <a:r>
              <a:rPr lang="en-US" b="1" dirty="0">
                <a:solidFill>
                  <a:srgbClr val="3361AA"/>
                </a:solidFill>
                <a:latin typeface="Avenir Next LT Pro" panose="020B0504020202020204" pitchFamily="34" charset="77"/>
              </a:rPr>
              <a:t>Psalm 63:1-8</a:t>
            </a:r>
          </a:p>
          <a:p>
            <a:pPr marL="0" indent="0">
              <a:lnSpc>
                <a:spcPct val="110000"/>
              </a:lnSpc>
              <a:spcAft>
                <a:spcPts val="600"/>
              </a:spcAft>
              <a:buNone/>
            </a:pPr>
            <a:r>
              <a:rPr lang="en-US" sz="2000" dirty="0"/>
              <a:t>You, God, are my God, earnestly I seek you; I thirst for you, my whole being longs for you, in a dry and parched land where there is no water.</a:t>
            </a:r>
          </a:p>
          <a:p>
            <a:pPr marL="0" indent="0">
              <a:lnSpc>
                <a:spcPct val="110000"/>
              </a:lnSpc>
              <a:spcAft>
                <a:spcPts val="600"/>
              </a:spcAft>
              <a:buNone/>
            </a:pPr>
            <a:r>
              <a:rPr lang="en-US" sz="2000" b="1" baseline="30000" dirty="0"/>
              <a:t>2 </a:t>
            </a:r>
            <a:r>
              <a:rPr lang="en-US" sz="2000" dirty="0"/>
              <a:t>I have seen you in the sanctuary and beheld your power and your glory.</a:t>
            </a:r>
          </a:p>
          <a:p>
            <a:pPr marL="0" indent="0">
              <a:lnSpc>
                <a:spcPct val="110000"/>
              </a:lnSpc>
              <a:spcAft>
                <a:spcPts val="600"/>
              </a:spcAft>
              <a:buNone/>
            </a:pPr>
            <a:r>
              <a:rPr lang="en-US" sz="2000" b="1" baseline="30000" dirty="0"/>
              <a:t>3 </a:t>
            </a:r>
            <a:r>
              <a:rPr lang="en-US" sz="2000" dirty="0"/>
              <a:t>Because your love is better than life, my lips will glorify you.</a:t>
            </a:r>
          </a:p>
          <a:p>
            <a:pPr marL="0" indent="0">
              <a:lnSpc>
                <a:spcPct val="110000"/>
              </a:lnSpc>
              <a:spcAft>
                <a:spcPts val="600"/>
              </a:spcAft>
              <a:buNone/>
            </a:pPr>
            <a:r>
              <a:rPr lang="en-US" sz="2000" b="1" baseline="30000" dirty="0"/>
              <a:t>4 </a:t>
            </a:r>
            <a:r>
              <a:rPr lang="en-US" sz="2000" dirty="0"/>
              <a:t>I will praise you as long as I live, and in your name I will lift up my hands.</a:t>
            </a:r>
          </a:p>
          <a:p>
            <a:pPr marL="0" indent="0">
              <a:lnSpc>
                <a:spcPct val="110000"/>
              </a:lnSpc>
              <a:spcAft>
                <a:spcPts val="600"/>
              </a:spcAft>
              <a:buNone/>
            </a:pPr>
            <a:r>
              <a:rPr lang="en-US" sz="2000" b="1" baseline="30000" dirty="0"/>
              <a:t>5 </a:t>
            </a:r>
            <a:r>
              <a:rPr lang="en-US" sz="2000" dirty="0"/>
              <a:t>I will be fully satisfied as with the richest of foods; with singing lips my mouth will praise you.</a:t>
            </a:r>
          </a:p>
          <a:p>
            <a:pPr marL="0" indent="0">
              <a:lnSpc>
                <a:spcPct val="110000"/>
              </a:lnSpc>
              <a:spcAft>
                <a:spcPts val="600"/>
              </a:spcAft>
              <a:buNone/>
            </a:pPr>
            <a:r>
              <a:rPr lang="en-US" sz="2000" b="1" baseline="30000" dirty="0"/>
              <a:t>6 </a:t>
            </a:r>
            <a:r>
              <a:rPr lang="en-US" sz="2000" dirty="0"/>
              <a:t>On my bed I remember you; I think of you through the watches of the night.</a:t>
            </a:r>
            <a:br>
              <a:rPr lang="en-US" sz="2000" dirty="0"/>
            </a:br>
            <a:r>
              <a:rPr lang="en-US" sz="2000" b="1" baseline="30000" dirty="0"/>
              <a:t>7 </a:t>
            </a:r>
            <a:r>
              <a:rPr lang="en-US" sz="2000" dirty="0"/>
              <a:t>Because you are my help, I sing in the shadow of your wings.</a:t>
            </a:r>
            <a:br>
              <a:rPr lang="en-US" sz="2000" dirty="0"/>
            </a:br>
            <a:r>
              <a:rPr lang="en-US" sz="2000" b="1" baseline="30000" dirty="0"/>
              <a:t>8 </a:t>
            </a:r>
            <a:r>
              <a:rPr lang="en-US" sz="2000" dirty="0"/>
              <a:t>I cling to you; your right hand upholds me.</a:t>
            </a:r>
          </a:p>
        </p:txBody>
      </p:sp>
    </p:spTree>
    <p:extLst>
      <p:ext uri="{BB962C8B-B14F-4D97-AF65-F5344CB8AC3E}">
        <p14:creationId xmlns:p14="http://schemas.microsoft.com/office/powerpoint/2010/main" val="40883400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9D2DFB3-15AF-4B74-8AEB-F61098D62385}"/>
              </a:ext>
            </a:extLst>
          </p:cNvPr>
          <p:cNvSpPr txBox="1"/>
          <p:nvPr/>
        </p:nvSpPr>
        <p:spPr>
          <a:xfrm>
            <a:off x="1289304" y="149087"/>
            <a:ext cx="9849751" cy="5785994"/>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ts val="0"/>
              </a:spcBef>
              <a:spcAft>
                <a:spcPts val="80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DACC00B7-A156-4A44-9192-D54228A43178}"/>
              </a:ext>
            </a:extLst>
          </p:cNvPr>
          <p:cNvSpPr/>
          <p:nvPr/>
        </p:nvSpPr>
        <p:spPr>
          <a:xfrm>
            <a:off x="7492999" y="5083351"/>
            <a:ext cx="3393664" cy="743345"/>
          </a:xfrm>
          <a:prstGeom prst="rect">
            <a:avLst/>
          </a:prstGeom>
        </p:spPr>
        <p:txBody>
          <a:bodyPr wrap="square">
            <a:spAutoFit/>
          </a:bodyPr>
          <a:lstStyle/>
          <a:p>
            <a:pPr lvl="0">
              <a:lnSpc>
                <a:spcPct val="107000"/>
              </a:lnSpc>
              <a:spcAft>
                <a:spcPts val="800"/>
              </a:spcAft>
              <a:defRPr/>
            </a:pPr>
            <a:r>
              <a:rPr lang="en-AU" sz="800" dirty="0">
                <a:solidFill>
                  <a:srgbClr val="000000"/>
                </a:solidFill>
                <a:latin typeface="Avenir Next LT Pro Light" panose="020B0304020202020204" pitchFamily="34" charset="77"/>
                <a:ea typeface="Calibri" panose="020F0502020204030204" pitchFamily="34" charset="0"/>
                <a:cs typeface="Times New Roman" panose="02020603050405020304" pitchFamily="18" charset="0"/>
              </a:rPr>
              <a:t>Girl drinking water in Rwanda (from Partners in Health initiative), from Art in the Christian Tradition, a project of the Vanderbilt Divinity Library, Nashville, TN. </a:t>
            </a:r>
            <a:r>
              <a:rPr lang="en-AU" sz="800" u="sng" dirty="0">
                <a:solidFill>
                  <a:srgbClr val="0000FF"/>
                </a:solidFill>
                <a:latin typeface="Avenir Next LT Pro Light" panose="020B0304020202020204" pitchFamily="34" charset="77"/>
                <a:ea typeface="Calibri" panose="020F0502020204030204" pitchFamily="34" charset="0"/>
                <a:cs typeface="Times New Roman" panose="02020603050405020304" pitchFamily="18" charset="0"/>
                <a:hlinkClick r:id="rId2"/>
              </a:rPr>
              <a:t>https://diglib.library.vanderbilt.edu/act-imagelink.pl?RC=54308</a:t>
            </a:r>
            <a:r>
              <a:rPr lang="en-AU" sz="800" dirty="0">
                <a:solidFill>
                  <a:srgbClr val="000000"/>
                </a:solidFill>
                <a:latin typeface="Avenir Next LT Pro Light" panose="020B0304020202020204" pitchFamily="34" charset="77"/>
                <a:ea typeface="Calibri" panose="020F0502020204030204" pitchFamily="34" charset="0"/>
                <a:cs typeface="Times New Roman" panose="02020603050405020304" pitchFamily="18" charset="0"/>
              </a:rPr>
              <a:t> [retrieved November 21, 2021]. Original source: http://</a:t>
            </a:r>
            <a:r>
              <a:rPr lang="en-AU" sz="800" dirty="0" err="1">
                <a:solidFill>
                  <a:srgbClr val="000000"/>
                </a:solidFill>
                <a:latin typeface="Avenir Next LT Pro Light" panose="020B0304020202020204" pitchFamily="34" charset="77"/>
                <a:ea typeface="Calibri" panose="020F0502020204030204" pitchFamily="34" charset="0"/>
                <a:cs typeface="Times New Roman" panose="02020603050405020304" pitchFamily="18" charset="0"/>
              </a:rPr>
              <a:t>www.flickr.com</a:t>
            </a:r>
            <a:r>
              <a:rPr lang="en-AU" sz="800" dirty="0">
                <a:solidFill>
                  <a:srgbClr val="000000"/>
                </a:solidFill>
                <a:latin typeface="Avenir Next LT Pro Light" panose="020B0304020202020204" pitchFamily="34" charset="77"/>
                <a:ea typeface="Calibri" panose="020F0502020204030204" pitchFamily="34" charset="0"/>
                <a:cs typeface="Times New Roman" panose="02020603050405020304" pitchFamily="18" charset="0"/>
              </a:rPr>
              <a:t>/photos/</a:t>
            </a:r>
            <a:r>
              <a:rPr lang="en-AU" sz="800" dirty="0" err="1">
                <a:solidFill>
                  <a:srgbClr val="000000"/>
                </a:solidFill>
                <a:latin typeface="Avenir Next LT Pro Light" panose="020B0304020202020204" pitchFamily="34" charset="77"/>
                <a:ea typeface="Calibri" panose="020F0502020204030204" pitchFamily="34" charset="0"/>
                <a:cs typeface="Times New Roman" panose="02020603050405020304" pitchFamily="18" charset="0"/>
              </a:rPr>
              <a:t>jongos</a:t>
            </a:r>
            <a:r>
              <a:rPr lang="en-AU" sz="800" dirty="0">
                <a:solidFill>
                  <a:srgbClr val="000000"/>
                </a:solidFill>
                <a:latin typeface="Avenir Next LT Pro Light" panose="020B0304020202020204" pitchFamily="34" charset="77"/>
                <a:ea typeface="Calibri" panose="020F0502020204030204" pitchFamily="34" charset="0"/>
                <a:cs typeface="Times New Roman" panose="02020603050405020304" pitchFamily="18" charset="0"/>
              </a:rPr>
              <a:t>/2824416129/.</a:t>
            </a:r>
            <a:endParaRPr lang="en-AU" sz="800" dirty="0">
              <a:solidFill>
                <a:prstClr val="black"/>
              </a:solidFill>
              <a:latin typeface="Avenir Next LT Pro Light" panose="020B0304020202020204" pitchFamily="34" charset="77"/>
              <a:ea typeface="Calibri" panose="020F0502020204030204" pitchFamily="34" charset="0"/>
              <a:cs typeface="Times New Roman" panose="02020603050405020304" pitchFamily="18" charset="0"/>
            </a:endParaRPr>
          </a:p>
        </p:txBody>
      </p:sp>
      <p:sp>
        <p:nvSpPr>
          <p:cNvPr id="2" name="Content Placeholder 1">
            <a:extLst>
              <a:ext uri="{FF2B5EF4-FFF2-40B4-BE49-F238E27FC236}">
                <a16:creationId xmlns:a16="http://schemas.microsoft.com/office/drawing/2014/main" id="{4359B4E5-6AA1-1749-A634-7E6DF66EEFD1}"/>
              </a:ext>
            </a:extLst>
          </p:cNvPr>
          <p:cNvSpPr>
            <a:spLocks noGrp="1"/>
          </p:cNvSpPr>
          <p:nvPr>
            <p:ph idx="1"/>
          </p:nvPr>
        </p:nvSpPr>
        <p:spPr>
          <a:xfrm>
            <a:off x="7492999" y="1416973"/>
            <a:ext cx="3472931" cy="3503842"/>
          </a:xfrm>
        </p:spPr>
        <p:txBody>
          <a:bodyPr>
            <a:normAutofit fontScale="62500" lnSpcReduction="20000"/>
          </a:bodyPr>
          <a:lstStyle/>
          <a:p>
            <a:pPr marL="0" indent="0">
              <a:lnSpc>
                <a:spcPct val="120000"/>
              </a:lnSpc>
              <a:spcBef>
                <a:spcPts val="0"/>
              </a:spcBef>
              <a:buNone/>
              <a:defRPr/>
            </a:pPr>
            <a:r>
              <a:rPr lang="en-AU" b="1" dirty="0">
                <a:solidFill>
                  <a:srgbClr val="3361AA"/>
                </a:solidFill>
                <a:latin typeface="Avenir Next LT Pro" panose="020B0504020202020204" pitchFamily="34" charset="77"/>
              </a:rPr>
              <a:t>Personal Reflection</a:t>
            </a:r>
          </a:p>
          <a:p>
            <a:pPr marL="0" indent="0">
              <a:lnSpc>
                <a:spcPct val="120000"/>
              </a:lnSpc>
              <a:spcBef>
                <a:spcPts val="0"/>
              </a:spcBef>
              <a:buNone/>
              <a:defRPr/>
            </a:pPr>
            <a:endParaRPr lang="en-AU" dirty="0">
              <a:solidFill>
                <a:prstClr val="black"/>
              </a:solidFill>
            </a:endParaRPr>
          </a:p>
          <a:p>
            <a:pPr marL="0" indent="0">
              <a:lnSpc>
                <a:spcPct val="120000"/>
              </a:lnSpc>
              <a:spcBef>
                <a:spcPts val="0"/>
              </a:spcBef>
              <a:buNone/>
              <a:defRPr/>
            </a:pPr>
            <a:r>
              <a:rPr lang="en-AU" dirty="0">
                <a:solidFill>
                  <a:prstClr val="black"/>
                </a:solidFill>
              </a:rPr>
              <a:t>This girl is thirsty and drinking freely of the water.</a:t>
            </a:r>
          </a:p>
          <a:p>
            <a:pPr marL="0" indent="0">
              <a:lnSpc>
                <a:spcPct val="120000"/>
              </a:lnSpc>
              <a:spcBef>
                <a:spcPts val="0"/>
              </a:spcBef>
              <a:buNone/>
              <a:defRPr/>
            </a:pPr>
            <a:endParaRPr lang="en-AU" dirty="0">
              <a:solidFill>
                <a:prstClr val="black"/>
              </a:solidFill>
            </a:endParaRPr>
          </a:p>
          <a:p>
            <a:pPr marL="0" indent="0">
              <a:lnSpc>
                <a:spcPct val="120000"/>
              </a:lnSpc>
              <a:spcBef>
                <a:spcPts val="0"/>
              </a:spcBef>
              <a:buNone/>
              <a:defRPr/>
            </a:pPr>
            <a:r>
              <a:rPr lang="en-AU" dirty="0">
                <a:solidFill>
                  <a:prstClr val="black"/>
                </a:solidFill>
              </a:rPr>
              <a:t>Are you thirsty?</a:t>
            </a:r>
          </a:p>
          <a:p>
            <a:pPr marL="0" indent="0">
              <a:lnSpc>
                <a:spcPct val="120000"/>
              </a:lnSpc>
              <a:spcBef>
                <a:spcPts val="0"/>
              </a:spcBef>
              <a:buNone/>
              <a:defRPr/>
            </a:pPr>
            <a:endParaRPr lang="en-AU" dirty="0">
              <a:solidFill>
                <a:prstClr val="black"/>
              </a:solidFill>
            </a:endParaRPr>
          </a:p>
          <a:p>
            <a:pPr marL="0" indent="0">
              <a:lnSpc>
                <a:spcPct val="120000"/>
              </a:lnSpc>
              <a:spcBef>
                <a:spcPts val="0"/>
              </a:spcBef>
              <a:buNone/>
              <a:defRPr/>
            </a:pPr>
            <a:r>
              <a:rPr lang="en-AU" dirty="0">
                <a:solidFill>
                  <a:prstClr val="black"/>
                </a:solidFill>
              </a:rPr>
              <a:t>Are you longing for God?</a:t>
            </a:r>
          </a:p>
          <a:p>
            <a:pPr marL="0" indent="0">
              <a:lnSpc>
                <a:spcPct val="120000"/>
              </a:lnSpc>
              <a:spcBef>
                <a:spcPts val="0"/>
              </a:spcBef>
              <a:buNone/>
              <a:defRPr/>
            </a:pPr>
            <a:endParaRPr lang="en-AU" dirty="0">
              <a:solidFill>
                <a:prstClr val="black"/>
              </a:solidFill>
            </a:endParaRPr>
          </a:p>
          <a:p>
            <a:pPr marL="0" indent="0">
              <a:lnSpc>
                <a:spcPct val="120000"/>
              </a:lnSpc>
              <a:buNone/>
              <a:defRPr/>
            </a:pPr>
            <a:r>
              <a:rPr lang="en-AU" dirty="0"/>
              <a:t>Jesus is the life-giving water. </a:t>
            </a:r>
            <a:endParaRPr lang="en-AU" dirty="0">
              <a:cs typeface="Calibri"/>
            </a:endParaRPr>
          </a:p>
          <a:p>
            <a:pPr marL="0" indent="0">
              <a:lnSpc>
                <a:spcPct val="120000"/>
              </a:lnSpc>
              <a:spcBef>
                <a:spcPts val="0"/>
              </a:spcBef>
              <a:buNone/>
              <a:defRPr/>
            </a:pPr>
            <a:endParaRPr lang="en-AU" dirty="0">
              <a:solidFill>
                <a:prstClr val="black"/>
              </a:solidFill>
            </a:endParaRPr>
          </a:p>
          <a:p>
            <a:pPr marL="0" indent="0">
              <a:lnSpc>
                <a:spcPct val="120000"/>
              </a:lnSpc>
              <a:spcBef>
                <a:spcPts val="0"/>
              </a:spcBef>
              <a:buNone/>
              <a:defRPr/>
            </a:pPr>
            <a:r>
              <a:rPr lang="en-AU" dirty="0"/>
              <a:t>"If anyone is thirsty, let him come to me and drink."</a:t>
            </a:r>
            <a:endParaRPr lang="en-AU" dirty="0">
              <a:cs typeface="Calibri"/>
            </a:endParaRPr>
          </a:p>
          <a:p>
            <a:pPr marL="0" indent="0">
              <a:lnSpc>
                <a:spcPct val="120000"/>
              </a:lnSpc>
              <a:spcBef>
                <a:spcPts val="0"/>
              </a:spcBef>
              <a:buNone/>
              <a:defRPr/>
            </a:pPr>
            <a:endParaRPr lang="en-AU" dirty="0">
              <a:solidFill>
                <a:prstClr val="black"/>
              </a:solidFill>
            </a:endParaRPr>
          </a:p>
          <a:p>
            <a:pPr marL="0" indent="0">
              <a:lnSpc>
                <a:spcPct val="120000"/>
              </a:lnSpc>
              <a:spcBef>
                <a:spcPts val="0"/>
              </a:spcBef>
              <a:buNone/>
              <a:defRPr/>
            </a:pPr>
            <a:endParaRPr lang="en-AU" dirty="0">
              <a:solidFill>
                <a:prstClr val="black"/>
              </a:solidFill>
            </a:endParaRPr>
          </a:p>
        </p:txBody>
      </p:sp>
      <p:pic>
        <p:nvPicPr>
          <p:cNvPr id="8" name="Picture 7" descr="A picture containing wall, brick, stone&#10;&#10;Description automatically generated">
            <a:extLst>
              <a:ext uri="{FF2B5EF4-FFF2-40B4-BE49-F238E27FC236}">
                <a16:creationId xmlns:a16="http://schemas.microsoft.com/office/drawing/2014/main" id="{63C66F51-37E0-4C4E-A2E7-4019F59654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8968" y="1381748"/>
            <a:ext cx="5823154" cy="4444948"/>
          </a:xfrm>
          <a:prstGeom prst="rect">
            <a:avLst/>
          </a:prstGeom>
        </p:spPr>
      </p:pic>
    </p:spTree>
    <p:extLst>
      <p:ext uri="{BB962C8B-B14F-4D97-AF65-F5344CB8AC3E}">
        <p14:creationId xmlns:p14="http://schemas.microsoft.com/office/powerpoint/2010/main" val="34887698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407583"/>
            <a:ext cx="9287933" cy="4493684"/>
          </a:xfrm>
        </p:spPr>
        <p:txBody>
          <a:bodyPr>
            <a:normAutofit/>
          </a:bodyPr>
          <a:lstStyle/>
          <a:p>
            <a:pPr marL="0" indent="0">
              <a:spcAft>
                <a:spcPts val="600"/>
              </a:spcAft>
              <a:buNone/>
            </a:pPr>
            <a:r>
              <a:rPr lang="en-US" b="1" dirty="0">
                <a:solidFill>
                  <a:srgbClr val="3361AA"/>
                </a:solidFill>
                <a:latin typeface="Avenir Next LT Pro" panose="020B0504020202020204" pitchFamily="34" charset="77"/>
              </a:rPr>
              <a:t>1 Corinthians 10:1-13</a:t>
            </a:r>
          </a:p>
          <a:p>
            <a:pPr marL="0" indent="0">
              <a:lnSpc>
                <a:spcPct val="100000"/>
              </a:lnSpc>
              <a:spcAft>
                <a:spcPts val="600"/>
              </a:spcAft>
              <a:buNone/>
            </a:pPr>
            <a:r>
              <a:rPr lang="en-US" dirty="0"/>
              <a:t>For I do not want you to be ignorant of the fact, brothers and sisters, that our ancestors were all under the cloud and that they all passed through the sea. </a:t>
            </a:r>
            <a:r>
              <a:rPr lang="en-US" b="1" baseline="30000" dirty="0"/>
              <a:t>2 </a:t>
            </a:r>
            <a:r>
              <a:rPr lang="en-US" dirty="0"/>
              <a:t>They were all </a:t>
            </a:r>
            <a:r>
              <a:rPr lang="en-US" dirty="0" err="1"/>
              <a:t>baptised</a:t>
            </a:r>
            <a:r>
              <a:rPr lang="en-US" dirty="0"/>
              <a:t> into Moses in the cloud and in the sea. </a:t>
            </a:r>
            <a:r>
              <a:rPr lang="en-US" b="1" baseline="30000" dirty="0"/>
              <a:t>3 </a:t>
            </a:r>
            <a:r>
              <a:rPr lang="en-US" dirty="0"/>
              <a:t>They all ate the same spiritual food </a:t>
            </a:r>
            <a:r>
              <a:rPr lang="en-US" b="1" baseline="30000" dirty="0"/>
              <a:t>4 </a:t>
            </a:r>
            <a:r>
              <a:rPr lang="en-US" dirty="0"/>
              <a:t>and drank the same spiritual drink; for they drank from the spiritual rock that accompanied them, and that rock was Christ. </a:t>
            </a:r>
            <a:r>
              <a:rPr lang="en-US" b="1" baseline="30000" dirty="0"/>
              <a:t>5 </a:t>
            </a:r>
            <a:r>
              <a:rPr lang="en-US" dirty="0"/>
              <a:t>Nevertheless, God was not pleased with most of them; their bodies were scattered in the wilderness. </a:t>
            </a:r>
          </a:p>
        </p:txBody>
      </p:sp>
    </p:spTree>
    <p:extLst>
      <p:ext uri="{BB962C8B-B14F-4D97-AF65-F5344CB8AC3E}">
        <p14:creationId xmlns:p14="http://schemas.microsoft.com/office/powerpoint/2010/main" val="18101165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595967"/>
            <a:ext cx="9287933" cy="3666065"/>
          </a:xfrm>
        </p:spPr>
        <p:txBody>
          <a:bodyPr>
            <a:noAutofit/>
          </a:bodyPr>
          <a:lstStyle/>
          <a:p>
            <a:pPr marL="0" indent="0">
              <a:lnSpc>
                <a:spcPct val="100000"/>
              </a:lnSpc>
              <a:spcAft>
                <a:spcPts val="600"/>
              </a:spcAft>
              <a:buNone/>
            </a:pPr>
            <a:r>
              <a:rPr lang="en-US" b="1" baseline="30000" dirty="0"/>
              <a:t>6 </a:t>
            </a:r>
            <a:r>
              <a:rPr lang="en-US" dirty="0"/>
              <a:t>Now these things occurred as examples to keep us from setting our hearts on evil things as they did. </a:t>
            </a:r>
            <a:r>
              <a:rPr lang="en-US" b="1" baseline="30000" dirty="0"/>
              <a:t>7 </a:t>
            </a:r>
            <a:r>
              <a:rPr lang="en-US" dirty="0"/>
              <a:t>Do not be idolaters, as some of them were; as it is written: “The people sat down to eat and drink and got up to indulge in revelry.”</a:t>
            </a:r>
            <a:r>
              <a:rPr lang="en-US" baseline="30000" dirty="0"/>
              <a:t> </a:t>
            </a:r>
            <a:r>
              <a:rPr lang="en-US" b="1" baseline="30000" dirty="0"/>
              <a:t>8 </a:t>
            </a:r>
            <a:r>
              <a:rPr lang="en-US" dirty="0"/>
              <a:t>We should not commit sexual immorality, as some of them did </a:t>
            </a:r>
            <a:r>
              <a:rPr lang="en-US" dirty="0">
                <a:ea typeface="+mn-lt"/>
                <a:cs typeface="+mn-lt"/>
              </a:rPr>
              <a:t>–</a:t>
            </a:r>
            <a:r>
              <a:rPr lang="en-US" dirty="0"/>
              <a:t> and in one day 23,000 of them died. </a:t>
            </a:r>
            <a:r>
              <a:rPr lang="en-US" b="1" baseline="30000" dirty="0"/>
              <a:t>9 </a:t>
            </a:r>
            <a:r>
              <a:rPr lang="en-US" dirty="0"/>
              <a:t>We should not test Christ, as some of them did </a:t>
            </a:r>
            <a:r>
              <a:rPr lang="en-US" dirty="0">
                <a:ea typeface="+mn-lt"/>
                <a:cs typeface="+mn-lt"/>
              </a:rPr>
              <a:t>–</a:t>
            </a:r>
            <a:r>
              <a:rPr lang="en-US" dirty="0"/>
              <a:t> and were killed by snakes. </a:t>
            </a:r>
            <a:r>
              <a:rPr lang="en-US" b="1" baseline="30000" dirty="0"/>
              <a:t>10 </a:t>
            </a:r>
            <a:r>
              <a:rPr lang="en-US" dirty="0"/>
              <a:t>And do not grumble, as some of them did </a:t>
            </a:r>
            <a:r>
              <a:rPr lang="en-US" dirty="0">
                <a:ea typeface="+mn-lt"/>
                <a:cs typeface="+mn-lt"/>
              </a:rPr>
              <a:t>–</a:t>
            </a:r>
            <a:r>
              <a:rPr lang="en-US" dirty="0"/>
              <a:t> and were killed by the destroying angel. </a:t>
            </a:r>
          </a:p>
        </p:txBody>
      </p:sp>
      <p:sp>
        <p:nvSpPr>
          <p:cNvPr id="4" name="TextBox 3">
            <a:extLst>
              <a:ext uri="{FF2B5EF4-FFF2-40B4-BE49-F238E27FC236}">
                <a16:creationId xmlns:a16="http://schemas.microsoft.com/office/drawing/2014/main" id="{B0D9AA29-E3F4-E644-8FC6-0B9460426F16}"/>
              </a:ext>
            </a:extLst>
          </p:cNvPr>
          <p:cNvSpPr txBox="1"/>
          <p:nvPr/>
        </p:nvSpPr>
        <p:spPr>
          <a:xfrm>
            <a:off x="1384300" y="5521867"/>
            <a:ext cx="6193366" cy="276999"/>
          </a:xfrm>
          <a:prstGeom prst="rect">
            <a:avLst/>
          </a:prstGeom>
          <a:noFill/>
        </p:spPr>
        <p:txBody>
          <a:bodyPr wrap="square">
            <a:spAutoFit/>
          </a:bodyPr>
          <a:lstStyle/>
          <a:p>
            <a:pPr>
              <a:spcAft>
                <a:spcPts val="600"/>
              </a:spcAft>
            </a:pPr>
            <a:r>
              <a:rPr lang="en-US" sz="1200" b="1" dirty="0">
                <a:solidFill>
                  <a:srgbClr val="3361AA"/>
                </a:solidFill>
                <a:latin typeface="Avenir Next LT Pro" panose="020B0504020202020204" pitchFamily="34" charset="77"/>
              </a:rPr>
              <a:t>1 Corinthians 10:1-13</a:t>
            </a:r>
          </a:p>
        </p:txBody>
      </p:sp>
    </p:spTree>
    <p:extLst>
      <p:ext uri="{BB962C8B-B14F-4D97-AF65-F5344CB8AC3E}">
        <p14:creationId xmlns:p14="http://schemas.microsoft.com/office/powerpoint/2010/main" val="22338351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70C1BE-30C7-BF49-A016-3ED86A0A3E07}"/>
              </a:ext>
            </a:extLst>
          </p:cNvPr>
          <p:cNvSpPr>
            <a:spLocks noGrp="1"/>
          </p:cNvSpPr>
          <p:nvPr>
            <p:ph idx="1"/>
          </p:nvPr>
        </p:nvSpPr>
        <p:spPr>
          <a:xfrm>
            <a:off x="1384300" y="1595967"/>
            <a:ext cx="9287933" cy="3666065"/>
          </a:xfrm>
        </p:spPr>
        <p:txBody>
          <a:bodyPr>
            <a:noAutofit/>
          </a:bodyPr>
          <a:lstStyle/>
          <a:p>
            <a:pPr marL="0" indent="0">
              <a:lnSpc>
                <a:spcPct val="100000"/>
              </a:lnSpc>
              <a:spcAft>
                <a:spcPts val="600"/>
              </a:spcAft>
              <a:buNone/>
            </a:pPr>
            <a:r>
              <a:rPr lang="en-US" b="1" baseline="30000" dirty="0"/>
              <a:t>11 </a:t>
            </a:r>
            <a:r>
              <a:rPr lang="en-US" dirty="0"/>
              <a:t>These things happened to them as examples and were written down as warnings for us, on whom the culmination of the ages has come. </a:t>
            </a:r>
            <a:r>
              <a:rPr lang="en-US" b="1" baseline="30000" dirty="0"/>
              <a:t>12 </a:t>
            </a:r>
            <a:r>
              <a:rPr lang="en-US" dirty="0"/>
              <a:t>So, if you think you are standing firm, be careful that you don’t fall! </a:t>
            </a:r>
            <a:r>
              <a:rPr lang="en-US" b="1" baseline="30000" dirty="0"/>
              <a:t>13 </a:t>
            </a:r>
            <a:r>
              <a:rPr lang="en-US" dirty="0"/>
              <a:t>No temptation</a:t>
            </a:r>
            <a:r>
              <a:rPr lang="en-US" baseline="30000" dirty="0"/>
              <a:t> </a:t>
            </a:r>
            <a:r>
              <a:rPr lang="en-US" dirty="0"/>
              <a:t>has overtaken you except what is common to mankind. And God is faithful; he will not let you be tempted</a:t>
            </a:r>
            <a:r>
              <a:rPr lang="en-US" baseline="30000" dirty="0"/>
              <a:t> </a:t>
            </a:r>
            <a:r>
              <a:rPr lang="en-US" dirty="0"/>
              <a:t>beyond what you can bear. But when you are tempted, he will also provide a way out so that you can endure it.</a:t>
            </a:r>
          </a:p>
        </p:txBody>
      </p:sp>
      <p:sp>
        <p:nvSpPr>
          <p:cNvPr id="4" name="TextBox 3">
            <a:extLst>
              <a:ext uri="{FF2B5EF4-FFF2-40B4-BE49-F238E27FC236}">
                <a16:creationId xmlns:a16="http://schemas.microsoft.com/office/drawing/2014/main" id="{B0D9AA29-E3F4-E644-8FC6-0B9460426F16}"/>
              </a:ext>
            </a:extLst>
          </p:cNvPr>
          <p:cNvSpPr txBox="1"/>
          <p:nvPr/>
        </p:nvSpPr>
        <p:spPr>
          <a:xfrm>
            <a:off x="1384300" y="5521867"/>
            <a:ext cx="6193366" cy="276999"/>
          </a:xfrm>
          <a:prstGeom prst="rect">
            <a:avLst/>
          </a:prstGeom>
          <a:noFill/>
        </p:spPr>
        <p:txBody>
          <a:bodyPr wrap="square">
            <a:spAutoFit/>
          </a:bodyPr>
          <a:lstStyle/>
          <a:p>
            <a:pPr>
              <a:spcAft>
                <a:spcPts val="600"/>
              </a:spcAft>
            </a:pPr>
            <a:r>
              <a:rPr lang="en-US" sz="1200" b="1" dirty="0">
                <a:solidFill>
                  <a:srgbClr val="3361AA"/>
                </a:solidFill>
                <a:latin typeface="Avenir Next LT Pro" panose="020B0504020202020204" pitchFamily="34" charset="77"/>
              </a:rPr>
              <a:t>1 Corinthians 10:1-13</a:t>
            </a:r>
          </a:p>
        </p:txBody>
      </p:sp>
    </p:spTree>
    <p:extLst>
      <p:ext uri="{BB962C8B-B14F-4D97-AF65-F5344CB8AC3E}">
        <p14:creationId xmlns:p14="http://schemas.microsoft.com/office/powerpoint/2010/main" val="169186894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b7e36264-b76b-4546-857f-03fce5c6ba07"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691BCA6D8AA77429955ABA0D02FE207" ma:contentTypeVersion="14" ma:contentTypeDescription="Create a new document." ma:contentTypeScope="" ma:versionID="d2dc9a0f279b11ab7253c47d36f94fc2">
  <xsd:schema xmlns:xsd="http://www.w3.org/2001/XMLSchema" xmlns:xs="http://www.w3.org/2001/XMLSchema" xmlns:p="http://schemas.microsoft.com/office/2006/metadata/properties" xmlns:ns2="b7e36264-b76b-4546-857f-03fce5c6ba07" xmlns:ns3="7357dd1f-699d-4d79-9a3b-b8d4e997a419" targetNamespace="http://schemas.microsoft.com/office/2006/metadata/properties" ma:root="true" ma:fieldsID="1666c6d2aa51177e3b43d40f3dd450d5" ns2:_="" ns3:_="">
    <xsd:import namespace="b7e36264-b76b-4546-857f-03fce5c6ba07"/>
    <xsd:import namespace="7357dd1f-699d-4d79-9a3b-b8d4e997a41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2:MediaLengthInSeconds" minOccurs="0"/>
                <xsd:element ref="ns2: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7e36264-b76b-4546-857f-03fce5c6ba0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357dd1f-699d-4d79-9a3b-b8d4e997a41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56C47FC-E7B0-40D0-98FA-FB370F9975D9}">
  <ds:schemaRefs>
    <ds:schemaRef ds:uri="b7e36264-b76b-4546-857f-03fce5c6ba07"/>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546F1049-2D5F-451B-9882-E34B2C2B947A}">
  <ds:schemaRefs>
    <ds:schemaRef ds:uri="7357dd1f-699d-4d79-9a3b-b8d4e997a419"/>
    <ds:schemaRef ds:uri="b7e36264-b76b-4546-857f-03fce5c6ba0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6AAC423A-5032-477B-9DDF-2C4CF1A3024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3361</TotalTime>
  <Words>1339</Words>
  <Application>Microsoft Macintosh PowerPoint</Application>
  <PresentationFormat>Widescreen</PresentationFormat>
  <Paragraphs>47</Paragraphs>
  <Slides>13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Avenir Next LT Pro</vt:lpstr>
      <vt:lpstr>Avenir Next LT Pro Light</vt:lpstr>
      <vt:lpstr>Calibri</vt:lpstr>
      <vt:lpstr>Calibri Light</vt:lpstr>
      <vt:lpstr>Office Theme</vt:lpstr>
      <vt:lpstr>PowerPoint Presentation</vt:lpstr>
      <vt:lpstr>Third Sunday in Lent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Scott Simpson</dc:creator>
  <cp:lastModifiedBy>Omar Dalagan</cp:lastModifiedBy>
  <cp:revision>113</cp:revision>
  <dcterms:created xsi:type="dcterms:W3CDTF">2021-12-01T03:42:45Z</dcterms:created>
  <dcterms:modified xsi:type="dcterms:W3CDTF">2022-01-21T05:18:30Z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0x0101004691BCA6D8AA77429955ABA0D02FE207</vt:lpwstr>
  </property>
</Properties>
</file>