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342" r:id="rId5"/>
    <p:sldId id="343" r:id="rId6"/>
    <p:sldId id="345" r:id="rId7"/>
    <p:sldId id="348" r:id="rId8"/>
    <p:sldId id="344" r:id="rId9"/>
    <p:sldId id="347" r:id="rId10"/>
    <p:sldId id="34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5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963053-47A0-1F48-8304-90410C0331D2}" v="45" dt="2022-02-07T00:27:47.3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7" autoAdjust="0"/>
    <p:restoredTop sz="65870" autoAdjust="0"/>
  </p:normalViewPr>
  <p:slideViewPr>
    <p:cSldViewPr snapToGrid="0">
      <p:cViewPr>
        <p:scale>
          <a:sx n="66" d="100"/>
          <a:sy n="66" d="100"/>
        </p:scale>
        <p:origin x="3512" y="2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9A4C-E7CC-4454-820D-9424E625E87B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22795-9C83-4200-AA78-4A40631496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64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22795-9C83-4200-AA78-4A4063149607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4653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1A9E5B-EBF6-914B-B9FB-7F98D7F405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2" t="393" r="4667" b="493"/>
          <a:stretch/>
        </p:blipFill>
        <p:spPr>
          <a:xfrm rot="5400000">
            <a:off x="2664008" y="-2664000"/>
            <a:ext cx="6876000" cy="1216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7543" y="2220913"/>
            <a:ext cx="5677705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Good Friday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7543" y="4700588"/>
            <a:ext cx="5677705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0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752B1B0-AE5A-004F-876A-472FDAE13C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0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1D6AA81-3543-CA4B-BB64-4475DFC750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C0F8EC-E9C5-2544-B72F-B56671DF14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760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4E35F2A-B5F0-9644-A90E-03B85D730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F6F1E3-0BBA-B64D-888C-57106B91E6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18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4BD2EB-80F6-D344-9C05-4F3D5B36B1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02E2D71-664E-474E-BA51-2030AA3D3C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1361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A74538C-CB1C-2F4D-B79A-77F8AEA4ED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711A6F-682D-E747-BA4C-FAABFBF83E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7571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EE92603-43A1-2E40-A50C-685EDD5842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BBE166-9B2C-3440-90E5-C38B76F10F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7667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8AA9C48-0F1A-4A41-B7E7-BA7CF60676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0FA271F-2133-E542-95A1-E0B18FECFE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3331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B9CB89D-1F51-AD46-92D6-CA2C47E33E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773C7B-4460-B34A-B051-2D18CF44E9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C45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1363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17B7E-FF15-4BCC-A698-D06B26AEB279}" type="datetimeFigureOut">
              <a:rPr lang="en-AU" smtClean="0"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F2DD1-718E-44C4-8772-5A28CD859E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1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venir LT Std 55 Roman" panose="020B0503020203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venir LT Std 65 Medium" panose="020B05030202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LT Std 35 Light" panose="020B04020202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LT Std 35 Light" panose="020B04020202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04ECF-0A5B-4358-8C38-FAF378BD6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543" y="1734216"/>
            <a:ext cx="5677705" cy="2387600"/>
          </a:xfrm>
        </p:spPr>
        <p:txBody>
          <a:bodyPr>
            <a:normAutofit/>
          </a:bodyPr>
          <a:lstStyle/>
          <a:p>
            <a:r>
              <a:rPr lang="en-AU" sz="7200" dirty="0"/>
              <a:t>Good Friday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B1678B-73BF-5B49-AEDA-56C2217F3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543" y="4213891"/>
            <a:ext cx="5677705" cy="165576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07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04ECF-0A5B-4358-8C38-FAF378BD6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472" y="1196398"/>
            <a:ext cx="4518891" cy="3920548"/>
          </a:xfrm>
        </p:spPr>
        <p:txBody>
          <a:bodyPr>
            <a:normAutofit/>
          </a:bodyPr>
          <a:lstStyle/>
          <a:p>
            <a:r>
              <a:rPr lang="en-AU" sz="2800" dirty="0"/>
              <a:t>There is a way. There is a way into the presence of God. There is in fact a new and living way.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57894E-2717-466C-9A7D-0493768EA2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8113" r="18113"/>
          <a:stretch/>
        </p:blipFill>
        <p:spPr>
          <a:xfrm>
            <a:off x="4456288" y="879403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53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65DF8B0-D508-4CBD-B5F0-A450A7F58B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2" t="-32673" r="-396" b="15743"/>
          <a:stretch/>
        </p:blipFill>
        <p:spPr>
          <a:xfrm>
            <a:off x="0" y="-2656219"/>
            <a:ext cx="12240000" cy="9504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13E860-94FF-1A45-A6E2-C9F1E2ABD7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8A055F-1F08-DD42-A28D-98B4620A89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87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04ECF-0A5B-4358-8C38-FAF378BD6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58" y="1909482"/>
            <a:ext cx="10824883" cy="303903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AU" dirty="0"/>
              <a:t>The law is only a shadow of the </a:t>
            </a:r>
            <a:br>
              <a:rPr lang="en-AU" dirty="0"/>
            </a:br>
            <a:r>
              <a:rPr lang="en-AU" dirty="0"/>
              <a:t>good things that are coming. </a:t>
            </a:r>
            <a:br>
              <a:rPr lang="en-AU" dirty="0"/>
            </a:br>
            <a:br>
              <a:rPr lang="en-AU" dirty="0"/>
            </a:br>
            <a:r>
              <a:rPr lang="en-AU" sz="3200" dirty="0"/>
              <a:t>Hebrews 10:1</a:t>
            </a:r>
          </a:p>
        </p:txBody>
      </p:sp>
    </p:spTree>
    <p:extLst>
      <p:ext uri="{BB962C8B-B14F-4D97-AF65-F5344CB8AC3E}">
        <p14:creationId xmlns:p14="http://schemas.microsoft.com/office/powerpoint/2010/main" val="22725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04ECF-0A5B-4358-8C38-FAF378BD6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0104" y="2518390"/>
            <a:ext cx="3510116" cy="1325563"/>
          </a:xfrm>
        </p:spPr>
        <p:txBody>
          <a:bodyPr>
            <a:noAutofit/>
          </a:bodyPr>
          <a:lstStyle/>
          <a:p>
            <a:r>
              <a:rPr lang="en-AU" sz="2800" dirty="0"/>
              <a:t>The sacrifices under that system were repeated again </a:t>
            </a:r>
            <a:br>
              <a:rPr lang="en-AU" sz="2800" dirty="0"/>
            </a:br>
            <a:r>
              <a:rPr lang="en-AU" sz="2800" dirty="0"/>
              <a:t>and again, year after year</a:t>
            </a:r>
            <a:br>
              <a:rPr lang="en-AU" sz="2800" dirty="0"/>
            </a:br>
            <a:br>
              <a:rPr lang="en-AU" sz="2800" dirty="0"/>
            </a:br>
            <a:r>
              <a:rPr lang="en-AU" sz="2800" dirty="0"/>
              <a:t>Hebrews 10:1, NLT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9A9C09F-8EFC-4B7D-9686-A139BBA25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8820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63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78207B0-831E-4A4B-B451-90178EEB32F2}"/>
              </a:ext>
            </a:extLst>
          </p:cNvPr>
          <p:cNvSpPr txBox="1">
            <a:spLocks/>
          </p:cNvSpPr>
          <p:nvPr/>
        </p:nvSpPr>
        <p:spPr>
          <a:xfrm>
            <a:off x="683558" y="1909482"/>
            <a:ext cx="8666919" cy="30390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45D3D"/>
                </a:solidFill>
                <a:latin typeface="Avenir LT Std 55 Roman" panose="020B0503020203020204" pitchFamily="34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dirty="0"/>
              <a:t>Christ ... has appeared at the end of the ages to remove sin by his own death as a sacrifice.</a:t>
            </a:r>
            <a:br>
              <a:rPr lang="en-AU" dirty="0"/>
            </a:br>
            <a:br>
              <a:rPr lang="en-AU" dirty="0"/>
            </a:br>
            <a:r>
              <a:rPr lang="en-AU" sz="3200" dirty="0"/>
              <a:t>Hebrews 9:26, NLT</a:t>
            </a:r>
          </a:p>
        </p:txBody>
      </p:sp>
    </p:spTree>
    <p:extLst>
      <p:ext uri="{BB962C8B-B14F-4D97-AF65-F5344CB8AC3E}">
        <p14:creationId xmlns:p14="http://schemas.microsoft.com/office/powerpoint/2010/main" val="443054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7742F47-A43D-46E4-AD6F-80D1C8E7D3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" b="40912"/>
          <a:stretch/>
        </p:blipFill>
        <p:spPr>
          <a:xfrm>
            <a:off x="0" y="0"/>
            <a:ext cx="6459794" cy="684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C04ECF-0A5B-4358-8C38-FAF378BD6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3874" y="1951124"/>
            <a:ext cx="3061448" cy="2188231"/>
          </a:xfrm>
        </p:spPr>
        <p:txBody>
          <a:bodyPr>
            <a:normAutofit/>
          </a:bodyPr>
          <a:lstStyle/>
          <a:p>
            <a:r>
              <a:rPr lang="en-AU" sz="2800" dirty="0"/>
              <a:t>It is finished.</a:t>
            </a:r>
            <a:br>
              <a:rPr lang="en-AU" sz="2800" dirty="0"/>
            </a:br>
            <a:br>
              <a:rPr lang="en-AU" sz="2800" dirty="0"/>
            </a:br>
            <a:r>
              <a:rPr lang="en-AU" sz="2800" dirty="0"/>
              <a:t>John 19:30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4861C5-52C7-0B41-B864-BAC935B804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-56752" r="4483" b="56752"/>
          <a:stretch/>
        </p:blipFill>
        <p:spPr>
          <a:xfrm>
            <a:off x="-81380" y="-6623999"/>
            <a:ext cx="12285380" cy="134704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05CDB-4EC4-624A-BA92-6B53E21E5D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620" y="5855692"/>
            <a:ext cx="621384" cy="74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25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3241"/>
      </a:accent1>
      <a:accent2>
        <a:srgbClr val="00345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14" ma:contentTypeDescription="Create a new document." ma:contentTypeScope="" ma:versionID="d2dc9a0f279b11ab7253c47d36f94fc2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1666c6d2aa51177e3b43d40f3dd450d5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6524C9-AC04-402E-BBA0-853A349B022D}">
  <ds:schemaRefs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7357dd1f-699d-4d79-9a3b-b8d4e997a419"/>
    <ds:schemaRef ds:uri="b7e36264-b76b-4546-857f-03fce5c6ba07"/>
  </ds:schemaRefs>
</ds:datastoreItem>
</file>

<file path=customXml/itemProps2.xml><?xml version="1.0" encoding="utf-8"?>
<ds:datastoreItem xmlns:ds="http://schemas.openxmlformats.org/officeDocument/2006/customXml" ds:itemID="{0DE183EA-507E-4E61-A8C3-3198F9AF85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7276A5-133A-4ACD-AE76-C278CC5DE2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13473</TotalTime>
  <Words>103</Words>
  <Application>Microsoft Office PowerPoint</Application>
  <PresentationFormat>Widescreen</PresentationFormat>
  <Paragraphs>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Good Friday</vt:lpstr>
      <vt:lpstr>There is a way. There is a way into the presence of God. There is in fact a new and living way.</vt:lpstr>
      <vt:lpstr>PowerPoint Presentation</vt:lpstr>
      <vt:lpstr>The law is only a shadow of the  good things that are coming.   Hebrews 10:1</vt:lpstr>
      <vt:lpstr>The sacrifices under that system were repeated again  and again, year after year  Hebrews 10:1, NLT</vt:lpstr>
      <vt:lpstr>PowerPoint Presentation</vt:lpstr>
      <vt:lpstr>It is finished.  John 19:30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Community analysis:  Asset Based Community Development (ABCD)</dc:title>
  <dc:creator>Rod Yule</dc:creator>
  <cp:lastModifiedBy>Omar Dalagan</cp:lastModifiedBy>
  <cp:revision>196</cp:revision>
  <dcterms:created xsi:type="dcterms:W3CDTF">2018-11-02T01:07:00Z</dcterms:created>
  <dcterms:modified xsi:type="dcterms:W3CDTF">2022-02-11T00:08:39Z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</Properties>
</file>