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342" r:id="rId5"/>
    <p:sldId id="343" r:id="rId6"/>
    <p:sldId id="349" r:id="rId7"/>
    <p:sldId id="344" r:id="rId8"/>
    <p:sldId id="350" r:id="rId9"/>
    <p:sldId id="351" r:id="rId10"/>
    <p:sldId id="352" r:id="rId11"/>
    <p:sldId id="35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D0B12B-5AB3-7442-958B-92B85756796F}" v="22" dt="2022-02-11T02:42:43.623"/>
    <p1510:client id="{D0F27C00-5FE9-8FDE-B96A-1CA8F323CE99}" v="1" dt="2022-02-11T04:41:59.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23" autoAdjust="0"/>
    <p:restoredTop sz="98643" autoAdjust="0"/>
  </p:normalViewPr>
  <p:slideViewPr>
    <p:cSldViewPr snapToGrid="0">
      <p:cViewPr>
        <p:scale>
          <a:sx n="149" d="100"/>
          <a:sy n="149" d="100"/>
        </p:scale>
        <p:origin x="7216" y="4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A29A4C-E7CC-4454-820D-9424E625E87B}" type="datetimeFigureOut">
              <a:rPr lang="en-AU" smtClean="0"/>
              <a:t>15/02/2022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F22795-9C83-4200-AA78-4A4063149607}" type="slidenum">
              <a:rPr lang="en-AU" smtClean="0"/>
              <a:t>‹#›</a:t>
            </a:fld>
            <a:endParaRPr lang="en-AU"/>
          </a:p>
        </p:txBody>
      </p:sp>
    </p:spTree>
    <p:extLst>
      <p:ext uri="{BB962C8B-B14F-4D97-AF65-F5344CB8AC3E}">
        <p14:creationId xmlns:p14="http://schemas.microsoft.com/office/powerpoint/2010/main" val="2963640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22795-9C83-4200-AA78-4A4063149607}" type="slidenum">
              <a:rPr lang="en-AU" smtClean="0"/>
              <a:t>1</a:t>
            </a:fld>
            <a:endParaRPr lang="en-AU"/>
          </a:p>
        </p:txBody>
      </p:sp>
    </p:spTree>
    <p:extLst>
      <p:ext uri="{BB962C8B-B14F-4D97-AF65-F5344CB8AC3E}">
        <p14:creationId xmlns:p14="http://schemas.microsoft.com/office/powerpoint/2010/main" val="36718829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E32B9F2-6455-4F40-83A6-FEC1F2C7D1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9422" t="393" r="4667" b="493"/>
          <a:stretch/>
        </p:blipFill>
        <p:spPr>
          <a:xfrm rot="5400000">
            <a:off x="2653334" y="-2664000"/>
            <a:ext cx="6876000" cy="12168000"/>
          </a:xfrm>
          <a:prstGeom prst="rect">
            <a:avLst/>
          </a:prstGeom>
        </p:spPr>
      </p:pic>
      <p:sp>
        <p:nvSpPr>
          <p:cNvPr id="2" name="Title 1"/>
          <p:cNvSpPr>
            <a:spLocks noGrp="1"/>
          </p:cNvSpPr>
          <p:nvPr>
            <p:ph type="ctrTitle"/>
          </p:nvPr>
        </p:nvSpPr>
        <p:spPr>
          <a:xfrm>
            <a:off x="838200" y="1776881"/>
            <a:ext cx="6537158" cy="2387600"/>
          </a:xfrm>
        </p:spPr>
        <p:txBody>
          <a:bodyPr anchor="b"/>
          <a:lstStyle>
            <a:lvl1pPr algn="l">
              <a:defRPr sz="6000"/>
            </a:lvl1pPr>
          </a:lstStyle>
          <a:p>
            <a:r>
              <a:rPr lang="en-US" dirty="0"/>
              <a:t>Click to edit Master title style</a:t>
            </a:r>
            <a:endParaRPr lang="en-AU" dirty="0"/>
          </a:p>
        </p:txBody>
      </p:sp>
      <p:sp>
        <p:nvSpPr>
          <p:cNvPr id="3" name="Subtitle 2"/>
          <p:cNvSpPr>
            <a:spLocks noGrp="1"/>
          </p:cNvSpPr>
          <p:nvPr>
            <p:ph type="subTitle" idx="1"/>
          </p:nvPr>
        </p:nvSpPr>
        <p:spPr>
          <a:xfrm>
            <a:off x="838200" y="4256556"/>
            <a:ext cx="6537158"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6A017B7E-FF15-4BCC-A698-D06B26AEB279}" type="datetimeFigureOut">
              <a:rPr lang="en-AU" smtClean="0"/>
              <a:t>15/02/2022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01F2DD1-718E-44C4-8772-5A28CD859E27}" type="slidenum">
              <a:rPr lang="en-AU" smtClean="0"/>
              <a:t>‹#›</a:t>
            </a:fld>
            <a:endParaRPr lang="en-AU"/>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328060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6A017B7E-FF15-4BCC-A698-D06B26AEB279}" type="datetimeFigureOut">
              <a:rPr lang="en-AU" smtClean="0"/>
              <a:t>15/02/2022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01F2DD1-718E-44C4-8772-5A28CD859E27}" type="slidenum">
              <a:rPr lang="en-AU" smtClean="0"/>
              <a:t>‹#›</a:t>
            </a:fld>
            <a:endParaRPr lang="en-AU"/>
          </a:p>
        </p:txBody>
      </p:sp>
      <p:pic>
        <p:nvPicPr>
          <p:cNvPr id="7" name="Picture 6">
            <a:extLst>
              <a:ext uri="{FF2B5EF4-FFF2-40B4-BE49-F238E27FC236}">
                <a16:creationId xmlns:a16="http://schemas.microsoft.com/office/drawing/2014/main" id="{B65ACF7E-0680-3C49-81FD-6D551C5043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8" name="Picture 7">
            <a:extLst>
              <a:ext uri="{FF2B5EF4-FFF2-40B4-BE49-F238E27FC236}">
                <a16:creationId xmlns:a16="http://schemas.microsoft.com/office/drawing/2014/main" id="{E946F3A1-40D0-3844-8B06-54DC5DBC36C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3853652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6A017B7E-FF15-4BCC-A698-D06B26AEB279}" type="datetimeFigureOut">
              <a:rPr lang="en-AU" smtClean="0"/>
              <a:t>15/02/2022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01F2DD1-718E-44C4-8772-5A28CD859E27}" type="slidenum">
              <a:rPr lang="en-AU" smtClean="0"/>
              <a:t>‹#›</a:t>
            </a:fld>
            <a:endParaRPr lang="en-AU"/>
          </a:p>
        </p:txBody>
      </p:sp>
      <p:pic>
        <p:nvPicPr>
          <p:cNvPr id="7" name="Picture 6">
            <a:extLst>
              <a:ext uri="{FF2B5EF4-FFF2-40B4-BE49-F238E27FC236}">
                <a16:creationId xmlns:a16="http://schemas.microsoft.com/office/drawing/2014/main" id="{3944B62D-CDD7-424B-BC85-D2F1E3B4A04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8" name="Picture 7">
            <a:extLst>
              <a:ext uri="{FF2B5EF4-FFF2-40B4-BE49-F238E27FC236}">
                <a16:creationId xmlns:a16="http://schemas.microsoft.com/office/drawing/2014/main" id="{28000EE8-1F09-2D49-8DFF-22E0B54B3D9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1709582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294D87-285E-3942-84E7-8042D8DF25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11" name="Picture 10">
            <a:extLst>
              <a:ext uri="{FF2B5EF4-FFF2-40B4-BE49-F238E27FC236}">
                <a16:creationId xmlns:a16="http://schemas.microsoft.com/office/drawing/2014/main" id="{EC094B64-D489-9044-9583-A3A52AE64C1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p:txBody>
          <a:bodyPr/>
          <a:lstStyle/>
          <a:p>
            <a:fld id="{6A017B7E-FF15-4BCC-A698-D06B26AEB279}" type="datetimeFigureOut">
              <a:rPr lang="en-AU" smtClean="0"/>
              <a:t>15/02/2022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01F2DD1-718E-44C4-8772-5A28CD859E27}" type="slidenum">
              <a:rPr lang="en-AU" smtClean="0"/>
              <a:t>‹#›</a:t>
            </a:fld>
            <a:endParaRPr lang="en-AU"/>
          </a:p>
        </p:txBody>
      </p:sp>
    </p:spTree>
    <p:extLst>
      <p:ext uri="{BB962C8B-B14F-4D97-AF65-F5344CB8AC3E}">
        <p14:creationId xmlns:p14="http://schemas.microsoft.com/office/powerpoint/2010/main" val="2362703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A017B7E-FF15-4BCC-A698-D06B26AEB279}" type="datetimeFigureOut">
              <a:rPr lang="en-AU" smtClean="0"/>
              <a:t>15/02/2022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01F2DD1-718E-44C4-8772-5A28CD859E27}" type="slidenum">
              <a:rPr lang="en-AU" smtClean="0"/>
              <a:t>‹#›</a:t>
            </a:fld>
            <a:endParaRPr lang="en-AU"/>
          </a:p>
        </p:txBody>
      </p:sp>
      <p:pic>
        <p:nvPicPr>
          <p:cNvPr id="10" name="Picture 9">
            <a:extLst>
              <a:ext uri="{FF2B5EF4-FFF2-40B4-BE49-F238E27FC236}">
                <a16:creationId xmlns:a16="http://schemas.microsoft.com/office/drawing/2014/main" id="{DB5369ED-F741-4547-B549-2586FF1F7F6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11" name="Picture 10">
            <a:extLst>
              <a:ext uri="{FF2B5EF4-FFF2-40B4-BE49-F238E27FC236}">
                <a16:creationId xmlns:a16="http://schemas.microsoft.com/office/drawing/2014/main" id="{A470C192-FFAF-654C-9BD6-C4347F8310F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4287606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6A017B7E-FF15-4BCC-A698-D06B26AEB279}" type="datetimeFigureOut">
              <a:rPr lang="en-AU" smtClean="0"/>
              <a:t>15/02/2022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01F2DD1-718E-44C4-8772-5A28CD859E27}" type="slidenum">
              <a:rPr lang="en-AU" smtClean="0"/>
              <a:t>‹#›</a:t>
            </a:fld>
            <a:endParaRPr lang="en-AU"/>
          </a:p>
        </p:txBody>
      </p:sp>
      <p:pic>
        <p:nvPicPr>
          <p:cNvPr id="11" name="Picture 10">
            <a:extLst>
              <a:ext uri="{FF2B5EF4-FFF2-40B4-BE49-F238E27FC236}">
                <a16:creationId xmlns:a16="http://schemas.microsoft.com/office/drawing/2014/main" id="{E75D2C68-473C-3A41-B91B-F65A9907CE3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12" name="Picture 11">
            <a:extLst>
              <a:ext uri="{FF2B5EF4-FFF2-40B4-BE49-F238E27FC236}">
                <a16:creationId xmlns:a16="http://schemas.microsoft.com/office/drawing/2014/main" id="{F1B34E8D-CC04-1045-919A-D128CEB5E2E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3236180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6A017B7E-FF15-4BCC-A698-D06B26AEB279}" type="datetimeFigureOut">
              <a:rPr lang="en-AU" smtClean="0"/>
              <a:t>15/02/2022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01F2DD1-718E-44C4-8772-5A28CD859E27}" type="slidenum">
              <a:rPr lang="en-AU" smtClean="0"/>
              <a:t>‹#›</a:t>
            </a:fld>
            <a:endParaRPr lang="en-AU"/>
          </a:p>
        </p:txBody>
      </p:sp>
      <p:pic>
        <p:nvPicPr>
          <p:cNvPr id="12" name="Picture 11">
            <a:extLst>
              <a:ext uri="{FF2B5EF4-FFF2-40B4-BE49-F238E27FC236}">
                <a16:creationId xmlns:a16="http://schemas.microsoft.com/office/drawing/2014/main" id="{F2BE673F-2396-C74B-B3FD-85F69EE3DC0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13" name="Picture 12">
            <a:extLst>
              <a:ext uri="{FF2B5EF4-FFF2-40B4-BE49-F238E27FC236}">
                <a16:creationId xmlns:a16="http://schemas.microsoft.com/office/drawing/2014/main" id="{332A7033-49BC-4F45-A3A0-887816DBC1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3181361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6A017B7E-FF15-4BCC-A698-D06B26AEB279}" type="datetimeFigureOut">
              <a:rPr lang="en-AU" smtClean="0"/>
              <a:t>15/02/2022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01F2DD1-718E-44C4-8772-5A28CD859E27}" type="slidenum">
              <a:rPr lang="en-AU" smtClean="0"/>
              <a:t>‹#›</a:t>
            </a:fld>
            <a:endParaRPr lang="en-AU"/>
          </a:p>
        </p:txBody>
      </p:sp>
      <p:pic>
        <p:nvPicPr>
          <p:cNvPr id="9" name="Picture 8">
            <a:extLst>
              <a:ext uri="{FF2B5EF4-FFF2-40B4-BE49-F238E27FC236}">
                <a16:creationId xmlns:a16="http://schemas.microsoft.com/office/drawing/2014/main" id="{2057EE9A-E7FB-7048-90E7-EE95309E5D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10" name="Picture 9">
            <a:extLst>
              <a:ext uri="{FF2B5EF4-FFF2-40B4-BE49-F238E27FC236}">
                <a16:creationId xmlns:a16="http://schemas.microsoft.com/office/drawing/2014/main" id="{608E18D5-8156-5044-9C5A-D7D674D4477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3067571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017B7E-FF15-4BCC-A698-D06B26AEB279}" type="datetimeFigureOut">
              <a:rPr lang="en-AU" smtClean="0"/>
              <a:t>15/02/2022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01F2DD1-718E-44C4-8772-5A28CD859E27}" type="slidenum">
              <a:rPr lang="en-AU" smtClean="0"/>
              <a:t>‹#›</a:t>
            </a:fld>
            <a:endParaRPr lang="en-AU"/>
          </a:p>
        </p:txBody>
      </p:sp>
      <p:pic>
        <p:nvPicPr>
          <p:cNvPr id="8" name="Picture 7">
            <a:extLst>
              <a:ext uri="{FF2B5EF4-FFF2-40B4-BE49-F238E27FC236}">
                <a16:creationId xmlns:a16="http://schemas.microsoft.com/office/drawing/2014/main" id="{3A5A95EB-A395-B74E-979F-9F0C79715C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9" name="Picture 8">
            <a:extLst>
              <a:ext uri="{FF2B5EF4-FFF2-40B4-BE49-F238E27FC236}">
                <a16:creationId xmlns:a16="http://schemas.microsoft.com/office/drawing/2014/main" id="{102F2F11-5CE8-A34B-B1B1-AE05F5F78A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4007667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A017B7E-FF15-4BCC-A698-D06B26AEB279}" type="datetimeFigureOut">
              <a:rPr lang="en-AU" smtClean="0"/>
              <a:t>15/02/2022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01F2DD1-718E-44C4-8772-5A28CD859E27}" type="slidenum">
              <a:rPr lang="en-AU" smtClean="0"/>
              <a:t>‹#›</a:t>
            </a:fld>
            <a:endParaRPr lang="en-AU"/>
          </a:p>
        </p:txBody>
      </p:sp>
      <p:pic>
        <p:nvPicPr>
          <p:cNvPr id="8" name="Picture 7">
            <a:extLst>
              <a:ext uri="{FF2B5EF4-FFF2-40B4-BE49-F238E27FC236}">
                <a16:creationId xmlns:a16="http://schemas.microsoft.com/office/drawing/2014/main" id="{E70781E6-7477-834C-B827-2803E64BE3B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9" name="Picture 8">
            <a:extLst>
              <a:ext uri="{FF2B5EF4-FFF2-40B4-BE49-F238E27FC236}">
                <a16:creationId xmlns:a16="http://schemas.microsoft.com/office/drawing/2014/main" id="{BE1BB1BA-0ACE-9341-855E-7706C4C3E7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723331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A017B7E-FF15-4BCC-A698-D06B26AEB279}" type="datetimeFigureOut">
              <a:rPr lang="en-AU" smtClean="0"/>
              <a:t>15/02/2022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01F2DD1-718E-44C4-8772-5A28CD859E27}" type="slidenum">
              <a:rPr lang="en-AU" smtClean="0"/>
              <a:t>‹#›</a:t>
            </a:fld>
            <a:endParaRPr lang="en-AU"/>
          </a:p>
        </p:txBody>
      </p:sp>
      <p:pic>
        <p:nvPicPr>
          <p:cNvPr id="8" name="Picture 7">
            <a:extLst>
              <a:ext uri="{FF2B5EF4-FFF2-40B4-BE49-F238E27FC236}">
                <a16:creationId xmlns:a16="http://schemas.microsoft.com/office/drawing/2014/main" id="{552DB4D8-AD2E-1B4E-8B6B-0706236C85F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483" t="-56752" r="4483" b="56752"/>
          <a:stretch/>
        </p:blipFill>
        <p:spPr>
          <a:xfrm>
            <a:off x="-93380" y="-6478583"/>
            <a:ext cx="12285380" cy="13470465"/>
          </a:xfrm>
          <a:prstGeom prst="rect">
            <a:avLst/>
          </a:prstGeom>
        </p:spPr>
      </p:pic>
      <p:pic>
        <p:nvPicPr>
          <p:cNvPr id="9" name="Picture 8">
            <a:extLst>
              <a:ext uri="{FF2B5EF4-FFF2-40B4-BE49-F238E27FC236}">
                <a16:creationId xmlns:a16="http://schemas.microsoft.com/office/drawing/2014/main" id="{12839F11-57CF-5145-9A75-05530D131E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Tree>
    <p:extLst>
      <p:ext uri="{BB962C8B-B14F-4D97-AF65-F5344CB8AC3E}">
        <p14:creationId xmlns:p14="http://schemas.microsoft.com/office/powerpoint/2010/main" val="531363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017B7E-FF15-4BCC-A698-D06B26AEB279}" type="datetimeFigureOut">
              <a:rPr lang="en-AU" smtClean="0"/>
              <a:t>15/02/2022</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F2DD1-718E-44C4-8772-5A28CD859E27}" type="slidenum">
              <a:rPr lang="en-AU" smtClean="0"/>
              <a:t>‹#›</a:t>
            </a:fld>
            <a:endParaRPr lang="en-AU"/>
          </a:p>
        </p:txBody>
      </p:sp>
    </p:spTree>
    <p:extLst>
      <p:ext uri="{BB962C8B-B14F-4D97-AF65-F5344CB8AC3E}">
        <p14:creationId xmlns:p14="http://schemas.microsoft.com/office/powerpoint/2010/main" val="39217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i="0" kern="1200">
          <a:solidFill>
            <a:schemeClr val="tx1"/>
          </a:solidFill>
          <a:latin typeface="Avenir Next LT Pro Demi"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ctrTitle"/>
          </p:nvPr>
        </p:nvSpPr>
        <p:spPr/>
        <p:txBody>
          <a:bodyPr>
            <a:normAutofit/>
          </a:bodyPr>
          <a:lstStyle/>
          <a:p>
            <a:r>
              <a:rPr lang="en-AU" dirty="0"/>
              <a:t>Easter Sunday</a:t>
            </a:r>
          </a:p>
        </p:txBody>
      </p:sp>
      <p:sp>
        <p:nvSpPr>
          <p:cNvPr id="3" name="Subtitle 2">
            <a:extLst>
              <a:ext uri="{FF2B5EF4-FFF2-40B4-BE49-F238E27FC236}">
                <a16:creationId xmlns:a16="http://schemas.microsoft.com/office/drawing/2014/main" id="{D1F7BE0D-3AE2-6C48-A762-D122252AF05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66071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endParaRPr lang="en-AU" dirty="0"/>
          </a:p>
        </p:txBody>
      </p:sp>
      <p:sp>
        <p:nvSpPr>
          <p:cNvPr id="5" name="Content Placeholder 4">
            <a:extLst>
              <a:ext uri="{FF2B5EF4-FFF2-40B4-BE49-F238E27FC236}">
                <a16:creationId xmlns:a16="http://schemas.microsoft.com/office/drawing/2014/main" id="{35A72AAB-F938-4D57-893A-5939A1BDCD78}"/>
              </a:ext>
            </a:extLst>
          </p:cNvPr>
          <p:cNvSpPr>
            <a:spLocks noGrp="1"/>
          </p:cNvSpPr>
          <p:nvPr>
            <p:ph idx="1"/>
          </p:nvPr>
        </p:nvSpPr>
        <p:spPr/>
        <p:txBody>
          <a:bodyPr>
            <a:normAutofit/>
          </a:bodyPr>
          <a:lstStyle/>
          <a:p>
            <a:pPr marL="0" indent="0">
              <a:lnSpc>
                <a:spcPct val="150000"/>
              </a:lnSpc>
              <a:buNone/>
            </a:pPr>
            <a:r>
              <a:rPr lang="en-AU" sz="3200" dirty="0"/>
              <a:t>“Early on Sunday morning, while it was still dark, Mary Magdalene came to the tomb.” </a:t>
            </a:r>
          </a:p>
          <a:p>
            <a:pPr marL="0" indent="0">
              <a:lnSpc>
                <a:spcPct val="150000"/>
              </a:lnSpc>
              <a:buNone/>
            </a:pPr>
            <a:r>
              <a:rPr lang="en-AU" sz="3200" dirty="0"/>
              <a:t>(John 20:1)</a:t>
            </a:r>
          </a:p>
        </p:txBody>
      </p:sp>
    </p:spTree>
    <p:extLst>
      <p:ext uri="{BB962C8B-B14F-4D97-AF65-F5344CB8AC3E}">
        <p14:creationId xmlns:p14="http://schemas.microsoft.com/office/powerpoint/2010/main" val="1214853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6C587481-1F82-41E2-A26B-97AB476834F2}"/>
              </a:ext>
            </a:extLst>
          </p:cNvPr>
          <p:cNvPicPr>
            <a:picLocks noGrp="1" noChangeAspect="1"/>
          </p:cNvPicPr>
          <p:nvPr>
            <p:ph idx="1"/>
          </p:nvPr>
        </p:nvPicPr>
        <p:blipFill rotWithShape="1">
          <a:blip r:embed="rId2"/>
          <a:srcRect l="613" t="183" r="2316" b="16780"/>
          <a:stretch/>
        </p:blipFill>
        <p:spPr>
          <a:xfrm>
            <a:off x="-108000" y="0"/>
            <a:ext cx="12312000" cy="7020000"/>
          </a:xfrm>
          <a:prstGeom prst="rect">
            <a:avLst/>
          </a:prstGeom>
        </p:spPr>
      </p:pic>
      <p:pic>
        <p:nvPicPr>
          <p:cNvPr id="6" name="Picture 5">
            <a:extLst>
              <a:ext uri="{FF2B5EF4-FFF2-40B4-BE49-F238E27FC236}">
                <a16:creationId xmlns:a16="http://schemas.microsoft.com/office/drawing/2014/main" id="{3842FDA1-B37D-5847-B8EB-273387907EB2}"/>
              </a:ext>
            </a:extLst>
          </p:cNvPr>
          <p:cNvPicPr>
            <a:picLocks noChangeAspect="1"/>
          </p:cNvPicPr>
          <p:nvPr/>
        </p:nvPicPr>
        <p:blipFill rotWithShape="1">
          <a:blip r:embed="rId3">
            <a:extLst>
              <a:ext uri="{28A0092B-C50C-407E-A947-70E740481C1C}">
                <a14:useLocalDpi xmlns:a14="http://schemas.microsoft.com/office/drawing/2010/main" val="0"/>
              </a:ext>
            </a:extLst>
          </a:blip>
          <a:srcRect l="4483" t="-56752" r="4483" b="56752"/>
          <a:stretch/>
        </p:blipFill>
        <p:spPr>
          <a:xfrm>
            <a:off x="-108000" y="-6478583"/>
            <a:ext cx="12285380" cy="13470465"/>
          </a:xfrm>
          <a:prstGeom prst="rect">
            <a:avLst/>
          </a:prstGeom>
        </p:spPr>
      </p:pic>
      <p:pic>
        <p:nvPicPr>
          <p:cNvPr id="7" name="Picture 6">
            <a:extLst>
              <a:ext uri="{FF2B5EF4-FFF2-40B4-BE49-F238E27FC236}">
                <a16:creationId xmlns:a16="http://schemas.microsoft.com/office/drawing/2014/main" id="{A06A7799-11A3-D045-AD1F-F08F3D0EC5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14620" y="5855692"/>
            <a:ext cx="621384" cy="745658"/>
          </a:xfrm>
          <a:prstGeom prst="rect">
            <a:avLst/>
          </a:prstGeom>
        </p:spPr>
      </p:pic>
      <p:sp>
        <p:nvSpPr>
          <p:cNvPr id="10" name="Title 1">
            <a:extLst>
              <a:ext uri="{FF2B5EF4-FFF2-40B4-BE49-F238E27FC236}">
                <a16:creationId xmlns:a16="http://schemas.microsoft.com/office/drawing/2014/main" id="{8E0C5832-8A49-814F-9DB3-914B2678A940}"/>
              </a:ext>
            </a:extLst>
          </p:cNvPr>
          <p:cNvSpPr txBox="1">
            <a:spLocks/>
          </p:cNvSpPr>
          <p:nvPr/>
        </p:nvSpPr>
        <p:spPr>
          <a:xfrm>
            <a:off x="8391971" y="3313093"/>
            <a:ext cx="3016666" cy="9427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chemeClr val="tx1"/>
                </a:solidFill>
                <a:latin typeface="Avenir Next LT Pro Demi" panose="020B0504020202020204" pitchFamily="34" charset="77"/>
                <a:ea typeface="+mj-ea"/>
                <a:cs typeface="+mj-cs"/>
              </a:defRPr>
            </a:lvl1pPr>
          </a:lstStyle>
          <a:p>
            <a:r>
              <a:rPr lang="en-AU" sz="6000" dirty="0">
                <a:solidFill>
                  <a:schemeClr val="bg1"/>
                </a:solidFill>
              </a:rPr>
              <a:t>Women</a:t>
            </a:r>
          </a:p>
        </p:txBody>
      </p:sp>
    </p:spTree>
    <p:extLst>
      <p:ext uri="{BB962C8B-B14F-4D97-AF65-F5344CB8AC3E}">
        <p14:creationId xmlns:p14="http://schemas.microsoft.com/office/powerpoint/2010/main" val="1428883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r>
              <a:rPr lang="en-AU" dirty="0"/>
              <a:t>The stone was moved</a:t>
            </a:r>
          </a:p>
        </p:txBody>
      </p:sp>
      <p:sp>
        <p:nvSpPr>
          <p:cNvPr id="5" name="Content Placeholder 4">
            <a:extLst>
              <a:ext uri="{FF2B5EF4-FFF2-40B4-BE49-F238E27FC236}">
                <a16:creationId xmlns:a16="http://schemas.microsoft.com/office/drawing/2014/main" id="{DC35C399-F5D4-4F88-B74D-0E0EEC6170D0}"/>
              </a:ext>
            </a:extLst>
          </p:cNvPr>
          <p:cNvSpPr>
            <a:spLocks noGrp="1"/>
          </p:cNvSpPr>
          <p:nvPr>
            <p:ph idx="1"/>
          </p:nvPr>
        </p:nvSpPr>
        <p:spPr/>
        <p:txBody>
          <a:bodyPr/>
          <a:lstStyle/>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“They have taken the Lord’s body out of the tomb, and we don’t know where they have put him!” </a:t>
            </a:r>
          </a:p>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(John 20:2)</a:t>
            </a:r>
          </a:p>
          <a:p>
            <a:endParaRPr lang="en-AU" dirty="0"/>
          </a:p>
        </p:txBody>
      </p:sp>
    </p:spTree>
    <p:extLst>
      <p:ext uri="{BB962C8B-B14F-4D97-AF65-F5344CB8AC3E}">
        <p14:creationId xmlns:p14="http://schemas.microsoft.com/office/powerpoint/2010/main" val="3767163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r>
              <a:rPr lang="en-AU" dirty="0"/>
              <a:t>Peter and John</a:t>
            </a:r>
          </a:p>
        </p:txBody>
      </p:sp>
      <p:sp>
        <p:nvSpPr>
          <p:cNvPr id="5" name="Content Placeholder 4">
            <a:extLst>
              <a:ext uri="{FF2B5EF4-FFF2-40B4-BE49-F238E27FC236}">
                <a16:creationId xmlns:a16="http://schemas.microsoft.com/office/drawing/2014/main" id="{DC35C399-F5D4-4F88-B74D-0E0EEC6170D0}"/>
              </a:ext>
            </a:extLst>
          </p:cNvPr>
          <p:cNvSpPr>
            <a:spLocks noGrp="1"/>
          </p:cNvSpPr>
          <p:nvPr>
            <p:ph idx="1"/>
          </p:nvPr>
        </p:nvSpPr>
        <p:spPr/>
        <p:txBody>
          <a:bodyPr>
            <a:normAutofit/>
          </a:bodyPr>
          <a:lstStyle/>
          <a:p>
            <a:pPr marL="0" indent="0">
              <a:lnSpc>
                <a:spcPct val="150000"/>
              </a:lnSpc>
              <a:spcAft>
                <a:spcPts val="0"/>
              </a:spcAft>
              <a:buNone/>
            </a:pPr>
            <a:r>
              <a:rPr lang="en-AU" sz="2400" dirty="0">
                <a:latin typeface="Calibri" panose="020F0502020204030204" pitchFamily="34" charset="0"/>
                <a:ea typeface="Calibri" panose="020F0502020204030204" pitchFamily="34" charset="0"/>
                <a:cs typeface="Times New Roman" panose="02020603050405020304" pitchFamily="18" charset="0"/>
              </a:rPr>
              <a:t>“Simon Peter arrived and went inside. He also noticed the linen wrappings lying there, while the cloth that had covered Jesus’ head was folded up and lying apart from the other wrappings. Then the disciple who had reached the tomb first also went in, and he saw and believed.”</a:t>
            </a:r>
          </a:p>
          <a:p>
            <a:pPr marL="0" indent="0">
              <a:lnSpc>
                <a:spcPct val="150000"/>
              </a:lnSpc>
              <a:spcAft>
                <a:spcPts val="0"/>
              </a:spcAft>
              <a:buNone/>
            </a:pPr>
            <a:r>
              <a:rPr lang="en-AU" sz="2400" dirty="0">
                <a:latin typeface="Calibri" panose="020F0502020204030204" pitchFamily="34" charset="0"/>
                <a:ea typeface="Calibri" panose="020F0502020204030204" pitchFamily="34" charset="0"/>
                <a:cs typeface="Times New Roman" panose="02020603050405020304" pitchFamily="18" charset="0"/>
              </a:rPr>
              <a:t>(John 20:6-8)</a:t>
            </a:r>
          </a:p>
          <a:p>
            <a:endParaRPr lang="en-AU" sz="2400" dirty="0"/>
          </a:p>
        </p:txBody>
      </p:sp>
    </p:spTree>
    <p:extLst>
      <p:ext uri="{BB962C8B-B14F-4D97-AF65-F5344CB8AC3E}">
        <p14:creationId xmlns:p14="http://schemas.microsoft.com/office/powerpoint/2010/main" val="2778757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r>
              <a:rPr lang="en-AU" dirty="0"/>
              <a:t>Mary</a:t>
            </a:r>
          </a:p>
        </p:txBody>
      </p:sp>
      <p:sp>
        <p:nvSpPr>
          <p:cNvPr id="5" name="Content Placeholder 4">
            <a:extLst>
              <a:ext uri="{FF2B5EF4-FFF2-40B4-BE49-F238E27FC236}">
                <a16:creationId xmlns:a16="http://schemas.microsoft.com/office/drawing/2014/main" id="{DC35C399-F5D4-4F88-B74D-0E0EEC6170D0}"/>
              </a:ext>
            </a:extLst>
          </p:cNvPr>
          <p:cNvSpPr>
            <a:spLocks noGrp="1"/>
          </p:cNvSpPr>
          <p:nvPr>
            <p:ph idx="1"/>
          </p:nvPr>
        </p:nvSpPr>
        <p:spPr/>
        <p:txBody>
          <a:bodyPr>
            <a:normAutofit/>
          </a:bodyPr>
          <a:lstStyle/>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“Mary was standing outside the tomb crying, and as she wept, she stooped and looked in.”</a:t>
            </a:r>
          </a:p>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(John 20:11)</a:t>
            </a:r>
            <a:endParaRPr lang="en-AU" dirty="0">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1634273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r>
              <a:rPr lang="en-AU" dirty="0"/>
              <a:t>Go and tell</a:t>
            </a:r>
          </a:p>
        </p:txBody>
      </p:sp>
      <p:sp>
        <p:nvSpPr>
          <p:cNvPr id="5" name="Content Placeholder 4">
            <a:extLst>
              <a:ext uri="{FF2B5EF4-FFF2-40B4-BE49-F238E27FC236}">
                <a16:creationId xmlns:a16="http://schemas.microsoft.com/office/drawing/2014/main" id="{DC35C399-F5D4-4F88-B74D-0E0EEC6170D0}"/>
              </a:ext>
            </a:extLst>
          </p:cNvPr>
          <p:cNvSpPr>
            <a:spLocks noGrp="1"/>
          </p:cNvSpPr>
          <p:nvPr>
            <p:ph idx="1"/>
          </p:nvPr>
        </p:nvSpPr>
        <p:spPr/>
        <p:txBody>
          <a:bodyPr>
            <a:normAutofit/>
          </a:bodyPr>
          <a:lstStyle/>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“Mary Magdalene found the disciples and told them, ‘I have seen the Lord!’ Then she gave them his message.” </a:t>
            </a:r>
          </a:p>
          <a:p>
            <a:pPr marL="0" indent="0">
              <a:lnSpc>
                <a:spcPct val="150000"/>
              </a:lnSpc>
              <a:spcAft>
                <a:spcPts val="0"/>
              </a:spcAft>
              <a:buNone/>
            </a:pPr>
            <a:r>
              <a:rPr lang="en-AU" sz="3200" dirty="0">
                <a:latin typeface="Calibri" panose="020F0502020204030204" pitchFamily="34" charset="0"/>
                <a:ea typeface="Calibri" panose="020F0502020204030204" pitchFamily="34" charset="0"/>
                <a:cs typeface="Times New Roman" panose="02020603050405020304" pitchFamily="18" charset="0"/>
              </a:rPr>
              <a:t>(John 20:18)</a:t>
            </a:r>
            <a:endParaRPr lang="en-AU" dirty="0">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3754581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4ECF-0A5B-4358-8C38-FAF378BD62F8}"/>
              </a:ext>
            </a:extLst>
          </p:cNvPr>
          <p:cNvSpPr>
            <a:spLocks noGrp="1"/>
          </p:cNvSpPr>
          <p:nvPr>
            <p:ph type="title"/>
          </p:nvPr>
        </p:nvSpPr>
        <p:spPr/>
        <p:txBody>
          <a:bodyPr>
            <a:normAutofit/>
          </a:bodyPr>
          <a:lstStyle/>
          <a:p>
            <a:r>
              <a:rPr lang="en-AU" dirty="0"/>
              <a:t>Us</a:t>
            </a:r>
          </a:p>
        </p:txBody>
      </p:sp>
      <p:sp>
        <p:nvSpPr>
          <p:cNvPr id="5" name="Content Placeholder 4">
            <a:extLst>
              <a:ext uri="{FF2B5EF4-FFF2-40B4-BE49-F238E27FC236}">
                <a16:creationId xmlns:a16="http://schemas.microsoft.com/office/drawing/2014/main" id="{DC35C399-F5D4-4F88-B74D-0E0EEC6170D0}"/>
              </a:ext>
            </a:extLst>
          </p:cNvPr>
          <p:cNvSpPr>
            <a:spLocks noGrp="1"/>
          </p:cNvSpPr>
          <p:nvPr>
            <p:ph idx="1"/>
          </p:nvPr>
        </p:nvSpPr>
        <p:spPr>
          <a:xfrm>
            <a:off x="838200" y="1462554"/>
            <a:ext cx="10515600" cy="4351338"/>
          </a:xfrm>
        </p:spPr>
        <p:txBody>
          <a:bodyPr>
            <a:normAutofit/>
          </a:bodyPr>
          <a:lstStyle/>
          <a:p>
            <a:pPr marL="0" indent="0">
              <a:lnSpc>
                <a:spcPct val="150000"/>
              </a:lnSpc>
              <a:spcAft>
                <a:spcPts val="0"/>
              </a:spcAft>
              <a:buNone/>
            </a:pPr>
            <a:r>
              <a:rPr lang="en-AU" sz="3200" dirty="0">
                <a:solidFill>
                  <a:srgbClr val="201F1E"/>
                </a:solidFill>
                <a:latin typeface="Calibri" panose="020F0502020204030204" pitchFamily="34" charset="0"/>
                <a:ea typeface="Calibri" panose="020F0502020204030204" pitchFamily="34" charset="0"/>
                <a:cs typeface="Segoe UI" panose="020B0502040204020203" pitchFamily="34" charset="0"/>
              </a:rPr>
              <a:t>“These [things] are written so that you may believe that Jesus is the Messiah, the Son of God, and that by believing in him you will have life by the power of his name.”</a:t>
            </a:r>
          </a:p>
          <a:p>
            <a:pPr marL="0" indent="0">
              <a:lnSpc>
                <a:spcPct val="150000"/>
              </a:lnSpc>
              <a:spcAft>
                <a:spcPts val="0"/>
              </a:spcAft>
              <a:buNone/>
            </a:pPr>
            <a:r>
              <a:rPr lang="en-AU" sz="3200" dirty="0">
                <a:solidFill>
                  <a:srgbClr val="201F1E"/>
                </a:solidFill>
                <a:latin typeface="Calibri" panose="020F0502020204030204" pitchFamily="34" charset="0"/>
                <a:ea typeface="Calibri" panose="020F0502020204030204" pitchFamily="34" charset="0"/>
                <a:cs typeface="Segoe UI" panose="020B0502040204020203" pitchFamily="34" charset="0"/>
              </a:rPr>
              <a:t>(John 20:31)</a:t>
            </a:r>
            <a:endParaRPr lang="en-AU" dirty="0">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2514938776"/>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E63241"/>
      </a:accent1>
      <a:accent2>
        <a:srgbClr val="003450"/>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B1101AE1-3A34-4230-AEC4-E08F9FFB875D}">
  <ds:schemaRefs>
    <ds:schemaRef ds:uri="http://schemas.microsoft.com/sharepoint/v3/contenttype/forms"/>
  </ds:schemaRefs>
</ds:datastoreItem>
</file>

<file path=customXml/itemProps2.xml><?xml version="1.0" encoding="utf-8"?>
<ds:datastoreItem xmlns:ds="http://schemas.openxmlformats.org/officeDocument/2006/customXml" ds:itemID="{0F1F5F27-0418-4CB3-A9C2-7010078810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979DC9-79BA-4DC4-8CBE-88FB83691563}">
  <ds:schemaRefs>
    <ds:schemaRef ds:uri="7357dd1f-699d-4d79-9a3b-b8d4e997a419"/>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purl.org/dc/terms/"/>
    <ds:schemaRef ds:uri="b7e36264-b76b-4546-857f-03fce5c6ba07"/>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13618</TotalTime>
  <Words>221</Words>
  <Application>Microsoft Office PowerPoint</Application>
  <PresentationFormat>Widescreen</PresentationFormat>
  <Paragraphs>20</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Easter Sunday</vt:lpstr>
      <vt:lpstr>PowerPoint Presentation</vt:lpstr>
      <vt:lpstr>PowerPoint Presentation</vt:lpstr>
      <vt:lpstr>The stone was moved</vt:lpstr>
      <vt:lpstr>Peter and John</vt:lpstr>
      <vt:lpstr>Mary</vt:lpstr>
      <vt:lpstr>Go and tell</vt:lpstr>
      <vt:lpstr>Us</vt:lpstr>
    </vt:vector>
  </TitlesOfParts>
  <Company>The 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analysis:  Asset Based Community Development (ABCD)</dc:title>
  <dc:creator>Rod Yule</dc:creator>
  <cp:lastModifiedBy>Omar Dalagan</cp:lastModifiedBy>
  <cp:revision>202</cp:revision>
  <dcterms:created xsi:type="dcterms:W3CDTF">2018-11-02T01:07:00Z</dcterms:created>
  <dcterms:modified xsi:type="dcterms:W3CDTF">2022-02-16T03:54:28Z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