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 id="2147483667" r:id="rId4"/>
    <p:sldMasterId id="2147483658" r:id="rId5"/>
  </p:sldMasterIdLst>
  <p:notesMasterIdLst>
    <p:notesMasterId r:id="rId31"/>
  </p:notesMasterIdLst>
  <p:sldIdLst>
    <p:sldId id="261" r:id="rId6"/>
    <p:sldId id="268" r:id="rId7"/>
    <p:sldId id="265" r:id="rId8"/>
    <p:sldId id="277" r:id="rId9"/>
    <p:sldId id="263" r:id="rId10"/>
    <p:sldId id="276" r:id="rId11"/>
    <p:sldId id="281" r:id="rId12"/>
    <p:sldId id="282" r:id="rId13"/>
    <p:sldId id="275" r:id="rId14"/>
    <p:sldId id="266" r:id="rId15"/>
    <p:sldId id="283" r:id="rId16"/>
    <p:sldId id="284" r:id="rId17"/>
    <p:sldId id="274" r:id="rId18"/>
    <p:sldId id="267" r:id="rId19"/>
    <p:sldId id="273" r:id="rId20"/>
    <p:sldId id="285" r:id="rId21"/>
    <p:sldId id="286" r:id="rId22"/>
    <p:sldId id="287" r:id="rId23"/>
    <p:sldId id="269" r:id="rId24"/>
    <p:sldId id="288" r:id="rId25"/>
    <p:sldId id="270" r:id="rId26"/>
    <p:sldId id="278" r:id="rId27"/>
    <p:sldId id="280" r:id="rId28"/>
    <p:sldId id="279" r:id="rId29"/>
    <p:sldId id="27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3C0"/>
    <a:srgbClr val="9C295C"/>
    <a:srgbClr val="FFF3DF"/>
    <a:srgbClr val="653966"/>
    <a:srgbClr val="5834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3252" autoAdjust="0"/>
  </p:normalViewPr>
  <p:slideViewPr>
    <p:cSldViewPr snapToGrid="0">
      <p:cViewPr varScale="1">
        <p:scale>
          <a:sx n="47" d="100"/>
          <a:sy n="47" d="100"/>
        </p:scale>
        <p:origin x="52" y="3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80400B-5412-2A4C-8F29-6FC9BF30EAF1}" type="datetimeFigureOut">
              <a:rPr lang="en-US" smtClean="0"/>
              <a:t>9/30/2022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E1259-DC96-134E-9F84-18D58A82151A}" type="slidenum">
              <a:rPr lang="en-US" smtClean="0"/>
              <a:t>‹#›</a:t>
            </a:fld>
            <a:endParaRPr lang="en-US"/>
          </a:p>
        </p:txBody>
      </p:sp>
    </p:spTree>
    <p:extLst>
      <p:ext uri="{BB962C8B-B14F-4D97-AF65-F5344CB8AC3E}">
        <p14:creationId xmlns:p14="http://schemas.microsoft.com/office/powerpoint/2010/main" val="955284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3</a:t>
            </a:fld>
            <a:endParaRPr lang="en-US"/>
          </a:p>
        </p:txBody>
      </p:sp>
    </p:spTree>
    <p:extLst>
      <p:ext uri="{BB962C8B-B14F-4D97-AF65-F5344CB8AC3E}">
        <p14:creationId xmlns:p14="http://schemas.microsoft.com/office/powerpoint/2010/main" val="1576849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12</a:t>
            </a:fld>
            <a:endParaRPr lang="en-US"/>
          </a:p>
        </p:txBody>
      </p:sp>
    </p:spTree>
    <p:extLst>
      <p:ext uri="{BB962C8B-B14F-4D97-AF65-F5344CB8AC3E}">
        <p14:creationId xmlns:p14="http://schemas.microsoft.com/office/powerpoint/2010/main" val="2187703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13</a:t>
            </a:fld>
            <a:endParaRPr lang="en-US"/>
          </a:p>
        </p:txBody>
      </p:sp>
    </p:spTree>
    <p:extLst>
      <p:ext uri="{BB962C8B-B14F-4D97-AF65-F5344CB8AC3E}">
        <p14:creationId xmlns:p14="http://schemas.microsoft.com/office/powerpoint/2010/main" val="1330699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14</a:t>
            </a:fld>
            <a:endParaRPr lang="en-US"/>
          </a:p>
        </p:txBody>
      </p:sp>
    </p:spTree>
    <p:extLst>
      <p:ext uri="{BB962C8B-B14F-4D97-AF65-F5344CB8AC3E}">
        <p14:creationId xmlns:p14="http://schemas.microsoft.com/office/powerpoint/2010/main" val="413324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15</a:t>
            </a:fld>
            <a:endParaRPr lang="en-US"/>
          </a:p>
        </p:txBody>
      </p:sp>
    </p:spTree>
    <p:extLst>
      <p:ext uri="{BB962C8B-B14F-4D97-AF65-F5344CB8AC3E}">
        <p14:creationId xmlns:p14="http://schemas.microsoft.com/office/powerpoint/2010/main" val="1968372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16</a:t>
            </a:fld>
            <a:endParaRPr lang="en-US"/>
          </a:p>
        </p:txBody>
      </p:sp>
    </p:spTree>
    <p:extLst>
      <p:ext uri="{BB962C8B-B14F-4D97-AF65-F5344CB8AC3E}">
        <p14:creationId xmlns:p14="http://schemas.microsoft.com/office/powerpoint/2010/main" val="679434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17</a:t>
            </a:fld>
            <a:endParaRPr lang="en-US"/>
          </a:p>
        </p:txBody>
      </p:sp>
    </p:spTree>
    <p:extLst>
      <p:ext uri="{BB962C8B-B14F-4D97-AF65-F5344CB8AC3E}">
        <p14:creationId xmlns:p14="http://schemas.microsoft.com/office/powerpoint/2010/main" val="4176647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18</a:t>
            </a:fld>
            <a:endParaRPr lang="en-US"/>
          </a:p>
        </p:txBody>
      </p:sp>
    </p:spTree>
    <p:extLst>
      <p:ext uri="{BB962C8B-B14F-4D97-AF65-F5344CB8AC3E}">
        <p14:creationId xmlns:p14="http://schemas.microsoft.com/office/powerpoint/2010/main" val="1995935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19</a:t>
            </a:fld>
            <a:endParaRPr lang="en-US"/>
          </a:p>
        </p:txBody>
      </p:sp>
    </p:spTree>
    <p:extLst>
      <p:ext uri="{BB962C8B-B14F-4D97-AF65-F5344CB8AC3E}">
        <p14:creationId xmlns:p14="http://schemas.microsoft.com/office/powerpoint/2010/main" val="886273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20</a:t>
            </a:fld>
            <a:endParaRPr lang="en-US"/>
          </a:p>
        </p:txBody>
      </p:sp>
    </p:spTree>
    <p:extLst>
      <p:ext uri="{BB962C8B-B14F-4D97-AF65-F5344CB8AC3E}">
        <p14:creationId xmlns:p14="http://schemas.microsoft.com/office/powerpoint/2010/main" val="26102887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21</a:t>
            </a:fld>
            <a:endParaRPr lang="en-US"/>
          </a:p>
        </p:txBody>
      </p:sp>
    </p:spTree>
    <p:extLst>
      <p:ext uri="{BB962C8B-B14F-4D97-AF65-F5344CB8AC3E}">
        <p14:creationId xmlns:p14="http://schemas.microsoft.com/office/powerpoint/2010/main" val="1893594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4</a:t>
            </a:fld>
            <a:endParaRPr lang="en-US"/>
          </a:p>
        </p:txBody>
      </p:sp>
    </p:spTree>
    <p:extLst>
      <p:ext uri="{BB962C8B-B14F-4D97-AF65-F5344CB8AC3E}">
        <p14:creationId xmlns:p14="http://schemas.microsoft.com/office/powerpoint/2010/main" val="2192222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22</a:t>
            </a:fld>
            <a:endParaRPr lang="en-US"/>
          </a:p>
        </p:txBody>
      </p:sp>
    </p:spTree>
    <p:extLst>
      <p:ext uri="{BB962C8B-B14F-4D97-AF65-F5344CB8AC3E}">
        <p14:creationId xmlns:p14="http://schemas.microsoft.com/office/powerpoint/2010/main" val="5635063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23</a:t>
            </a:fld>
            <a:endParaRPr lang="en-US"/>
          </a:p>
        </p:txBody>
      </p:sp>
    </p:spTree>
    <p:extLst>
      <p:ext uri="{BB962C8B-B14F-4D97-AF65-F5344CB8AC3E}">
        <p14:creationId xmlns:p14="http://schemas.microsoft.com/office/powerpoint/2010/main" val="16785460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24</a:t>
            </a:fld>
            <a:endParaRPr lang="en-US"/>
          </a:p>
        </p:txBody>
      </p:sp>
    </p:spTree>
    <p:extLst>
      <p:ext uri="{BB962C8B-B14F-4D97-AF65-F5344CB8AC3E}">
        <p14:creationId xmlns:p14="http://schemas.microsoft.com/office/powerpoint/2010/main" val="32353221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25</a:t>
            </a:fld>
            <a:endParaRPr lang="en-US"/>
          </a:p>
        </p:txBody>
      </p:sp>
    </p:spTree>
    <p:extLst>
      <p:ext uri="{BB962C8B-B14F-4D97-AF65-F5344CB8AC3E}">
        <p14:creationId xmlns:p14="http://schemas.microsoft.com/office/powerpoint/2010/main" val="3488163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 wonder if you are looking forward to something this Christmas? A special treat? A gift? Time with family?</a:t>
            </a:r>
            <a:b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b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Sometimes we get stuck in our day to day lives and find it hard to raise our eyes and look forward. Usually, when we do, we find hope.</a:t>
            </a:r>
            <a:b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b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Today, as we light the candle, we remember that Christmas is a story of new beginnings – new life and a new understanding of God. As you look forward today, where do you find hope in the story of Christmas?</a:t>
            </a: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5</a:t>
            </a:fld>
            <a:endParaRPr lang="en-US"/>
          </a:p>
        </p:txBody>
      </p:sp>
    </p:spTree>
    <p:extLst>
      <p:ext uri="{BB962C8B-B14F-4D97-AF65-F5344CB8AC3E}">
        <p14:creationId xmlns:p14="http://schemas.microsoft.com/office/powerpoint/2010/main" val="1178938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6</a:t>
            </a:fld>
            <a:endParaRPr lang="en-US"/>
          </a:p>
        </p:txBody>
      </p:sp>
    </p:spTree>
    <p:extLst>
      <p:ext uri="{BB962C8B-B14F-4D97-AF65-F5344CB8AC3E}">
        <p14:creationId xmlns:p14="http://schemas.microsoft.com/office/powerpoint/2010/main" val="2191863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7</a:t>
            </a:fld>
            <a:endParaRPr lang="en-US"/>
          </a:p>
        </p:txBody>
      </p:sp>
    </p:spTree>
    <p:extLst>
      <p:ext uri="{BB962C8B-B14F-4D97-AF65-F5344CB8AC3E}">
        <p14:creationId xmlns:p14="http://schemas.microsoft.com/office/powerpoint/2010/main" val="66182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8</a:t>
            </a:fld>
            <a:endParaRPr lang="en-US"/>
          </a:p>
        </p:txBody>
      </p:sp>
    </p:spTree>
    <p:extLst>
      <p:ext uri="{BB962C8B-B14F-4D97-AF65-F5344CB8AC3E}">
        <p14:creationId xmlns:p14="http://schemas.microsoft.com/office/powerpoint/2010/main" val="2103125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9</a:t>
            </a:fld>
            <a:endParaRPr lang="en-US"/>
          </a:p>
        </p:txBody>
      </p:sp>
    </p:spTree>
    <p:extLst>
      <p:ext uri="{BB962C8B-B14F-4D97-AF65-F5344CB8AC3E}">
        <p14:creationId xmlns:p14="http://schemas.microsoft.com/office/powerpoint/2010/main" val="2956379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10</a:t>
            </a:fld>
            <a:endParaRPr lang="en-US"/>
          </a:p>
        </p:txBody>
      </p:sp>
    </p:spTree>
    <p:extLst>
      <p:ext uri="{BB962C8B-B14F-4D97-AF65-F5344CB8AC3E}">
        <p14:creationId xmlns:p14="http://schemas.microsoft.com/office/powerpoint/2010/main" val="1962449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11</a:t>
            </a:fld>
            <a:endParaRPr lang="en-US"/>
          </a:p>
        </p:txBody>
      </p:sp>
    </p:spTree>
    <p:extLst>
      <p:ext uri="{BB962C8B-B14F-4D97-AF65-F5344CB8AC3E}">
        <p14:creationId xmlns:p14="http://schemas.microsoft.com/office/powerpoint/2010/main" val="2435182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Quote/Feature text">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11514E-FC62-15C9-1436-0CFD4136A0AC}"/>
              </a:ext>
            </a:extLst>
          </p:cNvPr>
          <p:cNvSpPr>
            <a:spLocks noGrp="1"/>
          </p:cNvSpPr>
          <p:nvPr>
            <p:ph type="subTitle" idx="1" hasCustomPrompt="1"/>
          </p:nvPr>
        </p:nvSpPr>
        <p:spPr>
          <a:xfrm>
            <a:off x="2189923" y="1773238"/>
            <a:ext cx="9144000" cy="1655762"/>
          </a:xfrm>
        </p:spPr>
        <p:txBody>
          <a:bodyPr>
            <a:normAutofit/>
          </a:bodyPr>
          <a:lstStyle>
            <a:lvl1pPr marL="0" indent="0" algn="ctr">
              <a:buNone/>
              <a:defRPr sz="2800" b="0" i="0">
                <a:solidFill>
                  <a:srgbClr val="EBE3C0"/>
                </a:solidFill>
                <a:latin typeface="Avenir Next LT Pro"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text style</a:t>
            </a:r>
            <a:endParaRPr lang="en-US" dirty="0"/>
          </a:p>
        </p:txBody>
      </p:sp>
    </p:spTree>
    <p:extLst>
      <p:ext uri="{BB962C8B-B14F-4D97-AF65-F5344CB8AC3E}">
        <p14:creationId xmlns:p14="http://schemas.microsoft.com/office/powerpoint/2010/main" val="2263189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5BB7C-1668-EF82-337B-B4498D34ECD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7E79705-5765-32BC-637B-A4DBFCADFE30}"/>
              </a:ext>
            </a:extLst>
          </p:cNvPr>
          <p:cNvSpPr>
            <a:spLocks noGrp="1"/>
          </p:cNvSpPr>
          <p:nvPr>
            <p:ph sz="half" idx="1"/>
          </p:nvPr>
        </p:nvSpPr>
        <p:spPr>
          <a:xfrm>
            <a:off x="1587968"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A320B16-250C-303B-972B-C0691492F824}"/>
              </a:ext>
            </a:extLst>
          </p:cNvPr>
          <p:cNvSpPr>
            <a:spLocks noGrp="1"/>
          </p:cNvSpPr>
          <p:nvPr>
            <p:ph sz="half" idx="2"/>
          </p:nvPr>
        </p:nvSpPr>
        <p:spPr>
          <a:xfrm>
            <a:off x="6019292"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91817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A0648-7015-32FF-8ED8-9CC932D85CEC}"/>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997003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739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C2C2C-2D1D-4B31-A4DA-9D0DF08E0069}"/>
              </a:ext>
            </a:extLst>
          </p:cNvPr>
          <p:cNvSpPr>
            <a:spLocks noGrp="1"/>
          </p:cNvSpPr>
          <p:nvPr>
            <p:ph type="title"/>
          </p:nvPr>
        </p:nvSpPr>
        <p:spPr>
          <a:xfrm>
            <a:off x="1701436"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C504BED-FD4F-3EC8-4F6E-0F730CC63625}"/>
              </a:ext>
            </a:extLst>
          </p:cNvPr>
          <p:cNvSpPr>
            <a:spLocks noGrp="1"/>
          </p:cNvSpPr>
          <p:nvPr>
            <p:ph idx="1"/>
          </p:nvPr>
        </p:nvSpPr>
        <p:spPr>
          <a:xfrm>
            <a:off x="5867400" y="987425"/>
            <a:ext cx="442444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DADDE63-F19A-4B42-2BAC-B2774637A1A7}"/>
              </a:ext>
            </a:extLst>
          </p:cNvPr>
          <p:cNvSpPr>
            <a:spLocks noGrp="1"/>
          </p:cNvSpPr>
          <p:nvPr>
            <p:ph type="body" sz="half" idx="2"/>
          </p:nvPr>
        </p:nvSpPr>
        <p:spPr>
          <a:xfrm>
            <a:off x="1701436"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213674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2CA62-FF1C-6C86-30CE-E4729CD5511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C012D09-41EC-9433-7D3B-A1B057E6A2B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84113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121B2-B907-CCB3-3A5D-29B269644751}"/>
              </a:ext>
            </a:extLst>
          </p:cNvPr>
          <p:cNvSpPr>
            <a:spLocks noGrp="1"/>
          </p:cNvSpPr>
          <p:nvPr>
            <p:ph type="title"/>
          </p:nvPr>
        </p:nvSpPr>
        <p:spPr>
          <a:xfrm>
            <a:off x="1537528" y="1709738"/>
            <a:ext cx="10515600" cy="2852737"/>
          </a:xfrm>
        </p:spPr>
        <p:txBody>
          <a:bodyPr anchor="b">
            <a:normAutofit/>
          </a:bodyPr>
          <a:lstStyle>
            <a:lvl1pPr>
              <a:defRPr sz="4800"/>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EA624766-5F01-050E-5F98-CCE4C120146C}"/>
              </a:ext>
            </a:extLst>
          </p:cNvPr>
          <p:cNvSpPr>
            <a:spLocks noGrp="1"/>
          </p:cNvSpPr>
          <p:nvPr>
            <p:ph type="body" idx="1" hasCustomPrompt="1"/>
          </p:nvPr>
        </p:nvSpPr>
        <p:spPr>
          <a:xfrm>
            <a:off x="1537528" y="4589463"/>
            <a:ext cx="10515600" cy="1500187"/>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76827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91E46-8AE7-9C11-C197-00A6289DCC4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E87C85-0E2C-8362-50B8-F8D1173E5BA9}"/>
              </a:ext>
            </a:extLst>
          </p:cNvPr>
          <p:cNvSpPr>
            <a:spLocks noGrp="1"/>
          </p:cNvSpPr>
          <p:nvPr>
            <p:ph sz="half" idx="1"/>
          </p:nvPr>
        </p:nvSpPr>
        <p:spPr>
          <a:xfrm>
            <a:off x="1560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91CB93C-A1D2-019C-05DD-D473E20A2D36}"/>
              </a:ext>
            </a:extLst>
          </p:cNvPr>
          <p:cNvSpPr>
            <a:spLocks noGrp="1"/>
          </p:cNvSpPr>
          <p:nvPr>
            <p:ph sz="half" idx="2"/>
          </p:nvPr>
        </p:nvSpPr>
        <p:spPr>
          <a:xfrm>
            <a:off x="6894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03541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73F01-6BED-FCB5-CD38-6FF7E467F6E4}"/>
              </a:ext>
            </a:extLst>
          </p:cNvPr>
          <p:cNvSpPr>
            <a:spLocks noGrp="1"/>
          </p:cNvSpPr>
          <p:nvPr>
            <p:ph type="title" hasCustomPrompt="1"/>
          </p:nvPr>
        </p:nvSpPr>
        <p:spPr/>
        <p:txBody>
          <a:bodyPr/>
          <a:lstStyle/>
          <a:p>
            <a:r>
              <a:rPr lang="en-GB" dirty="0"/>
              <a:t>Click to edit text</a:t>
            </a:r>
            <a:endParaRPr lang="en-US" dirty="0"/>
          </a:p>
        </p:txBody>
      </p:sp>
    </p:spTree>
    <p:extLst>
      <p:ext uri="{BB962C8B-B14F-4D97-AF65-F5344CB8AC3E}">
        <p14:creationId xmlns:p14="http://schemas.microsoft.com/office/powerpoint/2010/main" val="1382123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5115F3-4A89-055A-ED5A-481A1E9B5D58}"/>
              </a:ext>
            </a:extLst>
          </p:cNvPr>
          <p:cNvPicPr>
            <a:picLocks noChangeAspect="1"/>
          </p:cNvPicPr>
          <p:nvPr userDrawn="1"/>
        </p:nvPicPr>
        <p:blipFill>
          <a:blip r:embed="rId2"/>
          <a:srcRect t="348" b="348"/>
          <a:stretch/>
        </p:blipFill>
        <p:spPr>
          <a:xfrm>
            <a:off x="-85344" y="0"/>
            <a:ext cx="12277344" cy="6858000"/>
          </a:xfrm>
          <a:prstGeom prst="rect">
            <a:avLst/>
          </a:prstGeom>
        </p:spPr>
      </p:pic>
      <p:pic>
        <p:nvPicPr>
          <p:cNvPr id="4" name="Picture 3">
            <a:extLst>
              <a:ext uri="{FF2B5EF4-FFF2-40B4-BE49-F238E27FC236}">
                <a16:creationId xmlns:a16="http://schemas.microsoft.com/office/drawing/2014/main" id="{0C2A7446-0D6F-7862-8F7B-C9E38ECF7863}"/>
              </a:ext>
            </a:extLst>
          </p:cNvPr>
          <p:cNvPicPr>
            <a:picLocks noChangeAspect="1"/>
          </p:cNvPicPr>
          <p:nvPr userDrawn="1"/>
        </p:nvPicPr>
        <p:blipFill>
          <a:blip r:embed="rId3"/>
          <a:srcRect/>
          <a:stretch/>
        </p:blipFill>
        <p:spPr>
          <a:xfrm>
            <a:off x="10244995" y="1371600"/>
            <a:ext cx="1641566" cy="1161393"/>
          </a:xfrm>
          <a:prstGeom prst="rect">
            <a:avLst/>
          </a:prstGeom>
        </p:spPr>
      </p:pic>
      <p:sp>
        <p:nvSpPr>
          <p:cNvPr id="8" name="Title 7">
            <a:extLst>
              <a:ext uri="{FF2B5EF4-FFF2-40B4-BE49-F238E27FC236}">
                <a16:creationId xmlns:a16="http://schemas.microsoft.com/office/drawing/2014/main" id="{A6085633-E785-346F-CD34-631CD3F63F54}"/>
              </a:ext>
            </a:extLst>
          </p:cNvPr>
          <p:cNvSpPr>
            <a:spLocks noGrp="1"/>
          </p:cNvSpPr>
          <p:nvPr>
            <p:ph type="title"/>
          </p:nvPr>
        </p:nvSpPr>
        <p:spPr>
          <a:xfrm>
            <a:off x="5734877" y="2325757"/>
            <a:ext cx="6072171" cy="1532799"/>
          </a:xfrm>
        </p:spPr>
        <p:txBody>
          <a:bodyPr anchor="b">
            <a:noAutofit/>
          </a:bodyPr>
          <a:lstStyle>
            <a:lvl1pPr>
              <a:defRPr sz="5400"/>
            </a:lvl1pPr>
          </a:lstStyle>
          <a:p>
            <a:r>
              <a:rPr lang="en-GB" dirty="0"/>
              <a:t>Click to edit Master title style</a:t>
            </a:r>
            <a:endParaRPr lang="en-US" dirty="0"/>
          </a:p>
        </p:txBody>
      </p:sp>
      <p:sp>
        <p:nvSpPr>
          <p:cNvPr id="9" name="Text Placeholder 2">
            <a:extLst>
              <a:ext uri="{FF2B5EF4-FFF2-40B4-BE49-F238E27FC236}">
                <a16:creationId xmlns:a16="http://schemas.microsoft.com/office/drawing/2014/main" id="{E85690A4-B80F-6200-8C9F-5461B3650089}"/>
              </a:ext>
            </a:extLst>
          </p:cNvPr>
          <p:cNvSpPr>
            <a:spLocks noGrp="1"/>
          </p:cNvSpPr>
          <p:nvPr>
            <p:ph type="body" idx="1" hasCustomPrompt="1"/>
          </p:nvPr>
        </p:nvSpPr>
        <p:spPr>
          <a:xfrm>
            <a:off x="5734877" y="3986214"/>
            <a:ext cx="6072170" cy="1033736"/>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233090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C78A0-D2D5-B477-684F-E32028754697}"/>
              </a:ext>
            </a:extLst>
          </p:cNvPr>
          <p:cNvSpPr>
            <a:spLocks noGrp="1"/>
          </p:cNvSpPr>
          <p:nvPr>
            <p:ph type="title"/>
          </p:nvPr>
        </p:nvSpPr>
        <p:spPr>
          <a:xfrm>
            <a:off x="1585222"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B4A1DD9-ABE6-3FBE-7464-A7CAD426CC85}"/>
              </a:ext>
            </a:extLst>
          </p:cNvPr>
          <p:cNvSpPr>
            <a:spLocks noGrp="1"/>
          </p:cNvSpPr>
          <p:nvPr>
            <p:ph type="pic" idx="1"/>
          </p:nvPr>
        </p:nvSpPr>
        <p:spPr>
          <a:xfrm>
            <a:off x="6003234" y="987425"/>
            <a:ext cx="535215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85393B-2B77-1F4E-95AB-5CE704227438}"/>
              </a:ext>
            </a:extLst>
          </p:cNvPr>
          <p:cNvSpPr>
            <a:spLocks noGrp="1"/>
          </p:cNvSpPr>
          <p:nvPr>
            <p:ph type="body" sz="half" idx="2"/>
          </p:nvPr>
        </p:nvSpPr>
        <p:spPr>
          <a:xfrm>
            <a:off x="158522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2610852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FD495-ED53-F7CE-004C-7DD54EBCAF6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EB32DEBA-DE2C-DBC1-BD35-C8C78E4904B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196898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47A46-4ABF-AF1C-7D68-29879A04744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C6A87FE-5838-1139-B5A0-C77E941416B2}"/>
              </a:ext>
            </a:extLst>
          </p:cNvPr>
          <p:cNvSpPr>
            <a:spLocks noGrp="1"/>
          </p:cNvSpPr>
          <p:nvPr>
            <p:ph idx="1"/>
          </p:nvPr>
        </p:nvSpPr>
        <p:spPr>
          <a:xfrm>
            <a:off x="1587968" y="1815686"/>
            <a:ext cx="8546124" cy="39291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89415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theme" Target="../theme/theme2.xml"/><Relationship Id="rId1" Type="http://schemas.openxmlformats.org/officeDocument/2006/relationships/slideLayout" Target="../slideLayouts/slideLayout8.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1.xml"/><Relationship Id="rId7" Type="http://schemas.openxmlformats.org/officeDocument/2006/relationships/image" Target="../media/image5.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B9DAA5B-F0B3-0B71-1D0B-B207D3F259BE}"/>
              </a:ext>
            </a:extLst>
          </p:cNvPr>
          <p:cNvSpPr/>
          <p:nvPr userDrawn="1"/>
        </p:nvSpPr>
        <p:spPr>
          <a:xfrm>
            <a:off x="0" y="0"/>
            <a:ext cx="12192000" cy="685800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2" name="Title Placeholder 1">
            <a:extLst>
              <a:ext uri="{FF2B5EF4-FFF2-40B4-BE49-F238E27FC236}">
                <a16:creationId xmlns:a16="http://schemas.microsoft.com/office/drawing/2014/main" id="{151F192A-909E-1741-B0C8-CD42135D0C0F}"/>
              </a:ext>
            </a:extLst>
          </p:cNvPr>
          <p:cNvSpPr>
            <a:spLocks noGrp="1"/>
          </p:cNvSpPr>
          <p:nvPr>
            <p:ph type="title"/>
          </p:nvPr>
        </p:nvSpPr>
        <p:spPr>
          <a:xfrm>
            <a:off x="1560442" y="365125"/>
            <a:ext cx="10098157"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843444A-B977-0DE6-9CF8-376949BEDFF0}"/>
              </a:ext>
            </a:extLst>
          </p:cNvPr>
          <p:cNvSpPr>
            <a:spLocks noGrp="1"/>
          </p:cNvSpPr>
          <p:nvPr>
            <p:ph type="body" idx="1"/>
          </p:nvPr>
        </p:nvSpPr>
        <p:spPr>
          <a:xfrm>
            <a:off x="1560442" y="1825625"/>
            <a:ext cx="1009815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2" name="Picture 11">
            <a:extLst>
              <a:ext uri="{FF2B5EF4-FFF2-40B4-BE49-F238E27FC236}">
                <a16:creationId xmlns:a16="http://schemas.microsoft.com/office/drawing/2014/main" id="{B870D1F3-E23A-82E6-6607-94E03209D876}"/>
              </a:ext>
            </a:extLst>
          </p:cNvPr>
          <p:cNvPicPr>
            <a:picLocks noChangeAspect="1"/>
          </p:cNvPicPr>
          <p:nvPr userDrawn="1"/>
        </p:nvPicPr>
        <p:blipFill>
          <a:blip r:embed="rId9"/>
          <a:srcRect/>
          <a:stretch/>
        </p:blipFill>
        <p:spPr>
          <a:xfrm>
            <a:off x="10577195" y="5871901"/>
            <a:ext cx="1289811" cy="912529"/>
          </a:xfrm>
          <a:prstGeom prst="rect">
            <a:avLst/>
          </a:prstGeom>
        </p:spPr>
      </p:pic>
      <p:pic>
        <p:nvPicPr>
          <p:cNvPr id="13" name="Picture 12" descr="Bar chart&#10;&#10;Description automatically generated with medium confidence">
            <a:extLst>
              <a:ext uri="{FF2B5EF4-FFF2-40B4-BE49-F238E27FC236}">
                <a16:creationId xmlns:a16="http://schemas.microsoft.com/office/drawing/2014/main" id="{5738D90F-D89B-1E2A-9CFA-F385FD5DBB47}"/>
              </a:ext>
            </a:extLst>
          </p:cNvPr>
          <p:cNvPicPr>
            <a:picLocks noChangeAspect="1"/>
          </p:cNvPicPr>
          <p:nvPr userDrawn="1"/>
        </p:nvPicPr>
        <p:blipFill rotWithShape="1">
          <a:blip r:embed="rId10"/>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2929977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7" r:id="rId7"/>
  </p:sldLayoutIdLst>
  <p:txStyles>
    <p:titleStyle>
      <a:lvl1pPr algn="l" defTabSz="914400" rtl="0" eaLnBrk="1" latinLnBrk="0" hangingPunct="1">
        <a:lnSpc>
          <a:spcPct val="90000"/>
        </a:lnSpc>
        <a:spcBef>
          <a:spcPct val="0"/>
        </a:spcBef>
        <a:buNone/>
        <a:defRPr sz="3600" b="1" i="0" kern="1200">
          <a:solidFill>
            <a:srgbClr val="EBE3C0"/>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52A11FAB-E1AA-9E80-4F69-DEF1C0F85732}"/>
              </a:ext>
            </a:extLst>
          </p:cNvPr>
          <p:cNvPicPr>
            <a:picLocks noChangeAspect="1"/>
          </p:cNvPicPr>
          <p:nvPr userDrawn="1"/>
        </p:nvPicPr>
        <p:blipFill rotWithShape="1">
          <a:blip r:embed="rId3"/>
          <a:srcRect t="695"/>
          <a:stretch/>
        </p:blipFill>
        <p:spPr>
          <a:xfrm>
            <a:off x="-85344" y="0"/>
            <a:ext cx="12277344" cy="6858000"/>
          </a:xfrm>
          <a:prstGeom prst="rect">
            <a:avLst/>
          </a:prstGeom>
        </p:spPr>
      </p:pic>
      <p:sp>
        <p:nvSpPr>
          <p:cNvPr id="8" name="Rectangle 7">
            <a:extLst>
              <a:ext uri="{FF2B5EF4-FFF2-40B4-BE49-F238E27FC236}">
                <a16:creationId xmlns:a16="http://schemas.microsoft.com/office/drawing/2014/main" id="{AD7C8423-EE07-9663-3AD4-4D1898D8AF33}"/>
              </a:ext>
            </a:extLst>
          </p:cNvPr>
          <p:cNvSpPr/>
          <p:nvPr userDrawn="1"/>
        </p:nvSpPr>
        <p:spPr>
          <a:xfrm>
            <a:off x="5425441" y="1341120"/>
            <a:ext cx="6766560" cy="414528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D99687B-8C1D-C831-0E9D-91510125DC2B}"/>
              </a:ext>
            </a:extLst>
          </p:cNvPr>
          <p:cNvPicPr>
            <a:picLocks noChangeAspect="1"/>
          </p:cNvPicPr>
          <p:nvPr userDrawn="1"/>
        </p:nvPicPr>
        <p:blipFill>
          <a:blip r:embed="rId4"/>
          <a:srcRect/>
          <a:stretch/>
        </p:blipFill>
        <p:spPr>
          <a:xfrm>
            <a:off x="10244995" y="1371600"/>
            <a:ext cx="1641566" cy="1161393"/>
          </a:xfrm>
          <a:prstGeom prst="rect">
            <a:avLst/>
          </a:prstGeom>
        </p:spPr>
      </p:pic>
      <p:sp>
        <p:nvSpPr>
          <p:cNvPr id="10" name="Title 1">
            <a:extLst>
              <a:ext uri="{FF2B5EF4-FFF2-40B4-BE49-F238E27FC236}">
                <a16:creationId xmlns:a16="http://schemas.microsoft.com/office/drawing/2014/main" id="{404E566D-506B-4790-628D-E0AC82BBA7F3}"/>
              </a:ext>
            </a:extLst>
          </p:cNvPr>
          <p:cNvSpPr txBox="1">
            <a:spLocks/>
          </p:cNvSpPr>
          <p:nvPr userDrawn="1"/>
        </p:nvSpPr>
        <p:spPr>
          <a:xfrm>
            <a:off x="5717627" y="1704884"/>
            <a:ext cx="6000129" cy="2387600"/>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i="0" dirty="0">
                <a:solidFill>
                  <a:srgbClr val="EBE3C0"/>
                </a:solidFill>
                <a:latin typeface="PLAYFAIR DISPLAY BLACK ROMAN" pitchFamily="2" charset="77"/>
              </a:rPr>
              <a:t>Click to edit Master title style</a:t>
            </a:r>
            <a:endParaRPr lang="en-US" sz="5400" b="1" i="0" dirty="0">
              <a:solidFill>
                <a:srgbClr val="EBE3C0"/>
              </a:solidFill>
              <a:latin typeface="PLAYFAIR DISPLAY BLACK ROMAN" pitchFamily="2" charset="77"/>
            </a:endParaRPr>
          </a:p>
        </p:txBody>
      </p:sp>
      <p:sp>
        <p:nvSpPr>
          <p:cNvPr id="11" name="Subtitle 2">
            <a:extLst>
              <a:ext uri="{FF2B5EF4-FFF2-40B4-BE49-F238E27FC236}">
                <a16:creationId xmlns:a16="http://schemas.microsoft.com/office/drawing/2014/main" id="{5191D6F8-188D-06FC-E5C1-A5199A47A5AC}"/>
              </a:ext>
            </a:extLst>
          </p:cNvPr>
          <p:cNvSpPr txBox="1">
            <a:spLocks/>
          </p:cNvSpPr>
          <p:nvPr userDrawn="1"/>
        </p:nvSpPr>
        <p:spPr>
          <a:xfrm>
            <a:off x="5717627" y="4092484"/>
            <a:ext cx="6000129" cy="165576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2000" b="0" i="0" dirty="0">
                <a:solidFill>
                  <a:srgbClr val="EBE3C0"/>
                </a:solidFill>
                <a:latin typeface="Avenir Next LT Pro" panose="020B0504020202020204" pitchFamily="34" charset="77"/>
              </a:rPr>
              <a:t>CLICK TO EDIT MASTER SUBTITLE STYLE</a:t>
            </a:r>
            <a:endParaRPr lang="en-US" sz="2000" b="0" i="0" dirty="0">
              <a:solidFill>
                <a:srgbClr val="EBE3C0"/>
              </a:solidFill>
              <a:latin typeface="Avenir Next LT Pro" panose="020B0504020202020204" pitchFamily="34" charset="77"/>
            </a:endParaRPr>
          </a:p>
        </p:txBody>
      </p:sp>
    </p:spTree>
    <p:extLst>
      <p:ext uri="{BB962C8B-B14F-4D97-AF65-F5344CB8AC3E}">
        <p14:creationId xmlns:p14="http://schemas.microsoft.com/office/powerpoint/2010/main" val="112923223"/>
      </p:ext>
    </p:extLst>
  </p:cSld>
  <p:clrMap bg1="lt1" tx1="dk1" bg2="lt2" tx2="dk2" accent1="accent1" accent2="accent2" accent3="accent3" accent4="accent4" accent5="accent5" accent6="accent6" hlink="hlink" folHlink="folHlink"/>
  <p:sldLayoutIdLst>
    <p:sldLayoutId id="21474836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242927-9D9D-8836-D72F-813E00946E59}"/>
              </a:ext>
            </a:extLst>
          </p:cNvPr>
          <p:cNvSpPr>
            <a:spLocks noGrp="1"/>
          </p:cNvSpPr>
          <p:nvPr>
            <p:ph type="title"/>
          </p:nvPr>
        </p:nvSpPr>
        <p:spPr>
          <a:xfrm>
            <a:off x="1587968" y="365125"/>
            <a:ext cx="8546124"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5E7CA30E-A020-C9FF-B3C5-7844A22B00A9}"/>
              </a:ext>
            </a:extLst>
          </p:cNvPr>
          <p:cNvSpPr>
            <a:spLocks noGrp="1"/>
          </p:cNvSpPr>
          <p:nvPr>
            <p:ph type="body" idx="1"/>
          </p:nvPr>
        </p:nvSpPr>
        <p:spPr>
          <a:xfrm>
            <a:off x="1587968" y="1835564"/>
            <a:ext cx="8546124" cy="395894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8" name="Picture 7" descr="Logo, company name&#10;&#10;Description automatically generated">
            <a:extLst>
              <a:ext uri="{FF2B5EF4-FFF2-40B4-BE49-F238E27FC236}">
                <a16:creationId xmlns:a16="http://schemas.microsoft.com/office/drawing/2014/main" id="{148C7EF5-B8F2-7CFA-8646-10119042D5B3}"/>
              </a:ext>
            </a:extLst>
          </p:cNvPr>
          <p:cNvPicPr>
            <a:picLocks noChangeAspect="1"/>
          </p:cNvPicPr>
          <p:nvPr userDrawn="1"/>
        </p:nvPicPr>
        <p:blipFill>
          <a:blip r:embed="rId7"/>
          <a:stretch>
            <a:fillRect/>
          </a:stretch>
        </p:blipFill>
        <p:spPr>
          <a:xfrm>
            <a:off x="10291597" y="5720941"/>
            <a:ext cx="1755860" cy="1242256"/>
          </a:xfrm>
          <a:prstGeom prst="rect">
            <a:avLst/>
          </a:prstGeom>
        </p:spPr>
      </p:pic>
      <p:pic>
        <p:nvPicPr>
          <p:cNvPr id="11" name="Picture 10" descr="Bar chart&#10;&#10;Description automatically generated with medium confidence">
            <a:extLst>
              <a:ext uri="{FF2B5EF4-FFF2-40B4-BE49-F238E27FC236}">
                <a16:creationId xmlns:a16="http://schemas.microsoft.com/office/drawing/2014/main" id="{1A43087D-2209-7A50-E400-C7FD8738E686}"/>
              </a:ext>
            </a:extLst>
          </p:cNvPr>
          <p:cNvPicPr>
            <a:picLocks noChangeAspect="1"/>
          </p:cNvPicPr>
          <p:nvPr userDrawn="1"/>
        </p:nvPicPr>
        <p:blipFill rotWithShape="1">
          <a:blip r:embed="rId8"/>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3334428772"/>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64" r:id="rId3"/>
    <p:sldLayoutId id="2147483665" r:id="rId4"/>
    <p:sldLayoutId id="2147483666" r:id="rId5"/>
  </p:sldLayoutIdLst>
  <p:txStyles>
    <p:titleStyle>
      <a:lvl1pPr algn="l" defTabSz="914400" rtl="0" eaLnBrk="1" latinLnBrk="0" hangingPunct="1">
        <a:lnSpc>
          <a:spcPct val="90000"/>
        </a:lnSpc>
        <a:spcBef>
          <a:spcPct val="0"/>
        </a:spcBef>
        <a:buNone/>
        <a:defRPr sz="3600" b="1" i="0" kern="1200">
          <a:solidFill>
            <a:srgbClr val="9C295C"/>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Advent 2022</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A Story of New Beginnings</a:t>
            </a:r>
          </a:p>
        </p:txBody>
      </p:sp>
    </p:spTree>
    <p:extLst>
      <p:ext uri="{BB962C8B-B14F-4D97-AF65-F5344CB8AC3E}">
        <p14:creationId xmlns:p14="http://schemas.microsoft.com/office/powerpoint/2010/main" val="2746278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Such things were written in the Scriptures long ago to teach us. And the Scriptures give us hope and encouragement as we wait patiently for God’s promises to be fulfilled.</a:t>
            </a:r>
          </a:p>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May God, who gives this patience and encouragement, help you live in complete harmony with each other, as is fitting for followers of Christ Jesus.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Then all of you can join together with one voice, giving praise and glory to God, the Father of our Lord Jesus Christ.</a:t>
            </a:r>
          </a:p>
        </p:txBody>
      </p:sp>
    </p:spTree>
    <p:extLst>
      <p:ext uri="{BB962C8B-B14F-4D97-AF65-F5344CB8AC3E}">
        <p14:creationId xmlns:p14="http://schemas.microsoft.com/office/powerpoint/2010/main" val="2925328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Therefore, accept each other just as Christ has accepted you so that God will be given glory.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Remember that Christ came as a servant to the Jews to show that God is true to the promises he made to their ancestors. </a:t>
            </a:r>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9</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He also came so that the Gentiles might give glory to God for his mercies to them. </a:t>
            </a:r>
          </a:p>
        </p:txBody>
      </p:sp>
    </p:spTree>
    <p:extLst>
      <p:ext uri="{BB962C8B-B14F-4D97-AF65-F5344CB8AC3E}">
        <p14:creationId xmlns:p14="http://schemas.microsoft.com/office/powerpoint/2010/main" val="2939999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That is what the psalmist meant when he wrote: “For this, I will praise you among the Gentiles; I will sing praises to your name.” </a:t>
            </a:r>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10</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And in another place it is written, “Rejoice with his people, you Gentiles.” </a:t>
            </a:r>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11</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And yet again, “Praise the Lord, all you Gentiles. Praise him, all you people of the earth.” </a:t>
            </a:r>
          </a:p>
        </p:txBody>
      </p:sp>
    </p:spTree>
    <p:extLst>
      <p:ext uri="{BB962C8B-B14F-4D97-AF65-F5344CB8AC3E}">
        <p14:creationId xmlns:p14="http://schemas.microsoft.com/office/powerpoint/2010/main" val="591179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331615"/>
            <a:ext cx="9144000" cy="4194770"/>
          </a:xfrm>
        </p:spPr>
        <p:txBody>
          <a:bodyPr anchor="ctr">
            <a:noAutofit/>
          </a:bodyPr>
          <a:lstStyle/>
          <a:p>
            <a:pPr algn="l">
              <a:lnSpc>
                <a:spcPct val="107000"/>
              </a:lnSpc>
              <a:spcAft>
                <a:spcPts val="800"/>
              </a:spcAft>
            </a:pPr>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12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And in another place Isaiah said, “The heir to David’s throne will come, and he will rule over the Gentiles. They will place their hope on him.” </a:t>
            </a:r>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13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I pray that God, the source of hope, will fill you completely with joy and peace because you trust in him. Then you will overflow with confident hope through the power of the Holy Spirit.</a:t>
            </a:r>
          </a:p>
          <a:p>
            <a:pPr algn="l">
              <a:lnSpc>
                <a:spcPct val="107000"/>
              </a:lnSpc>
              <a:spcAft>
                <a:spcPts val="800"/>
              </a:spcAft>
            </a:pPr>
            <a:r>
              <a:rPr lang="en-AU" b="1" dirty="0">
                <a:effectLst/>
                <a:latin typeface="Avenir Next LT Pro" panose="020B0504020202020204" pitchFamily="34" charset="0"/>
                <a:ea typeface="Calibri" panose="020F0502020204030204" pitchFamily="34" charset="0"/>
                <a:cs typeface="Times New Roman" panose="02020603050405020304" pitchFamily="18" charset="0"/>
              </a:rPr>
              <a:t>Romans 15:4-13</a:t>
            </a:r>
          </a:p>
        </p:txBody>
      </p:sp>
    </p:spTree>
    <p:extLst>
      <p:ext uri="{BB962C8B-B14F-4D97-AF65-F5344CB8AC3E}">
        <p14:creationId xmlns:p14="http://schemas.microsoft.com/office/powerpoint/2010/main" val="2147277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74800"/>
            <a:ext cx="9144000" cy="3708400"/>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In those days John the Baptist came to the Judean wilderness and began preaching. His message was,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“Repent of your sins and turn to God, for the Kingdom of Heaven is near.”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prophet Isaiah was speaking about John when he said, “He is a voice shouting in the wilderness, ‘Prepare the way for the Lord’s coming! Clear the road for him!’”</a:t>
            </a:r>
          </a:p>
        </p:txBody>
      </p:sp>
    </p:spTree>
    <p:extLst>
      <p:ext uri="{BB962C8B-B14F-4D97-AF65-F5344CB8AC3E}">
        <p14:creationId xmlns:p14="http://schemas.microsoft.com/office/powerpoint/2010/main" val="3182572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784350"/>
            <a:ext cx="9144000" cy="3289300"/>
          </a:xfrm>
        </p:spPr>
        <p:txBody>
          <a:bodyPr anchor="ctr">
            <a:noAutofit/>
          </a:bodyPr>
          <a:lstStyle/>
          <a:p>
            <a:pPr algn="l"/>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4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John’s clothes were woven from coarse camel hair, and he wore a leather belt around his waist. For food he ate locusts and wild honey.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People from Jerusalem and from all of Judea and all over the Jordan Valley went out to see and hear John.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a:t>
            </a:r>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And when they confessed their sins, he baptized them in the Jordan River.</a:t>
            </a:r>
            <a:endParaRPr lang="en-US" sz="2400" dirty="0">
              <a:latin typeface="Avenir Next LT Pro" panose="020B0504020202020204" pitchFamily="34" charset="0"/>
            </a:endParaRPr>
          </a:p>
        </p:txBody>
      </p:sp>
    </p:spTree>
    <p:extLst>
      <p:ext uri="{BB962C8B-B14F-4D97-AF65-F5344CB8AC3E}">
        <p14:creationId xmlns:p14="http://schemas.microsoft.com/office/powerpoint/2010/main" val="16283528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465331"/>
            <a:ext cx="9144000" cy="3927338"/>
          </a:xfrm>
        </p:spPr>
        <p:txBody>
          <a:bodyPr anchor="t">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But when he saw many Pharisees and Sadducees coming to watch him baptize, he denounced them. “You brood of snakes!” he exclaimed. “Who warned you to flee the coming wrath? </a:t>
            </a:r>
          </a:p>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Prove by the way you live that you have repented of your sins and turned to God.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9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Don’t just say to each other, ‘We’re safe, for we are descendants of Abraham.’ That means nothing, for I tell you, God can create children of Abraham from these very stones.</a:t>
            </a:r>
            <a:endParaRPr lang="en-US" sz="2400" dirty="0">
              <a:latin typeface="Avenir Next LT Pro" panose="020B0504020202020204" pitchFamily="34" charset="0"/>
            </a:endParaRPr>
          </a:p>
        </p:txBody>
      </p:sp>
    </p:spTree>
    <p:extLst>
      <p:ext uri="{BB962C8B-B14F-4D97-AF65-F5344CB8AC3E}">
        <p14:creationId xmlns:p14="http://schemas.microsoft.com/office/powerpoint/2010/main" val="4452588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630984"/>
            <a:ext cx="9144000" cy="3596033"/>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10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Even now the </a:t>
            </a:r>
            <a:r>
              <a:rPr lang="en-AU" dirty="0" err="1">
                <a:effectLst/>
                <a:latin typeface="Avenir Next LT Pro" panose="020B0504020202020204" pitchFamily="34" charset="0"/>
                <a:ea typeface="Calibri" panose="020F0502020204030204" pitchFamily="34" charset="0"/>
                <a:cs typeface="Times New Roman" panose="02020603050405020304" pitchFamily="18" charset="0"/>
              </a:rPr>
              <a:t>ax</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of God’s judgment is poised, ready to sever the roots of the trees. Yes, every tree that does not produce good fruit will be chopped down and thrown into the fire.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11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“I baptize with water those who repent of their sins and turn to God. But someone is coming soon who is greater than I am—so much greater that I’m not worthy even to be his slave and carry his sandals.</a:t>
            </a:r>
            <a:endParaRPr lang="en-US" sz="2400" dirty="0">
              <a:latin typeface="Avenir Next LT Pro" panose="020B0504020202020204" pitchFamily="34" charset="0"/>
            </a:endParaRPr>
          </a:p>
        </p:txBody>
      </p:sp>
    </p:spTree>
    <p:extLst>
      <p:ext uri="{BB962C8B-B14F-4D97-AF65-F5344CB8AC3E}">
        <p14:creationId xmlns:p14="http://schemas.microsoft.com/office/powerpoint/2010/main" val="3435273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856270"/>
            <a:ext cx="9144000" cy="3145460"/>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He will baptize you with the Holy Spirit and with fire. </a:t>
            </a:r>
            <a:br>
              <a:rPr lang="en-AU" dirty="0">
                <a:effectLst/>
                <a:latin typeface="Avenir Next LT Pro" panose="020B0504020202020204" pitchFamily="34" charset="0"/>
                <a:ea typeface="Calibri" panose="020F0502020204030204" pitchFamily="34" charset="0"/>
                <a:cs typeface="Times New Roman" panose="02020603050405020304" pitchFamily="18" charset="0"/>
              </a:rPr>
            </a:b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12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He is ready to separate the chaff from the wheat with his winnowing fork. Then he will clean up the threshing area, gathering the wheat into his barn but burning the chaff with never-ending fire.”</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Matthew 3:1-12</a:t>
            </a:r>
          </a:p>
        </p:txBody>
      </p:sp>
    </p:spTree>
    <p:extLst>
      <p:ext uri="{BB962C8B-B14F-4D97-AF65-F5344CB8AC3E}">
        <p14:creationId xmlns:p14="http://schemas.microsoft.com/office/powerpoint/2010/main" val="51729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352300"/>
            <a:ext cx="9144000" cy="4153400"/>
          </a:xfrm>
        </p:spPr>
        <p:txBody>
          <a:bodyPr anchor="ctr">
            <a:noAutofit/>
          </a:bodyPr>
          <a:lstStyle/>
          <a:p>
            <a:pPr algn="l">
              <a:lnSpc>
                <a:spcPct val="107000"/>
              </a:lnSpc>
              <a:spcAft>
                <a:spcPts val="800"/>
              </a:spcAft>
            </a:pPr>
            <a:r>
              <a:rPr lang="en-AU" dirty="0">
                <a:effectLst/>
                <a:latin typeface="Avenir Next LT Pro" panose="020B0504020202020204" pitchFamily="34" charset="0"/>
                <a:ea typeface="Calibri" panose="020F0502020204030204" pitchFamily="34" charset="0"/>
                <a:cs typeface="Times New Roman" panose="02020603050405020304" pitchFamily="18" charset="0"/>
              </a:rPr>
              <a:t>Give your love of justice to the king, O God, and righteousness to the king’s son.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Help him judge your people in the right way; let the poor always be treated fairly.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May the mountains yield prosperity for all, and may the hills be fruitful.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Help him to defend the poor, to rescue the children of the needy, and to crush their oppressors.</a:t>
            </a:r>
            <a:endParaRPr lang="en-US" dirty="0">
              <a:latin typeface="Avenir Next LT Pro" panose="020B0504020202020204" pitchFamily="34" charset="0"/>
            </a:endParaRPr>
          </a:p>
        </p:txBody>
      </p:sp>
    </p:spTree>
    <p:extLst>
      <p:ext uri="{BB962C8B-B14F-4D97-AF65-F5344CB8AC3E}">
        <p14:creationId xmlns:p14="http://schemas.microsoft.com/office/powerpoint/2010/main" val="2287085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 Story of New Beginnings</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Look Forward</a:t>
            </a:r>
          </a:p>
        </p:txBody>
      </p:sp>
    </p:spTree>
    <p:extLst>
      <p:ext uri="{BB962C8B-B14F-4D97-AF65-F5344CB8AC3E}">
        <p14:creationId xmlns:p14="http://schemas.microsoft.com/office/powerpoint/2010/main" val="580220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352300"/>
            <a:ext cx="9144000" cy="4153400"/>
          </a:xfrm>
        </p:spPr>
        <p:txBody>
          <a:bodyPr anchor="ctr">
            <a:noAutofit/>
          </a:bodyPr>
          <a:lstStyle/>
          <a:p>
            <a:pPr algn="l">
              <a:lnSpc>
                <a:spcPct val="107000"/>
              </a:lnSpc>
              <a:spcAft>
                <a:spcPts val="800"/>
              </a:spcAft>
            </a:pP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May they fear you as long as the sun shines, as long as the moon remains in the sky. Yes, forever!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May the king’s rule be refreshing like spring rain on freshly cut grass, like the showers that water the earth.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May all the godly flourish during his reign.</a:t>
            </a:r>
            <a:endParaRPr lang="en-US" dirty="0">
              <a:latin typeface="Avenir Next LT Pro" panose="020B0504020202020204" pitchFamily="34" charset="0"/>
            </a:endParaRPr>
          </a:p>
        </p:txBody>
      </p:sp>
    </p:spTree>
    <p:extLst>
      <p:ext uri="{BB962C8B-B14F-4D97-AF65-F5344CB8AC3E}">
        <p14:creationId xmlns:p14="http://schemas.microsoft.com/office/powerpoint/2010/main" val="12613373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203200"/>
            <a:ext cx="9144000" cy="6451600"/>
          </a:xfrm>
        </p:spPr>
        <p:txBody>
          <a:bodyPr anchor="ctr">
            <a:noAutofit/>
          </a:bodyPr>
          <a:lstStyle/>
          <a:p>
            <a:pPr algn="l">
              <a:lnSpc>
                <a:spcPct val="107000"/>
              </a:lnSpc>
              <a:spcAft>
                <a:spcPts val="800"/>
              </a:spcAft>
            </a:pP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18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May there be abundant prosperity until the moon is no more. Praise the Lord God, the God of Israel, who alone does such wonderful things.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19</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Praise his glorious name forever! Let the whole earth be filled with his glory. Amen and amen!</a:t>
            </a:r>
          </a:p>
          <a:p>
            <a:pPr algn="l">
              <a:lnSpc>
                <a:spcPct val="107000"/>
              </a:lnSpc>
              <a:spcAft>
                <a:spcPts val="800"/>
              </a:spcAft>
            </a:pPr>
            <a:r>
              <a:rPr lang="en-AU" b="1" dirty="0">
                <a:effectLst/>
                <a:latin typeface="Avenir Next LT Pro" panose="020B0504020202020204" pitchFamily="34" charset="0"/>
                <a:ea typeface="Calibri" panose="020F0502020204030204" pitchFamily="34" charset="0"/>
                <a:cs typeface="Times New Roman" panose="02020603050405020304" pitchFamily="18" charset="0"/>
              </a:rPr>
              <a:t>Psalm 72:1-7, 18-19</a:t>
            </a:r>
          </a:p>
        </p:txBody>
      </p:sp>
    </p:spTree>
    <p:extLst>
      <p:ext uri="{BB962C8B-B14F-4D97-AF65-F5344CB8AC3E}">
        <p14:creationId xmlns:p14="http://schemas.microsoft.com/office/powerpoint/2010/main" val="2110296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00029" y="2712240"/>
            <a:ext cx="9782371" cy="3171725"/>
          </a:xfrm>
        </p:spPr>
        <p:txBody>
          <a:bodyPr anchor="t">
            <a:noAutofit/>
          </a:bodyPr>
          <a:lstStyle/>
          <a:p>
            <a:pPr marL="514350" indent="-514350" algn="l">
              <a:buFont typeface="+mj-lt"/>
              <a:buAutoNum type="arabicPeriod"/>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It’s a time of preparation</a:t>
            </a:r>
            <a:endParaRPr lang="en-US" sz="36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8287" y="1499804"/>
            <a:ext cx="9545129" cy="1200329"/>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Message - A Story of New Beginnings</a:t>
            </a:r>
          </a:p>
          <a:p>
            <a:pPr algn="l"/>
            <a:r>
              <a:rPr lang="en-AU" sz="3600" dirty="0">
                <a:solidFill>
                  <a:srgbClr val="EBE3C0"/>
                </a:solidFill>
                <a:latin typeface="Avenir Next LT Pro Demi" panose="020B0704020202020204" pitchFamily="34" charset="0"/>
              </a:rPr>
              <a:t>Look Forward</a:t>
            </a:r>
          </a:p>
        </p:txBody>
      </p:sp>
    </p:spTree>
    <p:extLst>
      <p:ext uri="{BB962C8B-B14F-4D97-AF65-F5344CB8AC3E}">
        <p14:creationId xmlns:p14="http://schemas.microsoft.com/office/powerpoint/2010/main" val="27503173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2358" y="2714811"/>
            <a:ext cx="9790042" cy="3248667"/>
          </a:xfrm>
        </p:spPr>
        <p:txBody>
          <a:bodyPr anchor="t">
            <a:noAutofit/>
          </a:bodyPr>
          <a:lstStyle/>
          <a:p>
            <a:pPr marL="514350" indent="-514350" algn="l">
              <a:buFont typeface="+mj-lt"/>
              <a:buAutoNum type="arabicPeriod" startAt="2"/>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It’s a time of reorientation</a:t>
            </a:r>
            <a:endParaRPr lang="en-US" sz="36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2358" y="2040547"/>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Look Forward</a:t>
            </a:r>
          </a:p>
        </p:txBody>
      </p:sp>
    </p:spTree>
    <p:extLst>
      <p:ext uri="{BB962C8B-B14F-4D97-AF65-F5344CB8AC3E}">
        <p14:creationId xmlns:p14="http://schemas.microsoft.com/office/powerpoint/2010/main" val="2894135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2357" y="2713380"/>
            <a:ext cx="9520814" cy="3276603"/>
          </a:xfrm>
        </p:spPr>
        <p:txBody>
          <a:bodyPr anchor="t">
            <a:noAutofit/>
          </a:bodyPr>
          <a:lstStyle/>
          <a:p>
            <a:pPr marL="514350" indent="-514350" algn="l">
              <a:buFont typeface="+mj-lt"/>
              <a:buAutoNum type="arabicPeriod" startAt="3"/>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For some, it’s a time of disorientation</a:t>
            </a:r>
            <a:endParaRPr lang="en-US" sz="3600" dirty="0">
              <a:latin typeface="Avenir Next LT Pro" panose="020B0504020202020204" pitchFamily="34"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2357" y="2039120"/>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Look Forward</a:t>
            </a:r>
          </a:p>
        </p:txBody>
      </p:sp>
    </p:spTree>
    <p:extLst>
      <p:ext uri="{BB962C8B-B14F-4D97-AF65-F5344CB8AC3E}">
        <p14:creationId xmlns:p14="http://schemas.microsoft.com/office/powerpoint/2010/main" val="3359117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42052" y="2065437"/>
            <a:ext cx="9356035" cy="3169172"/>
          </a:xfrm>
        </p:spPr>
        <p:txBody>
          <a:bodyPr anchor="ctr">
            <a:normAutofit/>
          </a:bodyPr>
          <a:lstStyle/>
          <a:p>
            <a:r>
              <a:rPr lang="en-AU" sz="3000" dirty="0"/>
              <a:t>During this Advent Season, prepare room for Christ. </a:t>
            </a:r>
          </a:p>
          <a:p>
            <a:r>
              <a:rPr lang="en-AU" sz="3000" dirty="0"/>
              <a:t>Orientate your life upon his ways. </a:t>
            </a:r>
          </a:p>
          <a:p>
            <a:r>
              <a:rPr lang="en-AU" sz="3000" dirty="0"/>
              <a:t>Take a posture of hope as you look forward to what is to come. </a:t>
            </a:r>
          </a:p>
          <a:p>
            <a:r>
              <a:rPr lang="en-AU" sz="3000" dirty="0"/>
              <a:t>And may the God of peace fill you with all joy.</a:t>
            </a:r>
          </a:p>
          <a:p>
            <a:endParaRPr lang="en-US" dirty="0"/>
          </a:p>
        </p:txBody>
      </p:sp>
    </p:spTree>
    <p:extLst>
      <p:ext uri="{BB962C8B-B14F-4D97-AF65-F5344CB8AC3E}">
        <p14:creationId xmlns:p14="http://schemas.microsoft.com/office/powerpoint/2010/main" val="739653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222007" y="1211242"/>
            <a:ext cx="9144000" cy="4435517"/>
          </a:xfrm>
        </p:spPr>
        <p:txBody>
          <a:bodyPr anchor="ctr">
            <a:noAutofit/>
          </a:bodyPr>
          <a:lstStyle/>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Call to worship</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 </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Leader:  The time has come for us to gather for worship</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All: Here we are. We are gathered.</a:t>
            </a:r>
          </a:p>
          <a:p>
            <a:pPr algn="l"/>
            <a:endParaRPr lang="en-AU" dirty="0">
              <a:effectLst/>
              <a:latin typeface="Avenir Next LT Pro" panose="020B0504020202020204" pitchFamily="34" charset="0"/>
              <a:ea typeface="Calibri" panose="020F0502020204030204" pitchFamily="34" charset="0"/>
              <a:cs typeface="Times New Roman" panose="02020603050405020304" pitchFamily="18" charset="0"/>
            </a:endParaRP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Leader: The time has come for us to prepare ourselves</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All: Here we are. We are prepared.</a:t>
            </a:r>
          </a:p>
        </p:txBody>
      </p:sp>
    </p:spTree>
    <p:extLst>
      <p:ext uri="{BB962C8B-B14F-4D97-AF65-F5344CB8AC3E}">
        <p14:creationId xmlns:p14="http://schemas.microsoft.com/office/powerpoint/2010/main" val="1842165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222007" y="1540105"/>
            <a:ext cx="9144000" cy="3777791"/>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Leader: The time has come for us to look forward.</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All: Here we are. We are hopeful. </a:t>
            </a:r>
          </a:p>
          <a:p>
            <a:pPr algn="l"/>
            <a:endParaRPr lang="en-AU" dirty="0">
              <a:effectLst/>
              <a:latin typeface="Avenir Next LT Pro" panose="020B0504020202020204" pitchFamily="34" charset="0"/>
              <a:ea typeface="Calibri" panose="020F0502020204030204" pitchFamily="34" charset="0"/>
              <a:cs typeface="Times New Roman" panose="02020603050405020304" pitchFamily="18" charset="0"/>
            </a:endParaRP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Leader: Christ, the way is prepared for you. </a:t>
            </a:r>
            <a:br>
              <a:rPr lang="en-AU" dirty="0">
                <a:effectLst/>
                <a:latin typeface="Avenir Next LT Pro" panose="020B0504020202020204" pitchFamily="34" charset="0"/>
                <a:ea typeface="Calibri" panose="020F0502020204030204" pitchFamily="34" charset="0"/>
                <a:cs typeface="Times New Roman" panose="02020603050405020304" pitchFamily="18" charset="0"/>
              </a:rPr>
            </a:br>
            <a:r>
              <a:rPr lang="en-AU" dirty="0">
                <a:effectLst/>
                <a:latin typeface="Avenir Next LT Pro" panose="020B0504020202020204" pitchFamily="34" charset="0"/>
                <a:ea typeface="Calibri" panose="020F0502020204030204" pitchFamily="34" charset="0"/>
                <a:cs typeface="Times New Roman" panose="02020603050405020304" pitchFamily="18" charset="0"/>
              </a:rPr>
              <a:t>We ground ourselves in you. </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All: Here we are. We are here to worship. </a:t>
            </a:r>
          </a:p>
        </p:txBody>
      </p:sp>
    </p:spTree>
    <p:extLst>
      <p:ext uri="{BB962C8B-B14F-4D97-AF65-F5344CB8AC3E}">
        <p14:creationId xmlns:p14="http://schemas.microsoft.com/office/powerpoint/2010/main" val="1905585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6503434" y="2601119"/>
            <a:ext cx="5106259" cy="1655762"/>
          </a:xfrm>
        </p:spPr>
        <p:txBody>
          <a:bodyPr anchor="ctr"/>
          <a:lstStyle/>
          <a:p>
            <a:r>
              <a:rPr lang="en-US" dirty="0"/>
              <a:t>Lighting the candle</a:t>
            </a:r>
          </a:p>
        </p:txBody>
      </p:sp>
      <p:pic>
        <p:nvPicPr>
          <p:cNvPr id="3" name="Picture 2">
            <a:extLst>
              <a:ext uri="{FF2B5EF4-FFF2-40B4-BE49-F238E27FC236}">
                <a16:creationId xmlns:a16="http://schemas.microsoft.com/office/drawing/2014/main" id="{4DDFFEFB-A774-4FE6-B486-780D9E589FC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48592" y="1321702"/>
            <a:ext cx="5616894" cy="4214597"/>
          </a:xfrm>
          <a:prstGeom prst="rect">
            <a:avLst/>
          </a:prstGeom>
          <a:noFill/>
        </p:spPr>
      </p:pic>
    </p:spTree>
    <p:extLst>
      <p:ext uri="{BB962C8B-B14F-4D97-AF65-F5344CB8AC3E}">
        <p14:creationId xmlns:p14="http://schemas.microsoft.com/office/powerpoint/2010/main" val="3804071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Out of the stump of David’s family will grow a shoot— yes, a new Branch bearing fruit from the old root.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And the Spirit of the Lord will rest on him— the Spirit of wisdom and understanding, the Spirit of counsel and might, the Spirit of knowledge and the fear of the Lord.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He will delight in obeying the Lord. He will not judge by appearance nor make a decision based on hearsay.</a:t>
            </a:r>
          </a:p>
        </p:txBody>
      </p:sp>
    </p:spTree>
    <p:extLst>
      <p:ext uri="{BB962C8B-B14F-4D97-AF65-F5344CB8AC3E}">
        <p14:creationId xmlns:p14="http://schemas.microsoft.com/office/powerpoint/2010/main" val="2031324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He will give justice to the poor and make fair decisions for the exploited. The earth will shake at the force of his word, and one breath from his mouth will destroy the wicked.</a:t>
            </a:r>
          </a:p>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He will wear righteousness like a belt and truth like an undergarment.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In that day the wolf and the lamb will live together; the leopard will lie down with the baby goat.</a:t>
            </a:r>
          </a:p>
        </p:txBody>
      </p:sp>
    </p:spTree>
    <p:extLst>
      <p:ext uri="{BB962C8B-B14F-4D97-AF65-F5344CB8AC3E}">
        <p14:creationId xmlns:p14="http://schemas.microsoft.com/office/powerpoint/2010/main" val="1256999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The calf and the yearling will be safe with the lion, and a little child will lead them all.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cow will graze near the bear. The cub and the calf will lie down together. The lion will eat hay like a cow.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baby will play safely near the hole of a cobra. Yes, a little child will put its hand in a nest of deadly snakes without harm.</a:t>
            </a:r>
          </a:p>
        </p:txBody>
      </p:sp>
    </p:spTree>
    <p:extLst>
      <p:ext uri="{BB962C8B-B14F-4D97-AF65-F5344CB8AC3E}">
        <p14:creationId xmlns:p14="http://schemas.microsoft.com/office/powerpoint/2010/main" val="2560245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502861"/>
            <a:ext cx="9468677" cy="38522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9</a:t>
            </a:r>
            <a:r>
              <a:rPr lang="en-AU" dirty="0">
                <a:latin typeface="Avenir Next LT Pro" panose="020B0504020202020204" pitchFamily="34" charset="0"/>
              </a:rPr>
              <a:t> Nothing will hurt or destroy in all my holy mountain, for as the waters fill the sea, so the earth will be filled with people who know the Lord.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10</a:t>
            </a:r>
            <a:r>
              <a:rPr lang="en-AU" dirty="0">
                <a:latin typeface="Avenir Next LT Pro" panose="020B0504020202020204" pitchFamily="34" charset="0"/>
              </a:rPr>
              <a:t> In that day the heir to David’s throne will be a banner of salvation to all the world. The nations will rally to him, and the land where he lives will be a glorious place.</a:t>
            </a:r>
          </a:p>
          <a:p>
            <a:pPr algn="l"/>
            <a:r>
              <a:rPr lang="en-AU" b="1" dirty="0">
                <a:latin typeface="Avenir Next LT Pro" panose="020B0504020202020204" pitchFamily="34" charset="0"/>
              </a:rPr>
              <a:t>Isaiah 11:1-10</a:t>
            </a:r>
          </a:p>
        </p:txBody>
      </p:sp>
    </p:spTree>
    <p:extLst>
      <p:ext uri="{BB962C8B-B14F-4D97-AF65-F5344CB8AC3E}">
        <p14:creationId xmlns:p14="http://schemas.microsoft.com/office/powerpoint/2010/main" val="1868079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7" ma:contentTypeDescription="Create a new document." ma:contentTypeScope="" ma:versionID="93ef4c3f312d343f819747f6a7b41be9">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16983347c5e2f8471ee75ad35e9d80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81CE83-CD12-4EBF-B7F2-63032B2955C8}">
  <ds:schemaRefs>
    <ds:schemaRef ds:uri="http://schemas.microsoft.com/sharepoint/v3/contenttype/forms"/>
  </ds:schemaRefs>
</ds:datastoreItem>
</file>

<file path=customXml/itemProps2.xml><?xml version="1.0" encoding="utf-8"?>
<ds:datastoreItem xmlns:ds="http://schemas.openxmlformats.org/officeDocument/2006/customXml" ds:itemID="{03D68B0A-91BB-4AF4-B15B-EF4738C36C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620</TotalTime>
  <Words>1498</Words>
  <Application>Microsoft Office PowerPoint</Application>
  <PresentationFormat>Widescreen</PresentationFormat>
  <Paragraphs>77</Paragraphs>
  <Slides>25</Slides>
  <Notes>23</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25</vt:i4>
      </vt:variant>
    </vt:vector>
  </HeadingPairs>
  <TitlesOfParts>
    <vt:vector size="35" baseType="lpstr">
      <vt:lpstr>Arial</vt:lpstr>
      <vt:lpstr>Avenir Next LT Pro</vt:lpstr>
      <vt:lpstr>Avenir Next LT Pro Demi</vt:lpstr>
      <vt:lpstr>Avenir Next LT Pro Light</vt:lpstr>
      <vt:lpstr>Calibri</vt:lpstr>
      <vt:lpstr>Calibri Light</vt:lpstr>
      <vt:lpstr>PLAYFAIR DISPLAY BLACK ROMAN</vt:lpstr>
      <vt:lpstr>Office Theme</vt:lpstr>
      <vt:lpstr>1_Custom Design</vt:lpstr>
      <vt:lpstr>Custom Design</vt:lpstr>
      <vt:lpstr>Advent 2022</vt:lpstr>
      <vt:lpstr>A Story of New Beginnings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DosSantos</dc:creator>
  <cp:lastModifiedBy>Taryn Somerville</cp:lastModifiedBy>
  <cp:revision>12</cp:revision>
  <dcterms:created xsi:type="dcterms:W3CDTF">2022-08-08T04:35:18Z</dcterms:created>
  <dcterms:modified xsi:type="dcterms:W3CDTF">2022-09-30T06:34:21Z</dcterms:modified>
</cp:coreProperties>
</file>