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7" r:id="rId4"/>
    <p:sldMasterId id="2147483658" r:id="rId5"/>
  </p:sldMasterIdLst>
  <p:notesMasterIdLst>
    <p:notesMasterId r:id="rId26"/>
  </p:notesMasterIdLst>
  <p:sldIdLst>
    <p:sldId id="261" r:id="rId6"/>
    <p:sldId id="268" r:id="rId7"/>
    <p:sldId id="263" r:id="rId8"/>
    <p:sldId id="281" r:id="rId9"/>
    <p:sldId id="282" r:id="rId10"/>
    <p:sldId id="275" r:id="rId11"/>
    <p:sldId id="294" r:id="rId12"/>
    <p:sldId id="296" r:id="rId13"/>
    <p:sldId id="293" r:id="rId14"/>
    <p:sldId id="266" r:id="rId15"/>
    <p:sldId id="295" r:id="rId16"/>
    <p:sldId id="283" r:id="rId17"/>
    <p:sldId id="284" r:id="rId18"/>
    <p:sldId id="274" r:id="rId19"/>
    <p:sldId id="267" r:id="rId20"/>
    <p:sldId id="278" r:id="rId21"/>
    <p:sldId id="280" r:id="rId22"/>
    <p:sldId id="279" r:id="rId23"/>
    <p:sldId id="271" r:id="rId24"/>
    <p:sldId id="2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3C0"/>
    <a:srgbClr val="9C295C"/>
    <a:srgbClr val="FFF3DF"/>
    <a:srgbClr val="653966"/>
    <a:srgbClr val="5834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3311" autoAdjust="0"/>
  </p:normalViewPr>
  <p:slideViewPr>
    <p:cSldViewPr snapToGrid="0">
      <p:cViewPr>
        <p:scale>
          <a:sx n="48" d="100"/>
          <a:sy n="48" d="100"/>
        </p:scale>
        <p:origin x="40" y="1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0400B-5412-2A4C-8F29-6FC9BF30EAF1}" type="datetimeFigureOut">
              <a:rPr lang="en-US" smtClean="0"/>
              <a:t>9/30/2022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1259-DC96-134E-9F84-18D58A82151A}" type="slidenum">
              <a:rPr lang="en-US" smtClean="0"/>
              <a:t>‹#›</a:t>
            </a:fld>
            <a:endParaRPr lang="en-US"/>
          </a:p>
        </p:txBody>
      </p:sp>
    </p:spTree>
    <p:extLst>
      <p:ext uri="{BB962C8B-B14F-4D97-AF65-F5344CB8AC3E}">
        <p14:creationId xmlns:p14="http://schemas.microsoft.com/office/powerpoint/2010/main" val="95528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Think about happens when you have a visitor in your home. How do you welcome them? Do you hug them? Offer them a drink? Or something to eat?</a:t>
            </a:r>
            <a:b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John 1 tells us that Jesus became human and made his home among us.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Today, as we light the</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candle, we remember that Christmas is a story of new beginnings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new life and a new understanding of God. How will you welcome new life in Jesus this Christmas?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Psalm 98:4</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Shout to the</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Lord, all the earth;</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break out in praise and sing for joy!</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3</a:t>
            </a:fld>
            <a:endParaRPr lang="en-US"/>
          </a:p>
        </p:txBody>
      </p:sp>
    </p:spTree>
    <p:extLst>
      <p:ext uri="{BB962C8B-B14F-4D97-AF65-F5344CB8AC3E}">
        <p14:creationId xmlns:p14="http://schemas.microsoft.com/office/powerpoint/2010/main" val="117893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12</a:t>
            </a:fld>
            <a:endParaRPr lang="en-US"/>
          </a:p>
        </p:txBody>
      </p:sp>
    </p:spTree>
    <p:extLst>
      <p:ext uri="{BB962C8B-B14F-4D97-AF65-F5344CB8AC3E}">
        <p14:creationId xmlns:p14="http://schemas.microsoft.com/office/powerpoint/2010/main" val="2435182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13</a:t>
            </a:fld>
            <a:endParaRPr lang="en-US"/>
          </a:p>
        </p:txBody>
      </p:sp>
    </p:spTree>
    <p:extLst>
      <p:ext uri="{BB962C8B-B14F-4D97-AF65-F5344CB8AC3E}">
        <p14:creationId xmlns:p14="http://schemas.microsoft.com/office/powerpoint/2010/main" val="2187703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14</a:t>
            </a:fld>
            <a:endParaRPr lang="en-US"/>
          </a:p>
        </p:txBody>
      </p:sp>
    </p:spTree>
    <p:extLst>
      <p:ext uri="{BB962C8B-B14F-4D97-AF65-F5344CB8AC3E}">
        <p14:creationId xmlns:p14="http://schemas.microsoft.com/office/powerpoint/2010/main" val="1330699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15</a:t>
            </a:fld>
            <a:endParaRPr lang="en-US"/>
          </a:p>
        </p:txBody>
      </p:sp>
    </p:spTree>
    <p:extLst>
      <p:ext uri="{BB962C8B-B14F-4D97-AF65-F5344CB8AC3E}">
        <p14:creationId xmlns:p14="http://schemas.microsoft.com/office/powerpoint/2010/main" val="413324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16</a:t>
            </a:fld>
            <a:endParaRPr lang="en-US"/>
          </a:p>
        </p:txBody>
      </p:sp>
    </p:spTree>
    <p:extLst>
      <p:ext uri="{BB962C8B-B14F-4D97-AF65-F5344CB8AC3E}">
        <p14:creationId xmlns:p14="http://schemas.microsoft.com/office/powerpoint/2010/main" val="563506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17</a:t>
            </a:fld>
            <a:endParaRPr lang="en-US"/>
          </a:p>
        </p:txBody>
      </p:sp>
    </p:spTree>
    <p:extLst>
      <p:ext uri="{BB962C8B-B14F-4D97-AF65-F5344CB8AC3E}">
        <p14:creationId xmlns:p14="http://schemas.microsoft.com/office/powerpoint/2010/main" val="1678546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18</a:t>
            </a:fld>
            <a:endParaRPr lang="en-US"/>
          </a:p>
        </p:txBody>
      </p:sp>
    </p:spTree>
    <p:extLst>
      <p:ext uri="{BB962C8B-B14F-4D97-AF65-F5344CB8AC3E}">
        <p14:creationId xmlns:p14="http://schemas.microsoft.com/office/powerpoint/2010/main" val="323532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19</a:t>
            </a:fld>
            <a:endParaRPr lang="en-US"/>
          </a:p>
        </p:txBody>
      </p:sp>
    </p:spTree>
    <p:extLst>
      <p:ext uri="{BB962C8B-B14F-4D97-AF65-F5344CB8AC3E}">
        <p14:creationId xmlns:p14="http://schemas.microsoft.com/office/powerpoint/2010/main" val="3488163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20</a:t>
            </a:fld>
            <a:endParaRPr lang="en-US"/>
          </a:p>
        </p:txBody>
      </p:sp>
    </p:spTree>
    <p:extLst>
      <p:ext uri="{BB962C8B-B14F-4D97-AF65-F5344CB8AC3E}">
        <p14:creationId xmlns:p14="http://schemas.microsoft.com/office/powerpoint/2010/main" val="3451873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4</a:t>
            </a:fld>
            <a:endParaRPr lang="en-US"/>
          </a:p>
        </p:txBody>
      </p:sp>
    </p:spTree>
    <p:extLst>
      <p:ext uri="{BB962C8B-B14F-4D97-AF65-F5344CB8AC3E}">
        <p14:creationId xmlns:p14="http://schemas.microsoft.com/office/powerpoint/2010/main" val="66182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5</a:t>
            </a:fld>
            <a:endParaRPr lang="en-US"/>
          </a:p>
        </p:txBody>
      </p:sp>
    </p:spTree>
    <p:extLst>
      <p:ext uri="{BB962C8B-B14F-4D97-AF65-F5344CB8AC3E}">
        <p14:creationId xmlns:p14="http://schemas.microsoft.com/office/powerpoint/2010/main" val="2103125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6</a:t>
            </a:fld>
            <a:endParaRPr lang="en-US"/>
          </a:p>
        </p:txBody>
      </p:sp>
    </p:spTree>
    <p:extLst>
      <p:ext uri="{BB962C8B-B14F-4D97-AF65-F5344CB8AC3E}">
        <p14:creationId xmlns:p14="http://schemas.microsoft.com/office/powerpoint/2010/main" val="2956379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7</a:t>
            </a:fld>
            <a:endParaRPr lang="en-US"/>
          </a:p>
        </p:txBody>
      </p:sp>
    </p:spTree>
    <p:extLst>
      <p:ext uri="{BB962C8B-B14F-4D97-AF65-F5344CB8AC3E}">
        <p14:creationId xmlns:p14="http://schemas.microsoft.com/office/powerpoint/2010/main" val="2034193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8</a:t>
            </a:fld>
            <a:endParaRPr lang="en-US"/>
          </a:p>
        </p:txBody>
      </p:sp>
    </p:spTree>
    <p:extLst>
      <p:ext uri="{BB962C8B-B14F-4D97-AF65-F5344CB8AC3E}">
        <p14:creationId xmlns:p14="http://schemas.microsoft.com/office/powerpoint/2010/main" val="3230848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9</a:t>
            </a:fld>
            <a:endParaRPr lang="en-US"/>
          </a:p>
        </p:txBody>
      </p:sp>
    </p:spTree>
    <p:extLst>
      <p:ext uri="{BB962C8B-B14F-4D97-AF65-F5344CB8AC3E}">
        <p14:creationId xmlns:p14="http://schemas.microsoft.com/office/powerpoint/2010/main" val="927568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10</a:t>
            </a:fld>
            <a:endParaRPr lang="en-US"/>
          </a:p>
        </p:txBody>
      </p:sp>
    </p:spTree>
    <p:extLst>
      <p:ext uri="{BB962C8B-B14F-4D97-AF65-F5344CB8AC3E}">
        <p14:creationId xmlns:p14="http://schemas.microsoft.com/office/powerpoint/2010/main" val="1962449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11</a:t>
            </a:fld>
            <a:endParaRPr lang="en-US"/>
          </a:p>
        </p:txBody>
      </p:sp>
    </p:spTree>
    <p:extLst>
      <p:ext uri="{BB962C8B-B14F-4D97-AF65-F5344CB8AC3E}">
        <p14:creationId xmlns:p14="http://schemas.microsoft.com/office/powerpoint/2010/main" val="3503904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Quote/Feature text">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11514E-FC62-15C9-1436-0CFD4136A0AC}"/>
              </a:ext>
            </a:extLst>
          </p:cNvPr>
          <p:cNvSpPr>
            <a:spLocks noGrp="1"/>
          </p:cNvSpPr>
          <p:nvPr>
            <p:ph type="subTitle" idx="1" hasCustomPrompt="1"/>
          </p:nvPr>
        </p:nvSpPr>
        <p:spPr>
          <a:xfrm>
            <a:off x="2189923" y="1773238"/>
            <a:ext cx="9144000" cy="1655762"/>
          </a:xfrm>
        </p:spPr>
        <p:txBody>
          <a:bodyPr>
            <a:normAutofit/>
          </a:bodyPr>
          <a:lstStyle>
            <a:lvl1pPr marL="0" indent="0" algn="ctr">
              <a:buNone/>
              <a:defRPr sz="2800" b="0" i="0">
                <a:solidFill>
                  <a:srgbClr val="EBE3C0"/>
                </a:solidFill>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text style</a:t>
            </a:r>
            <a:endParaRPr lang="en-US" dirty="0"/>
          </a:p>
        </p:txBody>
      </p:sp>
    </p:spTree>
    <p:extLst>
      <p:ext uri="{BB962C8B-B14F-4D97-AF65-F5344CB8AC3E}">
        <p14:creationId xmlns:p14="http://schemas.microsoft.com/office/powerpoint/2010/main" val="2263189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5BB7C-1668-EF82-337B-B4498D34EC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E79705-5765-32BC-637B-A4DBFCADFE30}"/>
              </a:ext>
            </a:extLst>
          </p:cNvPr>
          <p:cNvSpPr>
            <a:spLocks noGrp="1"/>
          </p:cNvSpPr>
          <p:nvPr>
            <p:ph sz="half" idx="1"/>
          </p:nvPr>
        </p:nvSpPr>
        <p:spPr>
          <a:xfrm>
            <a:off x="1587968"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A320B16-250C-303B-972B-C0691492F824}"/>
              </a:ext>
            </a:extLst>
          </p:cNvPr>
          <p:cNvSpPr>
            <a:spLocks noGrp="1"/>
          </p:cNvSpPr>
          <p:nvPr>
            <p:ph sz="half" idx="2"/>
          </p:nvPr>
        </p:nvSpPr>
        <p:spPr>
          <a:xfrm>
            <a:off x="6019292"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9181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A0648-7015-32FF-8ED8-9CC932D85CE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997003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3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C2C2C-2D1D-4B31-A4DA-9D0DF08E0069}"/>
              </a:ext>
            </a:extLst>
          </p:cNvPr>
          <p:cNvSpPr>
            <a:spLocks noGrp="1"/>
          </p:cNvSpPr>
          <p:nvPr>
            <p:ph type="title"/>
          </p:nvPr>
        </p:nvSpPr>
        <p:spPr>
          <a:xfrm>
            <a:off x="1701436"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C504BED-FD4F-3EC8-4F6E-0F730CC63625}"/>
              </a:ext>
            </a:extLst>
          </p:cNvPr>
          <p:cNvSpPr>
            <a:spLocks noGrp="1"/>
          </p:cNvSpPr>
          <p:nvPr>
            <p:ph idx="1"/>
          </p:nvPr>
        </p:nvSpPr>
        <p:spPr>
          <a:xfrm>
            <a:off x="5867400" y="987425"/>
            <a:ext cx="442444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DADDE63-F19A-4B42-2BAC-B2774637A1A7}"/>
              </a:ext>
            </a:extLst>
          </p:cNvPr>
          <p:cNvSpPr>
            <a:spLocks noGrp="1"/>
          </p:cNvSpPr>
          <p:nvPr>
            <p:ph type="body" sz="half" idx="2"/>
          </p:nvPr>
        </p:nvSpPr>
        <p:spPr>
          <a:xfrm>
            <a:off x="17014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213674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A62-FF1C-6C86-30CE-E4729CD5511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C012D09-41EC-9433-7D3B-A1B057E6A2B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84113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121B2-B907-CCB3-3A5D-29B269644751}"/>
              </a:ext>
            </a:extLst>
          </p:cNvPr>
          <p:cNvSpPr>
            <a:spLocks noGrp="1"/>
          </p:cNvSpPr>
          <p:nvPr>
            <p:ph type="title"/>
          </p:nvPr>
        </p:nvSpPr>
        <p:spPr>
          <a:xfrm>
            <a:off x="1537528" y="1709738"/>
            <a:ext cx="10515600" cy="2852737"/>
          </a:xfrm>
        </p:spPr>
        <p:txBody>
          <a:bodyPr anchor="b">
            <a:normAutofit/>
          </a:bodyPr>
          <a:lstStyle>
            <a:lvl1pPr>
              <a:defRPr sz="48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EA624766-5F01-050E-5F98-CCE4C120146C}"/>
              </a:ext>
            </a:extLst>
          </p:cNvPr>
          <p:cNvSpPr>
            <a:spLocks noGrp="1"/>
          </p:cNvSpPr>
          <p:nvPr>
            <p:ph type="body" idx="1" hasCustomPrompt="1"/>
          </p:nvPr>
        </p:nvSpPr>
        <p:spPr>
          <a:xfrm>
            <a:off x="1537528" y="4589463"/>
            <a:ext cx="10515600" cy="1500187"/>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76827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91E46-8AE7-9C11-C197-00A6289DCC4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E87C85-0E2C-8362-50B8-F8D1173E5BA9}"/>
              </a:ext>
            </a:extLst>
          </p:cNvPr>
          <p:cNvSpPr>
            <a:spLocks noGrp="1"/>
          </p:cNvSpPr>
          <p:nvPr>
            <p:ph sz="half" idx="1"/>
          </p:nvPr>
        </p:nvSpPr>
        <p:spPr>
          <a:xfrm>
            <a:off x="1560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91CB93C-A1D2-019C-05DD-D473E20A2D36}"/>
              </a:ext>
            </a:extLst>
          </p:cNvPr>
          <p:cNvSpPr>
            <a:spLocks noGrp="1"/>
          </p:cNvSpPr>
          <p:nvPr>
            <p:ph sz="half" idx="2"/>
          </p:nvPr>
        </p:nvSpPr>
        <p:spPr>
          <a:xfrm>
            <a:off x="6894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3541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3F01-6BED-FCB5-CD38-6FF7E467F6E4}"/>
              </a:ext>
            </a:extLst>
          </p:cNvPr>
          <p:cNvSpPr>
            <a:spLocks noGrp="1"/>
          </p:cNvSpPr>
          <p:nvPr>
            <p:ph type="title" hasCustomPrompt="1"/>
          </p:nvPr>
        </p:nvSpPr>
        <p:spPr/>
        <p:txBody>
          <a:bodyPr/>
          <a:lstStyle/>
          <a:p>
            <a:r>
              <a:rPr lang="en-GB" dirty="0"/>
              <a:t>Click to edit text</a:t>
            </a:r>
            <a:endParaRPr lang="en-US" dirty="0"/>
          </a:p>
        </p:txBody>
      </p:sp>
    </p:spTree>
    <p:extLst>
      <p:ext uri="{BB962C8B-B14F-4D97-AF65-F5344CB8AC3E}">
        <p14:creationId xmlns:p14="http://schemas.microsoft.com/office/powerpoint/2010/main" val="138212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5115F3-4A89-055A-ED5A-481A1E9B5D58}"/>
              </a:ext>
            </a:extLst>
          </p:cNvPr>
          <p:cNvPicPr>
            <a:picLocks noChangeAspect="1"/>
          </p:cNvPicPr>
          <p:nvPr userDrawn="1"/>
        </p:nvPicPr>
        <p:blipFill>
          <a:blip r:embed="rId2"/>
          <a:srcRect t="348" b="348"/>
          <a:stretch/>
        </p:blipFill>
        <p:spPr>
          <a:xfrm>
            <a:off x="-85344" y="0"/>
            <a:ext cx="12277344" cy="6858000"/>
          </a:xfrm>
          <a:prstGeom prst="rect">
            <a:avLst/>
          </a:prstGeom>
        </p:spPr>
      </p:pic>
      <p:pic>
        <p:nvPicPr>
          <p:cNvPr id="4" name="Picture 3">
            <a:extLst>
              <a:ext uri="{FF2B5EF4-FFF2-40B4-BE49-F238E27FC236}">
                <a16:creationId xmlns:a16="http://schemas.microsoft.com/office/drawing/2014/main" id="{0C2A7446-0D6F-7862-8F7B-C9E38ECF7863}"/>
              </a:ext>
            </a:extLst>
          </p:cNvPr>
          <p:cNvPicPr>
            <a:picLocks noChangeAspect="1"/>
          </p:cNvPicPr>
          <p:nvPr userDrawn="1"/>
        </p:nvPicPr>
        <p:blipFill>
          <a:blip r:embed="rId3"/>
          <a:srcRect/>
          <a:stretch/>
        </p:blipFill>
        <p:spPr>
          <a:xfrm>
            <a:off x="10244995" y="1371600"/>
            <a:ext cx="1641566" cy="1161393"/>
          </a:xfrm>
          <a:prstGeom prst="rect">
            <a:avLst/>
          </a:prstGeom>
        </p:spPr>
      </p:pic>
      <p:sp>
        <p:nvSpPr>
          <p:cNvPr id="8" name="Title 7">
            <a:extLst>
              <a:ext uri="{FF2B5EF4-FFF2-40B4-BE49-F238E27FC236}">
                <a16:creationId xmlns:a16="http://schemas.microsoft.com/office/drawing/2014/main" id="{A6085633-E785-346F-CD34-631CD3F63F54}"/>
              </a:ext>
            </a:extLst>
          </p:cNvPr>
          <p:cNvSpPr>
            <a:spLocks noGrp="1"/>
          </p:cNvSpPr>
          <p:nvPr>
            <p:ph type="title"/>
          </p:nvPr>
        </p:nvSpPr>
        <p:spPr>
          <a:xfrm>
            <a:off x="5734877" y="2325757"/>
            <a:ext cx="6072171" cy="1532799"/>
          </a:xfrm>
        </p:spPr>
        <p:txBody>
          <a:bodyPr anchor="b">
            <a:noAutofit/>
          </a:bodyPr>
          <a:lstStyle>
            <a:lvl1pPr>
              <a:defRPr sz="5400"/>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E85690A4-B80F-6200-8C9F-5461B3650089}"/>
              </a:ext>
            </a:extLst>
          </p:cNvPr>
          <p:cNvSpPr>
            <a:spLocks noGrp="1"/>
          </p:cNvSpPr>
          <p:nvPr>
            <p:ph type="body" idx="1" hasCustomPrompt="1"/>
          </p:nvPr>
        </p:nvSpPr>
        <p:spPr>
          <a:xfrm>
            <a:off x="5734877" y="3986214"/>
            <a:ext cx="6072170" cy="1033736"/>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23309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78A0-D2D5-B477-684F-E32028754697}"/>
              </a:ext>
            </a:extLst>
          </p:cNvPr>
          <p:cNvSpPr>
            <a:spLocks noGrp="1"/>
          </p:cNvSpPr>
          <p:nvPr>
            <p:ph type="title"/>
          </p:nvPr>
        </p:nvSpPr>
        <p:spPr>
          <a:xfrm>
            <a:off x="1585222"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B4A1DD9-ABE6-3FBE-7464-A7CAD426CC85}"/>
              </a:ext>
            </a:extLst>
          </p:cNvPr>
          <p:cNvSpPr>
            <a:spLocks noGrp="1"/>
          </p:cNvSpPr>
          <p:nvPr>
            <p:ph type="pic" idx="1"/>
          </p:nvPr>
        </p:nvSpPr>
        <p:spPr>
          <a:xfrm>
            <a:off x="6003234" y="987425"/>
            <a:ext cx="53521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85393B-2B77-1F4E-95AB-5CE704227438}"/>
              </a:ext>
            </a:extLst>
          </p:cNvPr>
          <p:cNvSpPr>
            <a:spLocks noGrp="1"/>
          </p:cNvSpPr>
          <p:nvPr>
            <p:ph type="body" sz="half" idx="2"/>
          </p:nvPr>
        </p:nvSpPr>
        <p:spPr>
          <a:xfrm>
            <a:off x="158522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10852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D495-ED53-F7CE-004C-7DD54EBCAF6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B32DEBA-DE2C-DBC1-BD35-C8C78E4904B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96898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47A46-4ABF-AF1C-7D68-29879A0474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C6A87FE-5838-1139-B5A0-C77E941416B2}"/>
              </a:ext>
            </a:extLst>
          </p:cNvPr>
          <p:cNvSpPr>
            <a:spLocks noGrp="1"/>
          </p:cNvSpPr>
          <p:nvPr>
            <p:ph idx="1"/>
          </p:nvPr>
        </p:nvSpPr>
        <p:spPr>
          <a:xfrm>
            <a:off x="1587968" y="1815686"/>
            <a:ext cx="8546124" cy="39291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8941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xml"/><Relationship Id="rId7"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9DAA5B-F0B3-0B71-1D0B-B207D3F259BE}"/>
              </a:ext>
            </a:extLst>
          </p:cNvPr>
          <p:cNvSpPr/>
          <p:nvPr userDrawn="1"/>
        </p:nvSpPr>
        <p:spPr>
          <a:xfrm>
            <a:off x="0" y="0"/>
            <a:ext cx="12192000" cy="685800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 name="Title Placeholder 1">
            <a:extLst>
              <a:ext uri="{FF2B5EF4-FFF2-40B4-BE49-F238E27FC236}">
                <a16:creationId xmlns:a16="http://schemas.microsoft.com/office/drawing/2014/main" id="{151F192A-909E-1741-B0C8-CD42135D0C0F}"/>
              </a:ext>
            </a:extLst>
          </p:cNvPr>
          <p:cNvSpPr>
            <a:spLocks noGrp="1"/>
          </p:cNvSpPr>
          <p:nvPr>
            <p:ph type="title"/>
          </p:nvPr>
        </p:nvSpPr>
        <p:spPr>
          <a:xfrm>
            <a:off x="1560442" y="365125"/>
            <a:ext cx="10098157"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843444A-B977-0DE6-9CF8-376949BEDFF0}"/>
              </a:ext>
            </a:extLst>
          </p:cNvPr>
          <p:cNvSpPr>
            <a:spLocks noGrp="1"/>
          </p:cNvSpPr>
          <p:nvPr>
            <p:ph type="body" idx="1"/>
          </p:nvPr>
        </p:nvSpPr>
        <p:spPr>
          <a:xfrm>
            <a:off x="1560442" y="1825625"/>
            <a:ext cx="1009815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a:extLst>
              <a:ext uri="{FF2B5EF4-FFF2-40B4-BE49-F238E27FC236}">
                <a16:creationId xmlns:a16="http://schemas.microsoft.com/office/drawing/2014/main" id="{B870D1F3-E23A-82E6-6607-94E03209D876}"/>
              </a:ext>
            </a:extLst>
          </p:cNvPr>
          <p:cNvPicPr>
            <a:picLocks noChangeAspect="1"/>
          </p:cNvPicPr>
          <p:nvPr userDrawn="1"/>
        </p:nvPicPr>
        <p:blipFill>
          <a:blip r:embed="rId9"/>
          <a:srcRect/>
          <a:stretch/>
        </p:blipFill>
        <p:spPr>
          <a:xfrm>
            <a:off x="10577195" y="5871901"/>
            <a:ext cx="1289811" cy="912529"/>
          </a:xfrm>
          <a:prstGeom prst="rect">
            <a:avLst/>
          </a:prstGeom>
        </p:spPr>
      </p:pic>
      <p:pic>
        <p:nvPicPr>
          <p:cNvPr id="13" name="Picture 12" descr="Bar chart&#10;&#10;Description automatically generated with medium confidence">
            <a:extLst>
              <a:ext uri="{FF2B5EF4-FFF2-40B4-BE49-F238E27FC236}">
                <a16:creationId xmlns:a16="http://schemas.microsoft.com/office/drawing/2014/main" id="{5738D90F-D89B-1E2A-9CFA-F385FD5DBB47}"/>
              </a:ext>
            </a:extLst>
          </p:cNvPr>
          <p:cNvPicPr>
            <a:picLocks noChangeAspect="1"/>
          </p:cNvPicPr>
          <p:nvPr userDrawn="1"/>
        </p:nvPicPr>
        <p:blipFill rotWithShape="1">
          <a:blip r:embed="rId10"/>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292997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xStyles>
    <p:titleStyle>
      <a:lvl1pPr algn="l" defTabSz="914400" rtl="0" eaLnBrk="1" latinLnBrk="0" hangingPunct="1">
        <a:lnSpc>
          <a:spcPct val="90000"/>
        </a:lnSpc>
        <a:spcBef>
          <a:spcPct val="0"/>
        </a:spcBef>
        <a:buNone/>
        <a:defRPr sz="3600" b="1" i="0" kern="1200">
          <a:solidFill>
            <a:srgbClr val="EBE3C0"/>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2A11FAB-E1AA-9E80-4F69-DEF1C0F85732}"/>
              </a:ext>
            </a:extLst>
          </p:cNvPr>
          <p:cNvPicPr>
            <a:picLocks noChangeAspect="1"/>
          </p:cNvPicPr>
          <p:nvPr userDrawn="1"/>
        </p:nvPicPr>
        <p:blipFill rotWithShape="1">
          <a:blip r:embed="rId3"/>
          <a:srcRect t="695"/>
          <a:stretch/>
        </p:blipFill>
        <p:spPr>
          <a:xfrm>
            <a:off x="-85344" y="0"/>
            <a:ext cx="12277344" cy="6858000"/>
          </a:xfrm>
          <a:prstGeom prst="rect">
            <a:avLst/>
          </a:prstGeom>
        </p:spPr>
      </p:pic>
      <p:sp>
        <p:nvSpPr>
          <p:cNvPr id="8" name="Rectangle 7">
            <a:extLst>
              <a:ext uri="{FF2B5EF4-FFF2-40B4-BE49-F238E27FC236}">
                <a16:creationId xmlns:a16="http://schemas.microsoft.com/office/drawing/2014/main" id="{AD7C8423-EE07-9663-3AD4-4D1898D8AF33}"/>
              </a:ext>
            </a:extLst>
          </p:cNvPr>
          <p:cNvSpPr/>
          <p:nvPr userDrawn="1"/>
        </p:nvSpPr>
        <p:spPr>
          <a:xfrm>
            <a:off x="5425441" y="1341120"/>
            <a:ext cx="6766560" cy="414528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D99687B-8C1D-C831-0E9D-91510125DC2B}"/>
              </a:ext>
            </a:extLst>
          </p:cNvPr>
          <p:cNvPicPr>
            <a:picLocks noChangeAspect="1"/>
          </p:cNvPicPr>
          <p:nvPr userDrawn="1"/>
        </p:nvPicPr>
        <p:blipFill>
          <a:blip r:embed="rId4"/>
          <a:srcRect/>
          <a:stretch/>
        </p:blipFill>
        <p:spPr>
          <a:xfrm>
            <a:off x="10244995" y="1371600"/>
            <a:ext cx="1641566" cy="1161393"/>
          </a:xfrm>
          <a:prstGeom prst="rect">
            <a:avLst/>
          </a:prstGeom>
        </p:spPr>
      </p:pic>
      <p:sp>
        <p:nvSpPr>
          <p:cNvPr id="10" name="Title 1">
            <a:extLst>
              <a:ext uri="{FF2B5EF4-FFF2-40B4-BE49-F238E27FC236}">
                <a16:creationId xmlns:a16="http://schemas.microsoft.com/office/drawing/2014/main" id="{404E566D-506B-4790-628D-E0AC82BBA7F3}"/>
              </a:ext>
            </a:extLst>
          </p:cNvPr>
          <p:cNvSpPr txBox="1">
            <a:spLocks/>
          </p:cNvSpPr>
          <p:nvPr userDrawn="1"/>
        </p:nvSpPr>
        <p:spPr>
          <a:xfrm>
            <a:off x="5717627" y="1704884"/>
            <a:ext cx="6000129"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i="0" dirty="0">
                <a:solidFill>
                  <a:srgbClr val="EBE3C0"/>
                </a:solidFill>
                <a:latin typeface="PLAYFAIR DISPLAY BLACK ROMAN" pitchFamily="2" charset="77"/>
              </a:rPr>
              <a:t>Click to edit Master title style</a:t>
            </a:r>
            <a:endParaRPr lang="en-US" sz="5400" b="1" i="0" dirty="0">
              <a:solidFill>
                <a:srgbClr val="EBE3C0"/>
              </a:solidFill>
              <a:latin typeface="PLAYFAIR DISPLAY BLACK ROMAN" pitchFamily="2" charset="77"/>
            </a:endParaRPr>
          </a:p>
        </p:txBody>
      </p:sp>
      <p:sp>
        <p:nvSpPr>
          <p:cNvPr id="11" name="Subtitle 2">
            <a:extLst>
              <a:ext uri="{FF2B5EF4-FFF2-40B4-BE49-F238E27FC236}">
                <a16:creationId xmlns:a16="http://schemas.microsoft.com/office/drawing/2014/main" id="{5191D6F8-188D-06FC-E5C1-A5199A47A5AC}"/>
              </a:ext>
            </a:extLst>
          </p:cNvPr>
          <p:cNvSpPr txBox="1">
            <a:spLocks/>
          </p:cNvSpPr>
          <p:nvPr userDrawn="1"/>
        </p:nvSpPr>
        <p:spPr>
          <a:xfrm>
            <a:off x="5717627" y="4092484"/>
            <a:ext cx="6000129"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0" i="0" dirty="0">
                <a:solidFill>
                  <a:srgbClr val="EBE3C0"/>
                </a:solidFill>
                <a:latin typeface="Avenir Next LT Pro" panose="020B0504020202020204" pitchFamily="34" charset="77"/>
              </a:rPr>
              <a:t>CLICK TO EDIT MASTER SUBTITLE STYLE</a:t>
            </a:r>
            <a:endParaRPr lang="en-US" sz="2000" b="0" i="0" dirty="0">
              <a:solidFill>
                <a:srgbClr val="EBE3C0"/>
              </a:solidFill>
              <a:latin typeface="Avenir Next LT Pro" panose="020B0504020202020204" pitchFamily="34" charset="77"/>
            </a:endParaRPr>
          </a:p>
        </p:txBody>
      </p:sp>
    </p:spTree>
    <p:extLst>
      <p:ext uri="{BB962C8B-B14F-4D97-AF65-F5344CB8AC3E}">
        <p14:creationId xmlns:p14="http://schemas.microsoft.com/office/powerpoint/2010/main" val="112923223"/>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242927-9D9D-8836-D72F-813E00946E59}"/>
              </a:ext>
            </a:extLst>
          </p:cNvPr>
          <p:cNvSpPr>
            <a:spLocks noGrp="1"/>
          </p:cNvSpPr>
          <p:nvPr>
            <p:ph type="title"/>
          </p:nvPr>
        </p:nvSpPr>
        <p:spPr>
          <a:xfrm>
            <a:off x="1587968" y="365125"/>
            <a:ext cx="8546124"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E7CA30E-A020-C9FF-B3C5-7844A22B00A9}"/>
              </a:ext>
            </a:extLst>
          </p:cNvPr>
          <p:cNvSpPr>
            <a:spLocks noGrp="1"/>
          </p:cNvSpPr>
          <p:nvPr>
            <p:ph type="body" idx="1"/>
          </p:nvPr>
        </p:nvSpPr>
        <p:spPr>
          <a:xfrm>
            <a:off x="1587968" y="1835564"/>
            <a:ext cx="8546124" cy="395894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descr="Logo, company name&#10;&#10;Description automatically generated">
            <a:extLst>
              <a:ext uri="{FF2B5EF4-FFF2-40B4-BE49-F238E27FC236}">
                <a16:creationId xmlns:a16="http://schemas.microsoft.com/office/drawing/2014/main" id="{148C7EF5-B8F2-7CFA-8646-10119042D5B3}"/>
              </a:ext>
            </a:extLst>
          </p:cNvPr>
          <p:cNvPicPr>
            <a:picLocks noChangeAspect="1"/>
          </p:cNvPicPr>
          <p:nvPr userDrawn="1"/>
        </p:nvPicPr>
        <p:blipFill>
          <a:blip r:embed="rId7"/>
          <a:stretch>
            <a:fillRect/>
          </a:stretch>
        </p:blipFill>
        <p:spPr>
          <a:xfrm>
            <a:off x="10291597" y="5720941"/>
            <a:ext cx="1755860" cy="1242256"/>
          </a:xfrm>
          <a:prstGeom prst="rect">
            <a:avLst/>
          </a:prstGeom>
        </p:spPr>
      </p:pic>
      <p:pic>
        <p:nvPicPr>
          <p:cNvPr id="11" name="Picture 10" descr="Bar chart&#10;&#10;Description automatically generated with medium confidence">
            <a:extLst>
              <a:ext uri="{FF2B5EF4-FFF2-40B4-BE49-F238E27FC236}">
                <a16:creationId xmlns:a16="http://schemas.microsoft.com/office/drawing/2014/main" id="{1A43087D-2209-7A50-E400-C7FD8738E686}"/>
              </a:ext>
            </a:extLst>
          </p:cNvPr>
          <p:cNvPicPr>
            <a:picLocks noChangeAspect="1"/>
          </p:cNvPicPr>
          <p:nvPr userDrawn="1"/>
        </p:nvPicPr>
        <p:blipFill rotWithShape="1">
          <a:blip r:embed="rId8"/>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3334428772"/>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5" r:id="rId4"/>
    <p:sldLayoutId id="2147483666" r:id="rId5"/>
  </p:sldLayoutIdLst>
  <p:txStyles>
    <p:titleStyle>
      <a:lvl1pPr algn="l" defTabSz="914400" rtl="0" eaLnBrk="1" latinLnBrk="0" hangingPunct="1">
        <a:lnSpc>
          <a:spcPct val="90000"/>
        </a:lnSpc>
        <a:spcBef>
          <a:spcPct val="0"/>
        </a:spcBef>
        <a:buNone/>
        <a:defRPr sz="3600" b="1" i="0" kern="1200">
          <a:solidFill>
            <a:srgbClr val="9C295C"/>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Advent 2022</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A Story of New Beginnings</a:t>
            </a:r>
          </a:p>
        </p:txBody>
      </p:sp>
    </p:spTree>
    <p:extLst>
      <p:ext uri="{BB962C8B-B14F-4D97-AF65-F5344CB8AC3E}">
        <p14:creationId xmlns:p14="http://schemas.microsoft.com/office/powerpoint/2010/main" val="27462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In the beginning the Word already existed. The Word was with God, and the Word was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existed in the beginning with God. </a:t>
            </a:r>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God created everything through him, and nothing was created except through him.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Word gave life to everything that was created, and his life brought light to everyone.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light shines in the darkness, and the darkness can never extinguish it. </a:t>
            </a:r>
          </a:p>
        </p:txBody>
      </p:sp>
    </p:spTree>
    <p:extLst>
      <p:ext uri="{BB962C8B-B14F-4D97-AF65-F5344CB8AC3E}">
        <p14:creationId xmlns:p14="http://schemas.microsoft.com/office/powerpoint/2010/main" val="2925328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God sent a man, John the Baptist,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to tell about the light so that everyone might believe because of his testimony.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John himself was not the light; he was simply a witness to tell about the light.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one who is the true light, who gives light to everyone, was coming into the world.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came into the very world he created, but the world didn’t recognize him.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11</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came to his own people, and even they rejected him. </a:t>
            </a:r>
          </a:p>
        </p:txBody>
      </p:sp>
    </p:spTree>
    <p:extLst>
      <p:ext uri="{BB962C8B-B14F-4D97-AF65-F5344CB8AC3E}">
        <p14:creationId xmlns:p14="http://schemas.microsoft.com/office/powerpoint/2010/main" val="1787299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12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But to all who believed him and accepted him, he gave the right to become children of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They are reborn—not with a physical birth resulting from human passion or plan, but a birth that comes from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So the Word became human and made his home among us. He was full of unfailing love and faithfulness. And we have seen his glory, the glory of the Father’s one and only Son.</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John 1:1-14</a:t>
            </a:r>
          </a:p>
        </p:txBody>
      </p:sp>
    </p:spTree>
    <p:extLst>
      <p:ext uri="{BB962C8B-B14F-4D97-AF65-F5344CB8AC3E}">
        <p14:creationId xmlns:p14="http://schemas.microsoft.com/office/powerpoint/2010/main" val="2939999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Sing a new song to the Lord, for he has done wonderful deeds. His right hand has won a mighty victory; his holy arm has shown his saving power!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Lord has announced his victory and has revealed his righteousness to every nation!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He has remembered his promise to love and be faithful to Israel. </a:t>
            </a:r>
          </a:p>
        </p:txBody>
      </p:sp>
    </p:spTree>
    <p:extLst>
      <p:ext uri="{BB962C8B-B14F-4D97-AF65-F5344CB8AC3E}">
        <p14:creationId xmlns:p14="http://schemas.microsoft.com/office/powerpoint/2010/main" val="591179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31615"/>
            <a:ext cx="9144000" cy="4194770"/>
          </a:xfrm>
        </p:spPr>
        <p:txBody>
          <a:bodyPr anchor="ctr">
            <a:noAutofit/>
          </a:bodyPr>
          <a:lstStyle/>
          <a:p>
            <a:pPr algn="l">
              <a:lnSpc>
                <a:spcPct val="107000"/>
              </a:lnSpc>
              <a:spcAft>
                <a:spcPts val="800"/>
              </a:spcAft>
            </a:pPr>
            <a:r>
              <a:rPr lang="en-AU" dirty="0">
                <a:effectLst/>
                <a:latin typeface="Avenir Next LT Pro" panose="020B0504020202020204" pitchFamily="34" charset="0"/>
                <a:ea typeface="Calibri" panose="020F0502020204030204" pitchFamily="34" charset="0"/>
                <a:cs typeface="Times New Roman" panose="02020603050405020304" pitchFamily="18" charset="0"/>
              </a:rPr>
              <a:t>The ends of the earth have seen the victory of our God.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Shout to the Lord, all the earth; break out in praise and sing for joy!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Sing your praise to the Lord with the harp, with the harp and melodious song,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with trumpets and the sound of the ram’s horn. Make a joyful symphony before the Lord, the King!</a:t>
            </a:r>
            <a:endParaRPr lang="en-AU" b="1"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7277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74800"/>
            <a:ext cx="9144000" cy="3708400"/>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Let the sea and everything in it shout his praise! Let the earth and all living things join in.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Let the rivers clap their hands in glee! Let the hills sing out their songs of joy</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before the Lord, for he is coming to judge the earth. He will judge the world with justice, and the nations with fairness.</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Psalm 98</a:t>
            </a:r>
          </a:p>
        </p:txBody>
      </p:sp>
    </p:spTree>
    <p:extLst>
      <p:ext uri="{BB962C8B-B14F-4D97-AF65-F5344CB8AC3E}">
        <p14:creationId xmlns:p14="http://schemas.microsoft.com/office/powerpoint/2010/main" val="3182572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00029" y="2712240"/>
            <a:ext cx="9782371" cy="3171725"/>
          </a:xfrm>
        </p:spPr>
        <p:txBody>
          <a:bodyPr anchor="t">
            <a:noAutofit/>
          </a:bodyPr>
          <a:lstStyle/>
          <a:p>
            <a:pPr marL="514350" indent="-514350" algn="l">
              <a:buFont typeface="+mj-lt"/>
              <a:buAutoNum type="arabicPeriod"/>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God has spoken</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8287" y="1499804"/>
            <a:ext cx="9545129" cy="1200329"/>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Message - A Story of New Beginnings</a:t>
            </a:r>
          </a:p>
          <a:p>
            <a:pPr algn="l"/>
            <a:r>
              <a:rPr lang="en-AU" sz="3600" dirty="0">
                <a:solidFill>
                  <a:srgbClr val="EBE3C0"/>
                </a:solidFill>
                <a:latin typeface="Avenir Next LT Pro Demi" panose="020B0704020202020204" pitchFamily="34" charset="0"/>
              </a:rPr>
              <a:t>Welcome New Life</a:t>
            </a:r>
          </a:p>
        </p:txBody>
      </p:sp>
    </p:spTree>
    <p:extLst>
      <p:ext uri="{BB962C8B-B14F-4D97-AF65-F5344CB8AC3E}">
        <p14:creationId xmlns:p14="http://schemas.microsoft.com/office/powerpoint/2010/main" val="2750317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8" y="2714811"/>
            <a:ext cx="9790042" cy="3248667"/>
          </a:xfrm>
        </p:spPr>
        <p:txBody>
          <a:bodyPr anchor="t">
            <a:noAutofit/>
          </a:bodyPr>
          <a:lstStyle/>
          <a:p>
            <a:pPr marL="514350" indent="-514350" algn="l">
              <a:buFont typeface="+mj-lt"/>
              <a:buAutoNum type="arabicPeriod" startAt="2"/>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God has spoken to us</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8" y="2040547"/>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Welcome New Life</a:t>
            </a:r>
          </a:p>
        </p:txBody>
      </p:sp>
    </p:spTree>
    <p:extLst>
      <p:ext uri="{BB962C8B-B14F-4D97-AF65-F5344CB8AC3E}">
        <p14:creationId xmlns:p14="http://schemas.microsoft.com/office/powerpoint/2010/main" val="2894135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7" y="2713380"/>
            <a:ext cx="9520814" cy="3276603"/>
          </a:xfrm>
        </p:spPr>
        <p:txBody>
          <a:bodyPr anchor="t">
            <a:noAutofit/>
          </a:bodyPr>
          <a:lstStyle/>
          <a:p>
            <a:pPr marL="514350" indent="-514350" algn="l">
              <a:buFont typeface="+mj-lt"/>
              <a:buAutoNum type="arabicPeriod" startAt="3"/>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God spoke to us through Jesus </a:t>
            </a:r>
            <a:endParaRPr lang="en-US" sz="3600" dirty="0">
              <a:latin typeface="Avenir Next LT Pro" panose="020B0504020202020204" pitchFamily="34"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7" y="2039120"/>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Welcome New Life</a:t>
            </a:r>
          </a:p>
        </p:txBody>
      </p:sp>
    </p:spTree>
    <p:extLst>
      <p:ext uri="{BB962C8B-B14F-4D97-AF65-F5344CB8AC3E}">
        <p14:creationId xmlns:p14="http://schemas.microsoft.com/office/powerpoint/2010/main" val="3359117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FA52A2B-9EAA-4195-AB0D-8520E9CC95C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3955" y="496955"/>
            <a:ext cx="5864090" cy="5864090"/>
          </a:xfrm>
          <a:prstGeom prst="rect">
            <a:avLst/>
          </a:prstGeom>
          <a:noFill/>
        </p:spPr>
      </p:pic>
    </p:spTree>
    <p:extLst>
      <p:ext uri="{BB962C8B-B14F-4D97-AF65-F5344CB8AC3E}">
        <p14:creationId xmlns:p14="http://schemas.microsoft.com/office/powerpoint/2010/main" val="739653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 Story of New Beginnings</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Welcome New Life</a:t>
            </a:r>
          </a:p>
        </p:txBody>
      </p:sp>
    </p:spTree>
    <p:extLst>
      <p:ext uri="{BB962C8B-B14F-4D97-AF65-F5344CB8AC3E}">
        <p14:creationId xmlns:p14="http://schemas.microsoft.com/office/powerpoint/2010/main" val="580220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844414"/>
            <a:ext cx="9356035" cy="3169172"/>
          </a:xfrm>
        </p:spPr>
        <p:txBody>
          <a:bodyPr anchor="ctr">
            <a:normAutofit/>
          </a:bodyPr>
          <a:lstStyle/>
          <a:p>
            <a:r>
              <a:rPr lang="en-AU" dirty="0"/>
              <a:t>Today is Christmas Day, here lying in straw we have something much more than just a baby. In this new life is the possibility of new life for us – for you. This Christmas, God is speaking to you. He is saying ‘I want to be in a relationship with you and I love you.’ </a:t>
            </a:r>
          </a:p>
        </p:txBody>
      </p:sp>
    </p:spTree>
    <p:extLst>
      <p:ext uri="{BB962C8B-B14F-4D97-AF65-F5344CB8AC3E}">
        <p14:creationId xmlns:p14="http://schemas.microsoft.com/office/powerpoint/2010/main" val="1196224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6503434" y="2601119"/>
            <a:ext cx="5106259" cy="1655762"/>
          </a:xfrm>
        </p:spPr>
        <p:txBody>
          <a:bodyPr anchor="ctr"/>
          <a:lstStyle/>
          <a:p>
            <a:r>
              <a:rPr lang="en-US" dirty="0"/>
              <a:t>Lighting the candle</a:t>
            </a:r>
          </a:p>
        </p:txBody>
      </p:sp>
      <p:pic>
        <p:nvPicPr>
          <p:cNvPr id="3" name="Picture 2">
            <a:extLst>
              <a:ext uri="{FF2B5EF4-FFF2-40B4-BE49-F238E27FC236}">
                <a16:creationId xmlns:a16="http://schemas.microsoft.com/office/drawing/2014/main" id="{4DDFFEFB-A774-4FE6-B486-780D9E589F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48592" y="1321702"/>
            <a:ext cx="5616894" cy="4214597"/>
          </a:xfrm>
          <a:prstGeom prst="rect">
            <a:avLst/>
          </a:prstGeom>
          <a:noFill/>
        </p:spPr>
      </p:pic>
    </p:spTree>
    <p:extLst>
      <p:ext uri="{BB962C8B-B14F-4D97-AF65-F5344CB8AC3E}">
        <p14:creationId xmlns:p14="http://schemas.microsoft.com/office/powerpoint/2010/main" val="380407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How beautiful on the mountains are the feet of the messenger who brings good news, the good news of peace and salvation, the news that the God of Israel reigns!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watchmen shout and sing with joy, for before their very eyes they see the Lord returning to Jerusalem.</a:t>
            </a:r>
          </a:p>
        </p:txBody>
      </p:sp>
    </p:spTree>
    <p:extLst>
      <p:ext uri="{BB962C8B-B14F-4D97-AF65-F5344CB8AC3E}">
        <p14:creationId xmlns:p14="http://schemas.microsoft.com/office/powerpoint/2010/main" val="1256999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Let the ruins of Jerusalem break into joyful song, for the Lord has comforted his people. He has redeemed Jerusalem.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 Lord has demonstrated his holy power before the eyes of all the nations. All the ends of the earth will see the victory of our God.</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Isaiah 52:7-10</a:t>
            </a:r>
          </a:p>
        </p:txBody>
      </p:sp>
    </p:spTree>
    <p:extLst>
      <p:ext uri="{BB962C8B-B14F-4D97-AF65-F5344CB8AC3E}">
        <p14:creationId xmlns:p14="http://schemas.microsoft.com/office/powerpoint/2010/main" val="2560245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 </a:t>
            </a:r>
            <a:r>
              <a:rPr lang="en-AU" dirty="0">
                <a:latin typeface="Avenir Next LT Pro" panose="020B0504020202020204" pitchFamily="34" charset="0"/>
              </a:rPr>
              <a:t>Long ago God spoke many times and in many ways to our ancestors through the prophets.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latin typeface="Avenir Next LT Pro" panose="020B0504020202020204" pitchFamily="34" charset="0"/>
              </a:rPr>
              <a:t> And now in these final days, he has spoken to us through his Son. God promised everything to the Son as an inheritance, and through the Son he created the universe.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latin typeface="Avenir Next LT Pro" panose="020B0504020202020204" pitchFamily="34" charset="0"/>
              </a:rPr>
              <a:t> The Son radiates God’s own glory and expresses the very character of God, and he sustains everything by the mighty power of his command. </a:t>
            </a:r>
            <a:endParaRPr lang="en-AU" b="1" dirty="0">
              <a:latin typeface="Avenir Next LT Pro" panose="020B0504020202020204" pitchFamily="34" charset="0"/>
            </a:endParaRPr>
          </a:p>
        </p:txBody>
      </p:sp>
    </p:spTree>
    <p:extLst>
      <p:ext uri="{BB962C8B-B14F-4D97-AF65-F5344CB8AC3E}">
        <p14:creationId xmlns:p14="http://schemas.microsoft.com/office/powerpoint/2010/main" val="1868079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dirty="0">
                <a:latin typeface="Avenir Next LT Pro" panose="020B0504020202020204" pitchFamily="34" charset="0"/>
              </a:rPr>
              <a:t>When he had cleansed us from our sins, he sat down in the place of </a:t>
            </a:r>
            <a:r>
              <a:rPr lang="en-AU" dirty="0" err="1">
                <a:latin typeface="Avenir Next LT Pro" panose="020B0504020202020204" pitchFamily="34" charset="0"/>
              </a:rPr>
              <a:t>honor</a:t>
            </a:r>
            <a:r>
              <a:rPr lang="en-AU" dirty="0">
                <a:latin typeface="Avenir Next LT Pro" panose="020B0504020202020204" pitchFamily="34" charset="0"/>
              </a:rPr>
              <a:t> at the right hand of the majestic God in heaven.</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latin typeface="Avenir Next LT Pro" panose="020B0504020202020204" pitchFamily="34" charset="0"/>
              </a:rPr>
              <a:t> This shows that the Son is far greater than the angels, just as the name God gave him is greater than their names.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latin typeface="Avenir Next LT Pro" panose="020B0504020202020204" pitchFamily="34" charset="0"/>
              </a:rPr>
              <a:t> For God never said to any angel what he said to Jesus: “You are my Son. Today I have become your Father.” God also said, “I will be his Father, and he will be my Son.” </a:t>
            </a:r>
          </a:p>
        </p:txBody>
      </p:sp>
    </p:spTree>
    <p:extLst>
      <p:ext uri="{BB962C8B-B14F-4D97-AF65-F5344CB8AC3E}">
        <p14:creationId xmlns:p14="http://schemas.microsoft.com/office/powerpoint/2010/main" val="1470492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 </a:t>
            </a:r>
            <a:r>
              <a:rPr lang="en-AU" dirty="0">
                <a:latin typeface="Avenir Next LT Pro" panose="020B0504020202020204" pitchFamily="34" charset="0"/>
              </a:rPr>
              <a:t>And when he brought his supreme Son into the world, God said, “Let all of God’s angels worship him.”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latin typeface="Avenir Next LT Pro" panose="020B0504020202020204" pitchFamily="34" charset="0"/>
              </a:rPr>
              <a:t> Regarding the angels, he says, “He sends his angels like the winds, his servants like flames of fire.”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8</a:t>
            </a:r>
            <a:r>
              <a:rPr lang="en-AU" dirty="0">
                <a:latin typeface="Avenir Next LT Pro" panose="020B0504020202020204" pitchFamily="34" charset="0"/>
              </a:rPr>
              <a:t> But to the Son he says, “Your throne, O God, endures forever and ever. You rule with a </a:t>
            </a:r>
            <a:r>
              <a:rPr lang="en-AU" dirty="0" err="1">
                <a:latin typeface="Avenir Next LT Pro" panose="020B0504020202020204" pitchFamily="34" charset="0"/>
              </a:rPr>
              <a:t>scepter</a:t>
            </a:r>
            <a:r>
              <a:rPr lang="en-AU" dirty="0">
                <a:latin typeface="Avenir Next LT Pro" panose="020B0504020202020204" pitchFamily="34" charset="0"/>
              </a:rPr>
              <a:t> of justice.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9</a:t>
            </a:r>
            <a:r>
              <a:rPr lang="en-AU" dirty="0">
                <a:latin typeface="Avenir Next LT Pro" panose="020B0504020202020204" pitchFamily="34" charset="0"/>
              </a:rPr>
              <a:t> You love justice and hate evil. Therefore, O God, your God has anointed you, pouring out the oil of joy on you more than on anyone else.”</a:t>
            </a:r>
          </a:p>
        </p:txBody>
      </p:sp>
    </p:spTree>
    <p:extLst>
      <p:ext uri="{BB962C8B-B14F-4D97-AF65-F5344CB8AC3E}">
        <p14:creationId xmlns:p14="http://schemas.microsoft.com/office/powerpoint/2010/main" val="2342082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a:t>
            </a:r>
            <a:r>
              <a:rPr lang="en-AU" dirty="0">
                <a:latin typeface="Avenir Next LT Pro" panose="020B0504020202020204" pitchFamily="34" charset="0"/>
              </a:rPr>
              <a:t> He also says to the Son, “In the beginning, Lord, you laid the foundation of the earth and made the heavens with your hands.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11</a:t>
            </a:r>
            <a:r>
              <a:rPr lang="en-AU" dirty="0">
                <a:latin typeface="Avenir Next LT Pro" panose="020B0504020202020204" pitchFamily="34" charset="0"/>
              </a:rPr>
              <a:t> They will perish, but you remain forever. They will wear out like old clothing.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12</a:t>
            </a:r>
            <a:r>
              <a:rPr lang="en-AU" dirty="0">
                <a:latin typeface="Avenir Next LT Pro" panose="020B0504020202020204" pitchFamily="34" charset="0"/>
              </a:rPr>
              <a:t> You will fold them up like a cloak and discard them like old clothing. But you are always the same; you will live forever.”</a:t>
            </a:r>
          </a:p>
          <a:p>
            <a:pPr algn="l"/>
            <a:r>
              <a:rPr lang="en-AU" b="1" dirty="0">
                <a:latin typeface="Avenir Next LT Pro" panose="020B0504020202020204" pitchFamily="34" charset="0"/>
              </a:rPr>
              <a:t>Hebrews 1:1-4, (5-12)</a:t>
            </a:r>
          </a:p>
        </p:txBody>
      </p:sp>
    </p:spTree>
    <p:extLst>
      <p:ext uri="{BB962C8B-B14F-4D97-AF65-F5344CB8AC3E}">
        <p14:creationId xmlns:p14="http://schemas.microsoft.com/office/powerpoint/2010/main" val="41491185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D68B0A-91BB-4AF4-B15B-EF4738C36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81CE83-CD12-4EBF-B7F2-63032B2955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702</TotalTime>
  <Words>1189</Words>
  <Application>Microsoft Office PowerPoint</Application>
  <PresentationFormat>Widescreen</PresentationFormat>
  <Paragraphs>52</Paragraphs>
  <Slides>20</Slides>
  <Notes>18</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Arial</vt:lpstr>
      <vt:lpstr>Avenir Next LT Pro</vt:lpstr>
      <vt:lpstr>Avenir Next LT Pro Demi</vt:lpstr>
      <vt:lpstr>Avenir Next LT Pro Light</vt:lpstr>
      <vt:lpstr>Calibri</vt:lpstr>
      <vt:lpstr>Calibri Light</vt:lpstr>
      <vt:lpstr>PLAYFAIR DISPLAY BLACK ROMAN</vt:lpstr>
      <vt:lpstr>Office Theme</vt:lpstr>
      <vt:lpstr>1_Custom Design</vt:lpstr>
      <vt:lpstr>Custom Design</vt:lpstr>
      <vt:lpstr>Advent 2022</vt:lpstr>
      <vt:lpstr>A Story of New Beginnings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DosSantos</dc:creator>
  <cp:lastModifiedBy>Taryn Somerville</cp:lastModifiedBy>
  <cp:revision>18</cp:revision>
  <dcterms:created xsi:type="dcterms:W3CDTF">2022-08-08T04:35:18Z</dcterms:created>
  <dcterms:modified xsi:type="dcterms:W3CDTF">2022-09-30T06:33:24Z</dcterms:modified>
</cp:coreProperties>
</file>