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7" r:id="rId4"/>
    <p:sldMasterId id="2147483658" r:id="rId5"/>
  </p:sldMasterIdLst>
  <p:notesMasterIdLst>
    <p:notesMasterId r:id="rId22"/>
  </p:notesMasterIdLst>
  <p:sldIdLst>
    <p:sldId id="261" r:id="rId6"/>
    <p:sldId id="268" r:id="rId7"/>
    <p:sldId id="263" r:id="rId8"/>
    <p:sldId id="265" r:id="rId9"/>
    <p:sldId id="275" r:id="rId10"/>
    <p:sldId id="266" r:id="rId11"/>
    <p:sldId id="274" r:id="rId12"/>
    <p:sldId id="267" r:id="rId13"/>
    <p:sldId id="273" r:id="rId14"/>
    <p:sldId id="269" r:id="rId15"/>
    <p:sldId id="270" r:id="rId16"/>
    <p:sldId id="272" r:id="rId17"/>
    <p:sldId id="278" r:id="rId18"/>
    <p:sldId id="280" r:id="rId19"/>
    <p:sldId id="279" r:id="rId20"/>
    <p:sldId id="27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3C0"/>
    <a:srgbClr val="9C295C"/>
    <a:srgbClr val="FFF3DF"/>
    <a:srgbClr val="653966"/>
    <a:srgbClr val="5834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3D360A-AAA8-F54B-A6A3-DC6806AA2190}" v="5" dt="2022-09-29T02:38:40.672"/>
    <p1510:client id="{353A398D-9E45-42D6-34C4-20987C60D6CA}" v="1" dt="2022-09-29T03:32:05.626"/>
    <p1510:client id="{F48C2334-A548-4544-9FD1-9DB769B5EEFA}" v="83" dt="2022-09-29T01:24:36.9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9609" autoAdjust="0"/>
  </p:normalViewPr>
  <p:slideViewPr>
    <p:cSldViewPr snapToGrid="0">
      <p:cViewPr varScale="1">
        <p:scale>
          <a:sx n="47" d="100"/>
          <a:sy n="47" d="100"/>
        </p:scale>
        <p:origin x="52" y="3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1.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0400B-5412-2A4C-8F29-6FC9BF30EAF1}" type="datetimeFigureOut">
              <a:rPr lang="en-US" smtClean="0"/>
              <a:t>9/30/2022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E1259-DC96-134E-9F84-18D58A82151A}" type="slidenum">
              <a:rPr lang="en-US" smtClean="0"/>
              <a:t>‹#›</a:t>
            </a:fld>
            <a:endParaRPr lang="en-US"/>
          </a:p>
        </p:txBody>
      </p:sp>
    </p:spTree>
    <p:extLst>
      <p:ext uri="{BB962C8B-B14F-4D97-AF65-F5344CB8AC3E}">
        <p14:creationId xmlns:p14="http://schemas.microsoft.com/office/powerpoint/2010/main" val="95528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Get ready! Something new is coming…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Have you ever had a new beginning? Moved to a new area? Changed school or job? Welcomed a new baby into your family?</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New beginnings take a lot of preparation. We need to get ready to welcome the ‘new’.</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r>
              <a:rPr lang="en-AU" sz="1800" dirty="0">
                <a:solidFill>
                  <a:srgbClr val="0070C0"/>
                </a:solidFill>
                <a:effectLst/>
                <a:latin typeface="Calibri" panose="020F0502020204030204" pitchFamily="34" charset="0"/>
                <a:ea typeface="Calibri" panose="020F0502020204030204" pitchFamily="34" charset="0"/>
              </a:rPr>
              <a:t>Today, as we light the first Advent candle, we remember that Christmas is a story of new beginnings – new life and a new understanding of God. Take a moment today to consider how you will get ready for new beginnings with Jesus this Christmas.</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3</a:t>
            </a:fld>
            <a:endParaRPr lang="en-US"/>
          </a:p>
        </p:txBody>
      </p:sp>
    </p:spTree>
    <p:extLst>
      <p:ext uri="{BB962C8B-B14F-4D97-AF65-F5344CB8AC3E}">
        <p14:creationId xmlns:p14="http://schemas.microsoft.com/office/powerpoint/2010/main" val="1178938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12</a:t>
            </a:fld>
            <a:endParaRPr lang="en-US"/>
          </a:p>
        </p:txBody>
      </p:sp>
    </p:spTree>
    <p:extLst>
      <p:ext uri="{BB962C8B-B14F-4D97-AF65-F5344CB8AC3E}">
        <p14:creationId xmlns:p14="http://schemas.microsoft.com/office/powerpoint/2010/main" val="2773926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13</a:t>
            </a:fld>
            <a:endParaRPr lang="en-US"/>
          </a:p>
        </p:txBody>
      </p:sp>
    </p:spTree>
    <p:extLst>
      <p:ext uri="{BB962C8B-B14F-4D97-AF65-F5344CB8AC3E}">
        <p14:creationId xmlns:p14="http://schemas.microsoft.com/office/powerpoint/2010/main" val="563506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14</a:t>
            </a:fld>
            <a:endParaRPr lang="en-US"/>
          </a:p>
        </p:txBody>
      </p:sp>
    </p:spTree>
    <p:extLst>
      <p:ext uri="{BB962C8B-B14F-4D97-AF65-F5344CB8AC3E}">
        <p14:creationId xmlns:p14="http://schemas.microsoft.com/office/powerpoint/2010/main" val="16785460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15</a:t>
            </a:fld>
            <a:endParaRPr lang="en-US"/>
          </a:p>
        </p:txBody>
      </p:sp>
    </p:spTree>
    <p:extLst>
      <p:ext uri="{BB962C8B-B14F-4D97-AF65-F5344CB8AC3E}">
        <p14:creationId xmlns:p14="http://schemas.microsoft.com/office/powerpoint/2010/main" val="3235322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16</a:t>
            </a:fld>
            <a:endParaRPr lang="en-US"/>
          </a:p>
        </p:txBody>
      </p:sp>
    </p:spTree>
    <p:extLst>
      <p:ext uri="{BB962C8B-B14F-4D97-AF65-F5344CB8AC3E}">
        <p14:creationId xmlns:p14="http://schemas.microsoft.com/office/powerpoint/2010/main" val="348816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4</a:t>
            </a:fld>
            <a:endParaRPr lang="en-US"/>
          </a:p>
        </p:txBody>
      </p:sp>
    </p:spTree>
    <p:extLst>
      <p:ext uri="{BB962C8B-B14F-4D97-AF65-F5344CB8AC3E}">
        <p14:creationId xmlns:p14="http://schemas.microsoft.com/office/powerpoint/2010/main" val="1576849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5</a:t>
            </a:fld>
            <a:endParaRPr lang="en-US"/>
          </a:p>
        </p:txBody>
      </p:sp>
    </p:spTree>
    <p:extLst>
      <p:ext uri="{BB962C8B-B14F-4D97-AF65-F5344CB8AC3E}">
        <p14:creationId xmlns:p14="http://schemas.microsoft.com/office/powerpoint/2010/main" val="2956379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6</a:t>
            </a:fld>
            <a:endParaRPr lang="en-US"/>
          </a:p>
        </p:txBody>
      </p:sp>
    </p:spTree>
    <p:extLst>
      <p:ext uri="{BB962C8B-B14F-4D97-AF65-F5344CB8AC3E}">
        <p14:creationId xmlns:p14="http://schemas.microsoft.com/office/powerpoint/2010/main" val="1962449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7</a:t>
            </a:fld>
            <a:endParaRPr lang="en-US"/>
          </a:p>
        </p:txBody>
      </p:sp>
    </p:spTree>
    <p:extLst>
      <p:ext uri="{BB962C8B-B14F-4D97-AF65-F5344CB8AC3E}">
        <p14:creationId xmlns:p14="http://schemas.microsoft.com/office/powerpoint/2010/main" val="1330699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8</a:t>
            </a:fld>
            <a:endParaRPr lang="en-US"/>
          </a:p>
        </p:txBody>
      </p:sp>
    </p:spTree>
    <p:extLst>
      <p:ext uri="{BB962C8B-B14F-4D97-AF65-F5344CB8AC3E}">
        <p14:creationId xmlns:p14="http://schemas.microsoft.com/office/powerpoint/2010/main" val="413324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9</a:t>
            </a:fld>
            <a:endParaRPr lang="en-US"/>
          </a:p>
        </p:txBody>
      </p:sp>
    </p:spTree>
    <p:extLst>
      <p:ext uri="{BB962C8B-B14F-4D97-AF65-F5344CB8AC3E}">
        <p14:creationId xmlns:p14="http://schemas.microsoft.com/office/powerpoint/2010/main" val="196837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10</a:t>
            </a:fld>
            <a:endParaRPr lang="en-US"/>
          </a:p>
        </p:txBody>
      </p:sp>
    </p:spTree>
    <p:extLst>
      <p:ext uri="{BB962C8B-B14F-4D97-AF65-F5344CB8AC3E}">
        <p14:creationId xmlns:p14="http://schemas.microsoft.com/office/powerpoint/2010/main" val="886273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11</a:t>
            </a:fld>
            <a:endParaRPr lang="en-US"/>
          </a:p>
        </p:txBody>
      </p:sp>
    </p:spTree>
    <p:extLst>
      <p:ext uri="{BB962C8B-B14F-4D97-AF65-F5344CB8AC3E}">
        <p14:creationId xmlns:p14="http://schemas.microsoft.com/office/powerpoint/2010/main" val="1893594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Quote/Feature text">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11514E-FC62-15C9-1436-0CFD4136A0AC}"/>
              </a:ext>
            </a:extLst>
          </p:cNvPr>
          <p:cNvSpPr>
            <a:spLocks noGrp="1"/>
          </p:cNvSpPr>
          <p:nvPr>
            <p:ph type="subTitle" idx="1" hasCustomPrompt="1"/>
          </p:nvPr>
        </p:nvSpPr>
        <p:spPr>
          <a:xfrm>
            <a:off x="2189923" y="1773238"/>
            <a:ext cx="9144000" cy="1655762"/>
          </a:xfrm>
        </p:spPr>
        <p:txBody>
          <a:bodyPr>
            <a:normAutofit/>
          </a:bodyPr>
          <a:lstStyle>
            <a:lvl1pPr marL="0" indent="0" algn="ctr">
              <a:buNone/>
              <a:defRPr sz="2800" b="0" i="0">
                <a:solidFill>
                  <a:srgbClr val="EBE3C0"/>
                </a:solidFill>
                <a:latin typeface="Avenir Next LT Pro"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text style</a:t>
            </a:r>
            <a:endParaRPr lang="en-US" dirty="0"/>
          </a:p>
        </p:txBody>
      </p:sp>
    </p:spTree>
    <p:extLst>
      <p:ext uri="{BB962C8B-B14F-4D97-AF65-F5344CB8AC3E}">
        <p14:creationId xmlns:p14="http://schemas.microsoft.com/office/powerpoint/2010/main" val="2263189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5BB7C-1668-EF82-337B-B4498D34EC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7E79705-5765-32BC-637B-A4DBFCADFE30}"/>
              </a:ext>
            </a:extLst>
          </p:cNvPr>
          <p:cNvSpPr>
            <a:spLocks noGrp="1"/>
          </p:cNvSpPr>
          <p:nvPr>
            <p:ph sz="half" idx="1"/>
          </p:nvPr>
        </p:nvSpPr>
        <p:spPr>
          <a:xfrm>
            <a:off x="1587968"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A320B16-250C-303B-972B-C0691492F824}"/>
              </a:ext>
            </a:extLst>
          </p:cNvPr>
          <p:cNvSpPr>
            <a:spLocks noGrp="1"/>
          </p:cNvSpPr>
          <p:nvPr>
            <p:ph sz="half" idx="2"/>
          </p:nvPr>
        </p:nvSpPr>
        <p:spPr>
          <a:xfrm>
            <a:off x="6019292"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91817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A0648-7015-32FF-8ED8-9CC932D85CEC}"/>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997003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73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C2C2C-2D1D-4B31-A4DA-9D0DF08E0069}"/>
              </a:ext>
            </a:extLst>
          </p:cNvPr>
          <p:cNvSpPr>
            <a:spLocks noGrp="1"/>
          </p:cNvSpPr>
          <p:nvPr>
            <p:ph type="title"/>
          </p:nvPr>
        </p:nvSpPr>
        <p:spPr>
          <a:xfrm>
            <a:off x="1701436"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C504BED-FD4F-3EC8-4F6E-0F730CC63625}"/>
              </a:ext>
            </a:extLst>
          </p:cNvPr>
          <p:cNvSpPr>
            <a:spLocks noGrp="1"/>
          </p:cNvSpPr>
          <p:nvPr>
            <p:ph idx="1"/>
          </p:nvPr>
        </p:nvSpPr>
        <p:spPr>
          <a:xfrm>
            <a:off x="5867400" y="987425"/>
            <a:ext cx="442444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DADDE63-F19A-4B42-2BAC-B2774637A1A7}"/>
              </a:ext>
            </a:extLst>
          </p:cNvPr>
          <p:cNvSpPr>
            <a:spLocks noGrp="1"/>
          </p:cNvSpPr>
          <p:nvPr>
            <p:ph type="body" sz="half" idx="2"/>
          </p:nvPr>
        </p:nvSpPr>
        <p:spPr>
          <a:xfrm>
            <a:off x="170143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213674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2CA62-FF1C-6C86-30CE-E4729CD5511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C012D09-41EC-9433-7D3B-A1B057E6A2B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84113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121B2-B907-CCB3-3A5D-29B269644751}"/>
              </a:ext>
            </a:extLst>
          </p:cNvPr>
          <p:cNvSpPr>
            <a:spLocks noGrp="1"/>
          </p:cNvSpPr>
          <p:nvPr>
            <p:ph type="title"/>
          </p:nvPr>
        </p:nvSpPr>
        <p:spPr>
          <a:xfrm>
            <a:off x="1537528" y="1709738"/>
            <a:ext cx="10515600" cy="2852737"/>
          </a:xfrm>
        </p:spPr>
        <p:txBody>
          <a:bodyPr anchor="b">
            <a:normAutofit/>
          </a:bodyPr>
          <a:lstStyle>
            <a:lvl1pPr>
              <a:defRPr sz="48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EA624766-5F01-050E-5F98-CCE4C120146C}"/>
              </a:ext>
            </a:extLst>
          </p:cNvPr>
          <p:cNvSpPr>
            <a:spLocks noGrp="1"/>
          </p:cNvSpPr>
          <p:nvPr>
            <p:ph type="body" idx="1" hasCustomPrompt="1"/>
          </p:nvPr>
        </p:nvSpPr>
        <p:spPr>
          <a:xfrm>
            <a:off x="1537528" y="4589463"/>
            <a:ext cx="10515600" cy="1500187"/>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76827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91E46-8AE7-9C11-C197-00A6289DCC4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E87C85-0E2C-8362-50B8-F8D1173E5BA9}"/>
              </a:ext>
            </a:extLst>
          </p:cNvPr>
          <p:cNvSpPr>
            <a:spLocks noGrp="1"/>
          </p:cNvSpPr>
          <p:nvPr>
            <p:ph sz="half" idx="1"/>
          </p:nvPr>
        </p:nvSpPr>
        <p:spPr>
          <a:xfrm>
            <a:off x="1560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91CB93C-A1D2-019C-05DD-D473E20A2D36}"/>
              </a:ext>
            </a:extLst>
          </p:cNvPr>
          <p:cNvSpPr>
            <a:spLocks noGrp="1"/>
          </p:cNvSpPr>
          <p:nvPr>
            <p:ph sz="half" idx="2"/>
          </p:nvPr>
        </p:nvSpPr>
        <p:spPr>
          <a:xfrm>
            <a:off x="6894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03541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3F01-6BED-FCB5-CD38-6FF7E467F6E4}"/>
              </a:ext>
            </a:extLst>
          </p:cNvPr>
          <p:cNvSpPr>
            <a:spLocks noGrp="1"/>
          </p:cNvSpPr>
          <p:nvPr>
            <p:ph type="title" hasCustomPrompt="1"/>
          </p:nvPr>
        </p:nvSpPr>
        <p:spPr/>
        <p:txBody>
          <a:bodyPr/>
          <a:lstStyle/>
          <a:p>
            <a:r>
              <a:rPr lang="en-GB" dirty="0"/>
              <a:t>Click to edit text</a:t>
            </a:r>
            <a:endParaRPr lang="en-US" dirty="0"/>
          </a:p>
        </p:txBody>
      </p:sp>
    </p:spTree>
    <p:extLst>
      <p:ext uri="{BB962C8B-B14F-4D97-AF65-F5344CB8AC3E}">
        <p14:creationId xmlns:p14="http://schemas.microsoft.com/office/powerpoint/2010/main" val="138212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5115F3-4A89-055A-ED5A-481A1E9B5D58}"/>
              </a:ext>
            </a:extLst>
          </p:cNvPr>
          <p:cNvPicPr>
            <a:picLocks noChangeAspect="1"/>
          </p:cNvPicPr>
          <p:nvPr userDrawn="1"/>
        </p:nvPicPr>
        <p:blipFill>
          <a:blip r:embed="rId2"/>
          <a:srcRect t="348" b="348"/>
          <a:stretch/>
        </p:blipFill>
        <p:spPr>
          <a:xfrm>
            <a:off x="-85344" y="0"/>
            <a:ext cx="12277344" cy="6858000"/>
          </a:xfrm>
          <a:prstGeom prst="rect">
            <a:avLst/>
          </a:prstGeom>
        </p:spPr>
      </p:pic>
      <p:pic>
        <p:nvPicPr>
          <p:cNvPr id="4" name="Picture 3">
            <a:extLst>
              <a:ext uri="{FF2B5EF4-FFF2-40B4-BE49-F238E27FC236}">
                <a16:creationId xmlns:a16="http://schemas.microsoft.com/office/drawing/2014/main" id="{0C2A7446-0D6F-7862-8F7B-C9E38ECF7863}"/>
              </a:ext>
            </a:extLst>
          </p:cNvPr>
          <p:cNvPicPr>
            <a:picLocks noChangeAspect="1"/>
          </p:cNvPicPr>
          <p:nvPr userDrawn="1"/>
        </p:nvPicPr>
        <p:blipFill>
          <a:blip r:embed="rId3"/>
          <a:srcRect/>
          <a:stretch/>
        </p:blipFill>
        <p:spPr>
          <a:xfrm>
            <a:off x="10244995" y="1371600"/>
            <a:ext cx="1641566" cy="1161393"/>
          </a:xfrm>
          <a:prstGeom prst="rect">
            <a:avLst/>
          </a:prstGeom>
        </p:spPr>
      </p:pic>
      <p:sp>
        <p:nvSpPr>
          <p:cNvPr id="8" name="Title 7">
            <a:extLst>
              <a:ext uri="{FF2B5EF4-FFF2-40B4-BE49-F238E27FC236}">
                <a16:creationId xmlns:a16="http://schemas.microsoft.com/office/drawing/2014/main" id="{A6085633-E785-346F-CD34-631CD3F63F54}"/>
              </a:ext>
            </a:extLst>
          </p:cNvPr>
          <p:cNvSpPr>
            <a:spLocks noGrp="1"/>
          </p:cNvSpPr>
          <p:nvPr>
            <p:ph type="title"/>
          </p:nvPr>
        </p:nvSpPr>
        <p:spPr>
          <a:xfrm>
            <a:off x="5734877" y="2325757"/>
            <a:ext cx="6072171" cy="1532799"/>
          </a:xfrm>
        </p:spPr>
        <p:txBody>
          <a:bodyPr anchor="b">
            <a:noAutofit/>
          </a:bodyPr>
          <a:lstStyle>
            <a:lvl1pPr>
              <a:defRPr sz="5400"/>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E85690A4-B80F-6200-8C9F-5461B3650089}"/>
              </a:ext>
            </a:extLst>
          </p:cNvPr>
          <p:cNvSpPr>
            <a:spLocks noGrp="1"/>
          </p:cNvSpPr>
          <p:nvPr>
            <p:ph type="body" idx="1" hasCustomPrompt="1"/>
          </p:nvPr>
        </p:nvSpPr>
        <p:spPr>
          <a:xfrm>
            <a:off x="5734877" y="3986214"/>
            <a:ext cx="6072170" cy="1033736"/>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23309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78A0-D2D5-B477-684F-E32028754697}"/>
              </a:ext>
            </a:extLst>
          </p:cNvPr>
          <p:cNvSpPr>
            <a:spLocks noGrp="1"/>
          </p:cNvSpPr>
          <p:nvPr>
            <p:ph type="title"/>
          </p:nvPr>
        </p:nvSpPr>
        <p:spPr>
          <a:xfrm>
            <a:off x="1585222"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B4A1DD9-ABE6-3FBE-7464-A7CAD426CC85}"/>
              </a:ext>
            </a:extLst>
          </p:cNvPr>
          <p:cNvSpPr>
            <a:spLocks noGrp="1"/>
          </p:cNvSpPr>
          <p:nvPr>
            <p:ph type="pic" idx="1"/>
          </p:nvPr>
        </p:nvSpPr>
        <p:spPr>
          <a:xfrm>
            <a:off x="6003234" y="987425"/>
            <a:ext cx="535215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85393B-2B77-1F4E-95AB-5CE704227438}"/>
              </a:ext>
            </a:extLst>
          </p:cNvPr>
          <p:cNvSpPr>
            <a:spLocks noGrp="1"/>
          </p:cNvSpPr>
          <p:nvPr>
            <p:ph type="body" sz="half" idx="2"/>
          </p:nvPr>
        </p:nvSpPr>
        <p:spPr>
          <a:xfrm>
            <a:off x="158522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610852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FD495-ED53-F7CE-004C-7DD54EBCAF6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B32DEBA-DE2C-DBC1-BD35-C8C78E4904B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96898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47A46-4ABF-AF1C-7D68-29879A04744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C6A87FE-5838-1139-B5A0-C77E941416B2}"/>
              </a:ext>
            </a:extLst>
          </p:cNvPr>
          <p:cNvSpPr>
            <a:spLocks noGrp="1"/>
          </p:cNvSpPr>
          <p:nvPr>
            <p:ph idx="1"/>
          </p:nvPr>
        </p:nvSpPr>
        <p:spPr>
          <a:xfrm>
            <a:off x="1587968" y="1815686"/>
            <a:ext cx="8546124" cy="39291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8941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2.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1.xml"/><Relationship Id="rId7" Type="http://schemas.openxmlformats.org/officeDocument/2006/relationships/image" Target="../media/image5.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9DAA5B-F0B3-0B71-1D0B-B207D3F259BE}"/>
              </a:ext>
            </a:extLst>
          </p:cNvPr>
          <p:cNvSpPr/>
          <p:nvPr userDrawn="1"/>
        </p:nvSpPr>
        <p:spPr>
          <a:xfrm>
            <a:off x="0" y="0"/>
            <a:ext cx="12192000" cy="685800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 name="Title Placeholder 1">
            <a:extLst>
              <a:ext uri="{FF2B5EF4-FFF2-40B4-BE49-F238E27FC236}">
                <a16:creationId xmlns:a16="http://schemas.microsoft.com/office/drawing/2014/main" id="{151F192A-909E-1741-B0C8-CD42135D0C0F}"/>
              </a:ext>
            </a:extLst>
          </p:cNvPr>
          <p:cNvSpPr>
            <a:spLocks noGrp="1"/>
          </p:cNvSpPr>
          <p:nvPr>
            <p:ph type="title"/>
          </p:nvPr>
        </p:nvSpPr>
        <p:spPr>
          <a:xfrm>
            <a:off x="1560442" y="365125"/>
            <a:ext cx="10098157"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843444A-B977-0DE6-9CF8-376949BEDFF0}"/>
              </a:ext>
            </a:extLst>
          </p:cNvPr>
          <p:cNvSpPr>
            <a:spLocks noGrp="1"/>
          </p:cNvSpPr>
          <p:nvPr>
            <p:ph type="body" idx="1"/>
          </p:nvPr>
        </p:nvSpPr>
        <p:spPr>
          <a:xfrm>
            <a:off x="1560442" y="1825625"/>
            <a:ext cx="1009815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2" name="Picture 11">
            <a:extLst>
              <a:ext uri="{FF2B5EF4-FFF2-40B4-BE49-F238E27FC236}">
                <a16:creationId xmlns:a16="http://schemas.microsoft.com/office/drawing/2014/main" id="{B870D1F3-E23A-82E6-6607-94E03209D876}"/>
              </a:ext>
            </a:extLst>
          </p:cNvPr>
          <p:cNvPicPr>
            <a:picLocks noChangeAspect="1"/>
          </p:cNvPicPr>
          <p:nvPr userDrawn="1"/>
        </p:nvPicPr>
        <p:blipFill>
          <a:blip r:embed="rId9"/>
          <a:srcRect/>
          <a:stretch/>
        </p:blipFill>
        <p:spPr>
          <a:xfrm>
            <a:off x="10577195" y="5871901"/>
            <a:ext cx="1289811" cy="912529"/>
          </a:xfrm>
          <a:prstGeom prst="rect">
            <a:avLst/>
          </a:prstGeom>
        </p:spPr>
      </p:pic>
      <p:pic>
        <p:nvPicPr>
          <p:cNvPr id="13" name="Picture 12" descr="Bar chart&#10;&#10;Description automatically generated with medium confidence">
            <a:extLst>
              <a:ext uri="{FF2B5EF4-FFF2-40B4-BE49-F238E27FC236}">
                <a16:creationId xmlns:a16="http://schemas.microsoft.com/office/drawing/2014/main" id="{5738D90F-D89B-1E2A-9CFA-F385FD5DBB47}"/>
              </a:ext>
            </a:extLst>
          </p:cNvPr>
          <p:cNvPicPr>
            <a:picLocks noChangeAspect="1"/>
          </p:cNvPicPr>
          <p:nvPr userDrawn="1"/>
        </p:nvPicPr>
        <p:blipFill rotWithShape="1">
          <a:blip r:embed="rId10"/>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292997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txStyles>
    <p:titleStyle>
      <a:lvl1pPr algn="l" defTabSz="914400" rtl="0" eaLnBrk="1" latinLnBrk="0" hangingPunct="1">
        <a:lnSpc>
          <a:spcPct val="90000"/>
        </a:lnSpc>
        <a:spcBef>
          <a:spcPct val="0"/>
        </a:spcBef>
        <a:buNone/>
        <a:defRPr sz="3600" b="1" i="0" kern="1200">
          <a:solidFill>
            <a:srgbClr val="EBE3C0"/>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2A11FAB-E1AA-9E80-4F69-DEF1C0F85732}"/>
              </a:ext>
            </a:extLst>
          </p:cNvPr>
          <p:cNvPicPr>
            <a:picLocks noChangeAspect="1"/>
          </p:cNvPicPr>
          <p:nvPr userDrawn="1"/>
        </p:nvPicPr>
        <p:blipFill rotWithShape="1">
          <a:blip r:embed="rId3"/>
          <a:srcRect t="695"/>
          <a:stretch/>
        </p:blipFill>
        <p:spPr>
          <a:xfrm>
            <a:off x="-85344" y="0"/>
            <a:ext cx="12277344" cy="6858000"/>
          </a:xfrm>
          <a:prstGeom prst="rect">
            <a:avLst/>
          </a:prstGeom>
        </p:spPr>
      </p:pic>
      <p:sp>
        <p:nvSpPr>
          <p:cNvPr id="8" name="Rectangle 7">
            <a:extLst>
              <a:ext uri="{FF2B5EF4-FFF2-40B4-BE49-F238E27FC236}">
                <a16:creationId xmlns:a16="http://schemas.microsoft.com/office/drawing/2014/main" id="{AD7C8423-EE07-9663-3AD4-4D1898D8AF33}"/>
              </a:ext>
            </a:extLst>
          </p:cNvPr>
          <p:cNvSpPr/>
          <p:nvPr userDrawn="1"/>
        </p:nvSpPr>
        <p:spPr>
          <a:xfrm>
            <a:off x="5425441" y="1341120"/>
            <a:ext cx="6766560" cy="414528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D99687B-8C1D-C831-0E9D-91510125DC2B}"/>
              </a:ext>
            </a:extLst>
          </p:cNvPr>
          <p:cNvPicPr>
            <a:picLocks noChangeAspect="1"/>
          </p:cNvPicPr>
          <p:nvPr userDrawn="1"/>
        </p:nvPicPr>
        <p:blipFill>
          <a:blip r:embed="rId4"/>
          <a:srcRect/>
          <a:stretch/>
        </p:blipFill>
        <p:spPr>
          <a:xfrm>
            <a:off x="10244995" y="1371600"/>
            <a:ext cx="1641566" cy="1161393"/>
          </a:xfrm>
          <a:prstGeom prst="rect">
            <a:avLst/>
          </a:prstGeom>
        </p:spPr>
      </p:pic>
      <p:sp>
        <p:nvSpPr>
          <p:cNvPr id="10" name="Title 1">
            <a:extLst>
              <a:ext uri="{FF2B5EF4-FFF2-40B4-BE49-F238E27FC236}">
                <a16:creationId xmlns:a16="http://schemas.microsoft.com/office/drawing/2014/main" id="{404E566D-506B-4790-628D-E0AC82BBA7F3}"/>
              </a:ext>
            </a:extLst>
          </p:cNvPr>
          <p:cNvSpPr txBox="1">
            <a:spLocks/>
          </p:cNvSpPr>
          <p:nvPr userDrawn="1"/>
        </p:nvSpPr>
        <p:spPr>
          <a:xfrm>
            <a:off x="5717627" y="1704884"/>
            <a:ext cx="6000129" cy="2387600"/>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i="0" dirty="0">
                <a:solidFill>
                  <a:srgbClr val="EBE3C0"/>
                </a:solidFill>
                <a:latin typeface="PLAYFAIR DISPLAY BLACK ROMAN" pitchFamily="2" charset="77"/>
              </a:rPr>
              <a:t>Click to edit Master title style</a:t>
            </a:r>
            <a:endParaRPr lang="en-US" sz="5400" b="1" i="0" dirty="0">
              <a:solidFill>
                <a:srgbClr val="EBE3C0"/>
              </a:solidFill>
              <a:latin typeface="PLAYFAIR DISPLAY BLACK ROMAN" pitchFamily="2" charset="77"/>
            </a:endParaRPr>
          </a:p>
        </p:txBody>
      </p:sp>
      <p:sp>
        <p:nvSpPr>
          <p:cNvPr id="11" name="Subtitle 2">
            <a:extLst>
              <a:ext uri="{FF2B5EF4-FFF2-40B4-BE49-F238E27FC236}">
                <a16:creationId xmlns:a16="http://schemas.microsoft.com/office/drawing/2014/main" id="{5191D6F8-188D-06FC-E5C1-A5199A47A5AC}"/>
              </a:ext>
            </a:extLst>
          </p:cNvPr>
          <p:cNvSpPr txBox="1">
            <a:spLocks/>
          </p:cNvSpPr>
          <p:nvPr userDrawn="1"/>
        </p:nvSpPr>
        <p:spPr>
          <a:xfrm>
            <a:off x="5717627" y="4092484"/>
            <a:ext cx="6000129" cy="165576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000" b="0" i="0" dirty="0">
                <a:solidFill>
                  <a:srgbClr val="EBE3C0"/>
                </a:solidFill>
                <a:latin typeface="Avenir Next LT Pro" panose="020B0504020202020204" pitchFamily="34" charset="77"/>
              </a:rPr>
              <a:t>CLICK TO EDIT MASTER SUBTITLE STYLE</a:t>
            </a:r>
            <a:endParaRPr lang="en-US" sz="2000" b="0" i="0" dirty="0">
              <a:solidFill>
                <a:srgbClr val="EBE3C0"/>
              </a:solidFill>
              <a:latin typeface="Avenir Next LT Pro" panose="020B0504020202020204" pitchFamily="34" charset="77"/>
            </a:endParaRPr>
          </a:p>
        </p:txBody>
      </p:sp>
    </p:spTree>
    <p:extLst>
      <p:ext uri="{BB962C8B-B14F-4D97-AF65-F5344CB8AC3E}">
        <p14:creationId xmlns:p14="http://schemas.microsoft.com/office/powerpoint/2010/main" val="112923223"/>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242927-9D9D-8836-D72F-813E00946E59}"/>
              </a:ext>
            </a:extLst>
          </p:cNvPr>
          <p:cNvSpPr>
            <a:spLocks noGrp="1"/>
          </p:cNvSpPr>
          <p:nvPr>
            <p:ph type="title"/>
          </p:nvPr>
        </p:nvSpPr>
        <p:spPr>
          <a:xfrm>
            <a:off x="1587968" y="365125"/>
            <a:ext cx="8546124"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E7CA30E-A020-C9FF-B3C5-7844A22B00A9}"/>
              </a:ext>
            </a:extLst>
          </p:cNvPr>
          <p:cNvSpPr>
            <a:spLocks noGrp="1"/>
          </p:cNvSpPr>
          <p:nvPr>
            <p:ph type="body" idx="1"/>
          </p:nvPr>
        </p:nvSpPr>
        <p:spPr>
          <a:xfrm>
            <a:off x="1587968" y="1835564"/>
            <a:ext cx="8546124" cy="395894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descr="Logo, company name&#10;&#10;Description automatically generated">
            <a:extLst>
              <a:ext uri="{FF2B5EF4-FFF2-40B4-BE49-F238E27FC236}">
                <a16:creationId xmlns:a16="http://schemas.microsoft.com/office/drawing/2014/main" id="{148C7EF5-B8F2-7CFA-8646-10119042D5B3}"/>
              </a:ext>
            </a:extLst>
          </p:cNvPr>
          <p:cNvPicPr>
            <a:picLocks noChangeAspect="1"/>
          </p:cNvPicPr>
          <p:nvPr userDrawn="1"/>
        </p:nvPicPr>
        <p:blipFill>
          <a:blip r:embed="rId7"/>
          <a:stretch>
            <a:fillRect/>
          </a:stretch>
        </p:blipFill>
        <p:spPr>
          <a:xfrm>
            <a:off x="10291597" y="5720941"/>
            <a:ext cx="1755860" cy="1242256"/>
          </a:xfrm>
          <a:prstGeom prst="rect">
            <a:avLst/>
          </a:prstGeom>
        </p:spPr>
      </p:pic>
      <p:pic>
        <p:nvPicPr>
          <p:cNvPr id="11" name="Picture 10" descr="Bar chart&#10;&#10;Description automatically generated with medium confidence">
            <a:extLst>
              <a:ext uri="{FF2B5EF4-FFF2-40B4-BE49-F238E27FC236}">
                <a16:creationId xmlns:a16="http://schemas.microsoft.com/office/drawing/2014/main" id="{1A43087D-2209-7A50-E400-C7FD8738E686}"/>
              </a:ext>
            </a:extLst>
          </p:cNvPr>
          <p:cNvPicPr>
            <a:picLocks noChangeAspect="1"/>
          </p:cNvPicPr>
          <p:nvPr userDrawn="1"/>
        </p:nvPicPr>
        <p:blipFill rotWithShape="1">
          <a:blip r:embed="rId8"/>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3334428772"/>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5" r:id="rId4"/>
    <p:sldLayoutId id="2147483666" r:id="rId5"/>
  </p:sldLayoutIdLst>
  <p:txStyles>
    <p:titleStyle>
      <a:lvl1pPr algn="l" defTabSz="914400" rtl="0" eaLnBrk="1" latinLnBrk="0" hangingPunct="1">
        <a:lnSpc>
          <a:spcPct val="90000"/>
        </a:lnSpc>
        <a:spcBef>
          <a:spcPct val="0"/>
        </a:spcBef>
        <a:buNone/>
        <a:defRPr sz="3600" b="1" i="0" kern="1200">
          <a:solidFill>
            <a:srgbClr val="9C295C"/>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Advent 2022</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A Story of New Beginnings</a:t>
            </a:r>
          </a:p>
        </p:txBody>
      </p:sp>
    </p:spTree>
    <p:extLst>
      <p:ext uri="{BB962C8B-B14F-4D97-AF65-F5344CB8AC3E}">
        <p14:creationId xmlns:p14="http://schemas.microsoft.com/office/powerpoint/2010/main" val="274627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849835"/>
            <a:ext cx="9144000" cy="3158331"/>
          </a:xfrm>
        </p:spPr>
        <p:txBody>
          <a:bodyPr anchor="ctr">
            <a:noAutofit/>
          </a:bodyPr>
          <a:lstStyle/>
          <a:p>
            <a:pPr algn="l">
              <a:lnSpc>
                <a:spcPct val="107000"/>
              </a:lnSpc>
              <a:spcAft>
                <a:spcPts val="800"/>
              </a:spcAft>
            </a:pPr>
            <a:r>
              <a:rPr lang="en-AU" dirty="0">
                <a:effectLst/>
                <a:latin typeface="Avenir Next LT Pro" panose="020B0504020202020204" pitchFamily="34" charset="0"/>
                <a:ea typeface="Calibri" panose="020F0502020204030204" pitchFamily="34" charset="0"/>
                <a:cs typeface="Times New Roman" panose="02020603050405020304" pitchFamily="18" charset="0"/>
              </a:rPr>
              <a:t>Understand this: If a homeowner knew exactly when a burglar was coming, he would keep watch and not permit his house to be broken into.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You also must be ready all the time, for the Son of Man will come when least expected.</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Matthew 24:36-44</a:t>
            </a:r>
            <a:endParaRPr lang="en-US" dirty="0">
              <a:latin typeface="Avenir Next LT Pro" panose="020B0504020202020204" pitchFamily="34" charset="0"/>
            </a:endParaRPr>
          </a:p>
        </p:txBody>
      </p:sp>
    </p:spTree>
    <p:extLst>
      <p:ext uri="{BB962C8B-B14F-4D97-AF65-F5344CB8AC3E}">
        <p14:creationId xmlns:p14="http://schemas.microsoft.com/office/powerpoint/2010/main" val="2287085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464519"/>
            <a:ext cx="9144000" cy="3928962"/>
          </a:xfrm>
        </p:spPr>
        <p:txBody>
          <a:bodyPr anchor="ctr">
            <a:noAutofit/>
          </a:bodyPr>
          <a:lstStyle/>
          <a:p>
            <a:pPr algn="l">
              <a:lnSpc>
                <a:spcPct val="107000"/>
              </a:lnSpc>
              <a:spcAft>
                <a:spcPts val="800"/>
              </a:spcAft>
            </a:pPr>
            <a:r>
              <a:rPr lang="en-AU" dirty="0">
                <a:effectLst/>
                <a:latin typeface="Avenir Next LT Pro" panose="020B0504020202020204" pitchFamily="34" charset="0"/>
                <a:ea typeface="Calibri" panose="020F0502020204030204" pitchFamily="34" charset="0"/>
                <a:cs typeface="Times New Roman" panose="02020603050405020304" pitchFamily="18" charset="0"/>
              </a:rPr>
              <a:t>I was glad when they said to me, “Let us go to the house of the Lord.”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now here we are, standing inside your gates, O Jerusalem.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Jerusalem is a well-built city; its seamless walls cannot be breached.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All the tribes of Israel—the Lord’s people— make their pilgrimage here. They come to give thanks to the name of the Lord, as the law requires of Israel. </a:t>
            </a:r>
          </a:p>
        </p:txBody>
      </p:sp>
    </p:spTree>
    <p:extLst>
      <p:ext uri="{BB962C8B-B14F-4D97-AF65-F5344CB8AC3E}">
        <p14:creationId xmlns:p14="http://schemas.microsoft.com/office/powerpoint/2010/main" val="2110296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094129"/>
            <a:ext cx="9144000" cy="4669742"/>
          </a:xfrm>
        </p:spPr>
        <p:txBody>
          <a:bodyPr anchor="ctr">
            <a:noAutofit/>
          </a:bodyPr>
          <a:lstStyle/>
          <a:p>
            <a:pPr algn="l">
              <a:lnSpc>
                <a:spcPct val="107000"/>
              </a:lnSpc>
              <a:spcAft>
                <a:spcPts val="800"/>
              </a:spcAft>
            </a:pP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Here stand the thrones where judgment is given, the thrones of the dynasty of David. </a:t>
            </a:r>
            <a:r>
              <a:rPr lang="en-AU" dirty="0">
                <a:latin typeface="Avenir Next LT Pro" panose="020B0504020202020204" pitchFamily="34" charset="0"/>
              </a:rPr>
              <a:t>Pray for peace in Jerusalem. May all who love this city prosper.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latin typeface="Avenir Next LT Pro" panose="020B0504020202020204" pitchFamily="34" charset="0"/>
              </a:rPr>
              <a:t> O Jerusalem, may there be peace within your walls and prosperity in your palaces.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latin typeface="Avenir Next LT Pro" panose="020B0504020202020204" pitchFamily="34" charset="0"/>
              </a:rPr>
              <a:t> For the sake of my family and friends, I will say, “May you have peace.”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latin typeface="Avenir Next LT Pro" panose="020B0504020202020204" pitchFamily="34" charset="0"/>
              </a:rPr>
              <a:t> For the sake of the house of the Lord our God, I will seek what is best for you, O Jerusalem.</a:t>
            </a:r>
          </a:p>
          <a:p>
            <a:pPr algn="l">
              <a:lnSpc>
                <a:spcPct val="107000"/>
              </a:lnSpc>
              <a:spcAft>
                <a:spcPts val="800"/>
              </a:spcAft>
            </a:pPr>
            <a:r>
              <a:rPr lang="en-AU" b="1" dirty="0">
                <a:latin typeface="Avenir Next LT Pro" panose="020B0504020202020204" pitchFamily="34" charset="0"/>
              </a:rPr>
              <a:t>Psalm 122</a:t>
            </a:r>
          </a:p>
        </p:txBody>
      </p:sp>
    </p:spTree>
    <p:extLst>
      <p:ext uri="{BB962C8B-B14F-4D97-AF65-F5344CB8AC3E}">
        <p14:creationId xmlns:p14="http://schemas.microsoft.com/office/powerpoint/2010/main" val="4103299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5072" y="2717731"/>
            <a:ext cx="10033321" cy="3310090"/>
          </a:xfrm>
        </p:spPr>
        <p:txBody>
          <a:bodyPr anchor="t">
            <a:noAutofit/>
          </a:bodyPr>
          <a:lstStyle/>
          <a:p>
            <a:pPr marL="342900" indent="-342900" algn="l">
              <a:buFont typeface="+mj-lt"/>
              <a:buAutoNum type="arabicPeriod"/>
            </a:pPr>
            <a:r>
              <a:rPr lang="en-US" sz="3600" dirty="0">
                <a:effectLst/>
                <a:latin typeface="Avenir Next LT Pro" panose="020B0504020202020204" pitchFamily="34" charset="0"/>
                <a:ea typeface="Calibri" panose="020F0502020204030204" pitchFamily="34" charset="0"/>
                <a:cs typeface="Times New Roman" panose="02020603050405020304" pitchFamily="18" charset="0"/>
              </a:rPr>
              <a:t>Prepare by being aware</a:t>
            </a:r>
          </a:p>
        </p:txBody>
      </p:sp>
      <p:sp>
        <p:nvSpPr>
          <p:cNvPr id="3" name="TextBox 2">
            <a:extLst>
              <a:ext uri="{FF2B5EF4-FFF2-40B4-BE49-F238E27FC236}">
                <a16:creationId xmlns:a16="http://schemas.microsoft.com/office/drawing/2014/main" id="{CA6EFF1A-D6C1-4967-914F-61F15FC0E4BB}"/>
              </a:ext>
            </a:extLst>
          </p:cNvPr>
          <p:cNvSpPr txBox="1"/>
          <p:nvPr/>
        </p:nvSpPr>
        <p:spPr>
          <a:xfrm>
            <a:off x="1799973" y="1517327"/>
            <a:ext cx="9963224" cy="1200329"/>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Message - A Story of New Beginnings</a:t>
            </a:r>
          </a:p>
          <a:p>
            <a:pPr algn="l"/>
            <a:r>
              <a:rPr lang="en-AU" sz="3600" dirty="0">
                <a:solidFill>
                  <a:srgbClr val="EBE3C0"/>
                </a:solidFill>
                <a:latin typeface="Avenir Next LT Pro Demi" panose="020B0704020202020204" pitchFamily="34" charset="0"/>
              </a:rPr>
              <a:t>Get Ready</a:t>
            </a:r>
          </a:p>
        </p:txBody>
      </p:sp>
    </p:spTree>
    <p:extLst>
      <p:ext uri="{BB962C8B-B14F-4D97-AF65-F5344CB8AC3E}">
        <p14:creationId xmlns:p14="http://schemas.microsoft.com/office/powerpoint/2010/main" val="2750317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6521" y="2723182"/>
            <a:ext cx="9144000" cy="3280576"/>
          </a:xfrm>
        </p:spPr>
        <p:txBody>
          <a:bodyPr anchor="t">
            <a:noAutofit/>
          </a:bodyPr>
          <a:lstStyle/>
          <a:p>
            <a:pPr marL="514350" indent="-514350" algn="l">
              <a:buFont typeface="+mj-lt"/>
              <a:buAutoNum type="arabicPeriod" startAt="2"/>
            </a:pPr>
            <a:r>
              <a:rPr lang="en-US" sz="3600" dirty="0">
                <a:effectLst/>
                <a:latin typeface="Avenir Next LT Pro" panose="020B0504020202020204" pitchFamily="34" charset="0"/>
                <a:ea typeface="Calibri" panose="020F0502020204030204" pitchFamily="34" charset="0"/>
                <a:cs typeface="Times New Roman" panose="02020603050405020304" pitchFamily="18" charset="0"/>
              </a:rPr>
              <a:t>Prepare through right living</a:t>
            </a:r>
          </a:p>
        </p:txBody>
      </p:sp>
      <p:sp>
        <p:nvSpPr>
          <p:cNvPr id="3" name="TextBox 2">
            <a:extLst>
              <a:ext uri="{FF2B5EF4-FFF2-40B4-BE49-F238E27FC236}">
                <a16:creationId xmlns:a16="http://schemas.microsoft.com/office/drawing/2014/main" id="{CA6EFF1A-D6C1-4967-914F-61F15FC0E4BB}"/>
              </a:ext>
            </a:extLst>
          </p:cNvPr>
          <p:cNvSpPr txBox="1"/>
          <p:nvPr/>
        </p:nvSpPr>
        <p:spPr>
          <a:xfrm>
            <a:off x="1796521" y="2060765"/>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Get Ready</a:t>
            </a:r>
          </a:p>
        </p:txBody>
      </p:sp>
    </p:spTree>
    <p:extLst>
      <p:ext uri="{BB962C8B-B14F-4D97-AF65-F5344CB8AC3E}">
        <p14:creationId xmlns:p14="http://schemas.microsoft.com/office/powerpoint/2010/main" val="28941357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6502" y="2722724"/>
            <a:ext cx="9838035" cy="3329159"/>
          </a:xfrm>
        </p:spPr>
        <p:txBody>
          <a:bodyPr anchor="t">
            <a:noAutofit/>
          </a:bodyPr>
          <a:lstStyle/>
          <a:p>
            <a:pPr marL="514350" indent="-514350" algn="l">
              <a:buFont typeface="+mj-lt"/>
              <a:buAutoNum type="arabicPeriod" startAt="3"/>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Prepare by clothing yourself in the presence of Jesus</a:t>
            </a:r>
            <a:endParaRPr lang="en-US" sz="3600" dirty="0">
              <a:latin typeface="Avenir Next LT Pro" panose="020B0504020202020204" pitchFamily="34"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6502" y="2058912"/>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Get Ready</a:t>
            </a:r>
          </a:p>
        </p:txBody>
      </p:sp>
    </p:spTree>
    <p:extLst>
      <p:ext uri="{BB962C8B-B14F-4D97-AF65-F5344CB8AC3E}">
        <p14:creationId xmlns:p14="http://schemas.microsoft.com/office/powerpoint/2010/main" val="3359117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2530369"/>
            <a:ext cx="9144000" cy="1797262"/>
          </a:xfrm>
        </p:spPr>
        <p:txBody>
          <a:bodyPr anchor="t"/>
          <a:lstStyle/>
          <a:p>
            <a:r>
              <a:rPr lang="en-AU" dirty="0"/>
              <a:t>Let us prepare ourselves for the new thing God is doing - being aware, living right and allowing ourselves to be wrapped in the presence of Jesus, every day.</a:t>
            </a:r>
          </a:p>
          <a:p>
            <a:endParaRPr lang="en-US" dirty="0"/>
          </a:p>
        </p:txBody>
      </p:sp>
    </p:spTree>
    <p:extLst>
      <p:ext uri="{BB962C8B-B14F-4D97-AF65-F5344CB8AC3E}">
        <p14:creationId xmlns:p14="http://schemas.microsoft.com/office/powerpoint/2010/main" val="739653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 Story of New Beginnings</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Get Ready</a:t>
            </a:r>
          </a:p>
        </p:txBody>
      </p:sp>
    </p:spTree>
    <p:extLst>
      <p:ext uri="{BB962C8B-B14F-4D97-AF65-F5344CB8AC3E}">
        <p14:creationId xmlns:p14="http://schemas.microsoft.com/office/powerpoint/2010/main" val="580220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6503434" y="2601119"/>
            <a:ext cx="5106259" cy="1655762"/>
          </a:xfrm>
        </p:spPr>
        <p:txBody>
          <a:bodyPr anchor="ctr"/>
          <a:lstStyle/>
          <a:p>
            <a:r>
              <a:rPr lang="en-US" dirty="0"/>
              <a:t>Lighting the candle</a:t>
            </a:r>
          </a:p>
        </p:txBody>
      </p:sp>
      <p:pic>
        <p:nvPicPr>
          <p:cNvPr id="3" name="Picture 2">
            <a:extLst>
              <a:ext uri="{FF2B5EF4-FFF2-40B4-BE49-F238E27FC236}">
                <a16:creationId xmlns:a16="http://schemas.microsoft.com/office/drawing/2014/main" id="{4DDFFEFB-A774-4FE6-B486-780D9E589F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48592" y="1321702"/>
            <a:ext cx="5616894" cy="4214597"/>
          </a:xfrm>
          <a:prstGeom prst="rect">
            <a:avLst/>
          </a:prstGeom>
          <a:noFill/>
        </p:spPr>
      </p:pic>
    </p:spTree>
    <p:extLst>
      <p:ext uri="{BB962C8B-B14F-4D97-AF65-F5344CB8AC3E}">
        <p14:creationId xmlns:p14="http://schemas.microsoft.com/office/powerpoint/2010/main" val="3804071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This is a vision that Isaiah son of </a:t>
            </a:r>
            <a:r>
              <a:rPr lang="en-AU" dirty="0" err="1">
                <a:effectLst/>
                <a:latin typeface="Avenir Next LT Pro" panose="020B0504020202020204" pitchFamily="34" charset="0"/>
                <a:ea typeface="Calibri" panose="020F0502020204030204" pitchFamily="34" charset="0"/>
                <a:cs typeface="Times New Roman" panose="02020603050405020304" pitchFamily="18" charset="0"/>
              </a:rPr>
              <a:t>Amoz</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saw concerning Judah and Jerusalem: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In the last days, the mountain of the Lord’s house will be the highest of all— the most important place on earth. It will be raised above the other hills, and people from all over the world will stream there to worship.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People from many nations will come and say, “Come, let us go up to the mountain of the Lord, to the house of Jacob’s God. </a:t>
            </a:r>
          </a:p>
        </p:txBody>
      </p:sp>
    </p:spTree>
    <p:extLst>
      <p:ext uri="{BB962C8B-B14F-4D97-AF65-F5344CB8AC3E}">
        <p14:creationId xmlns:p14="http://schemas.microsoft.com/office/powerpoint/2010/main" val="1842165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402507"/>
            <a:ext cx="9468677" cy="4052987"/>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There he will teach us his ways, and we will walk in his paths.” </a:t>
            </a:r>
            <a:r>
              <a:rPr lang="en-AU" dirty="0">
                <a:latin typeface="Avenir Next LT Pro" panose="020B0504020202020204" pitchFamily="34" charset="0"/>
              </a:rPr>
              <a:t>For the Lord’s teaching will go out from Zion; his word will go out from Jerusalem.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 </a:t>
            </a:r>
            <a:r>
              <a:rPr lang="en-AU" dirty="0">
                <a:latin typeface="Avenir Next LT Pro" panose="020B0504020202020204" pitchFamily="34" charset="0"/>
              </a:rPr>
              <a:t>The Lord will mediate between nations and will settle international disputes. They will hammer their swords into </a:t>
            </a:r>
            <a:r>
              <a:rPr lang="en-AU" dirty="0" err="1">
                <a:latin typeface="Avenir Next LT Pro" panose="020B0504020202020204" pitchFamily="34" charset="0"/>
              </a:rPr>
              <a:t>plowshares</a:t>
            </a:r>
            <a:r>
              <a:rPr lang="en-AU" dirty="0">
                <a:latin typeface="Avenir Next LT Pro" panose="020B0504020202020204" pitchFamily="34" charset="0"/>
              </a:rPr>
              <a:t> and their spears into pruning hooks. Nation will no longer fight against nation, nor train for war anymore.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 </a:t>
            </a:r>
            <a:r>
              <a:rPr lang="en-AU" dirty="0">
                <a:latin typeface="Avenir Next LT Pro" panose="020B0504020202020204" pitchFamily="34" charset="0"/>
              </a:rPr>
              <a:t>Come, descendants of Jacob, let us walk in the light of the Lord!</a:t>
            </a:r>
          </a:p>
          <a:p>
            <a:pPr algn="l"/>
            <a:r>
              <a:rPr lang="en-AU" b="1" dirty="0">
                <a:latin typeface="Avenir Next LT Pro" panose="020B0504020202020204" pitchFamily="34" charset="0"/>
              </a:rPr>
              <a:t>Isaiah 2:1-5</a:t>
            </a:r>
          </a:p>
        </p:txBody>
      </p:sp>
    </p:spTree>
    <p:extLst>
      <p:ext uri="{BB962C8B-B14F-4D97-AF65-F5344CB8AC3E}">
        <p14:creationId xmlns:p14="http://schemas.microsoft.com/office/powerpoint/2010/main" val="1868079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826915"/>
            <a:ext cx="9144000" cy="3204170"/>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This is all the more urgent, for you know how late it is; time is running out. Wake up, for our salvation is nearer now than when we first believed.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12 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The night is almost gone; the day of salvation will soon be here. So remove your dark deeds like dirty clothes, and put on the shining </a:t>
            </a:r>
            <a:r>
              <a:rPr lang="en-AU" dirty="0" err="1">
                <a:effectLst/>
                <a:latin typeface="Avenir Next LT Pro" panose="020B0504020202020204" pitchFamily="34" charset="0"/>
                <a:ea typeface="Calibri" panose="020F0502020204030204" pitchFamily="34" charset="0"/>
                <a:cs typeface="Times New Roman" panose="02020603050405020304" pitchFamily="18" charset="0"/>
              </a:rPr>
              <a:t>armor</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of right living.</a:t>
            </a:r>
          </a:p>
        </p:txBody>
      </p:sp>
    </p:spTree>
    <p:extLst>
      <p:ext uri="{BB962C8B-B14F-4D97-AF65-F5344CB8AC3E}">
        <p14:creationId xmlns:p14="http://schemas.microsoft.com/office/powerpoint/2010/main" val="2925328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31615"/>
            <a:ext cx="9144000" cy="4194770"/>
          </a:xfrm>
        </p:spPr>
        <p:txBody>
          <a:bodyPr anchor="ctr">
            <a:noAutofit/>
          </a:bodyPr>
          <a:lstStyle/>
          <a:p>
            <a:pPr algn="l">
              <a:lnSpc>
                <a:spcPct val="107000"/>
              </a:lnSpc>
              <a:spcAft>
                <a:spcPts val="800"/>
              </a:spcAft>
            </a:pPr>
            <a:r>
              <a:rPr lang="en-AU" dirty="0">
                <a:effectLst/>
                <a:latin typeface="Avenir Next LT Pro" panose="020B0504020202020204" pitchFamily="34" charset="0"/>
                <a:ea typeface="Calibri" panose="020F0502020204030204" pitchFamily="34" charset="0"/>
                <a:cs typeface="Times New Roman" panose="02020603050405020304" pitchFamily="18" charset="0"/>
              </a:rPr>
              <a:t>Because we belong to the day, we must live decent lives for all to see. Don’t participate in the darkness of wild parties and drunkenness, or in sexual promiscuity and immoral living, or in quarrelling and jealousy.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Instead, clothe yourself with the presence of the Lord Jesus Christ. And don’t let yourself think about ways to indulge your evil desires.</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Romans 13:11-14</a:t>
            </a:r>
            <a:endParaRPr lang="en-US" dirty="0">
              <a:latin typeface="Avenir Next LT Pro" panose="020B0504020202020204" pitchFamily="34" charset="0"/>
            </a:endParaRPr>
          </a:p>
        </p:txBody>
      </p:sp>
    </p:spTree>
    <p:extLst>
      <p:ext uri="{BB962C8B-B14F-4D97-AF65-F5344CB8AC3E}">
        <p14:creationId xmlns:p14="http://schemas.microsoft.com/office/powerpoint/2010/main" val="2147277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74800"/>
            <a:ext cx="9144000" cy="3708400"/>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“However, no one knows the day or hour when these things will happen, not even the angels in heaven or the Son himself. Only the Father knows.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37 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“When the Son of Man returns, it will be like it was in Noah’s day.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38 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In those days before the flood, the people were enjoying banquets and parties and weddings right up to the time Noah entered his boat.</a:t>
            </a:r>
          </a:p>
        </p:txBody>
      </p:sp>
    </p:spTree>
    <p:extLst>
      <p:ext uri="{BB962C8B-B14F-4D97-AF65-F5344CB8AC3E}">
        <p14:creationId xmlns:p14="http://schemas.microsoft.com/office/powerpoint/2010/main" val="3182572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784350"/>
            <a:ext cx="9144000" cy="3289300"/>
          </a:xfrm>
        </p:spPr>
        <p:txBody>
          <a:bodyPr anchor="t">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People didn’t realize what was going to happen until the flood came and swept them all away. That is the way it will be when the Son of Man comes.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40 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“Two men will be working together in the field; one will be taken, the other left.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41 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Two women will be grinding flour at the mill; one will be taken, the other left.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42 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“So you, too, must keep watch! For you don’t know what day your Lord is coming.</a:t>
            </a:r>
          </a:p>
          <a:p>
            <a:pPr algn="l">
              <a:lnSpc>
                <a:spcPct val="107000"/>
              </a:lnSpc>
              <a:spcAft>
                <a:spcPts val="800"/>
              </a:spcAft>
            </a:pPr>
            <a:endParaRPr lang="en-US" sz="2400" dirty="0">
              <a:latin typeface="Avenir Next LT Pro" panose="020B0504020202020204" pitchFamily="34" charset="0"/>
            </a:endParaRPr>
          </a:p>
        </p:txBody>
      </p:sp>
    </p:spTree>
    <p:extLst>
      <p:ext uri="{BB962C8B-B14F-4D97-AF65-F5344CB8AC3E}">
        <p14:creationId xmlns:p14="http://schemas.microsoft.com/office/powerpoint/2010/main" val="16283528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7" ma:contentTypeDescription="Create a new document." ma:contentTypeScope="" ma:versionID="93ef4c3f312d343f819747f6a7b41be9">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16983347c5e2f8471ee75ad35e9d80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D68B0A-91BB-4AF4-B15B-EF4738C36C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81CE83-CD12-4EBF-B7F2-63032B2955C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511</TotalTime>
  <Words>929</Words>
  <Application>Microsoft Office PowerPoint</Application>
  <PresentationFormat>Widescreen</PresentationFormat>
  <Paragraphs>44</Paragraphs>
  <Slides>16</Slides>
  <Notes>14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16</vt:i4>
      </vt:variant>
    </vt:vector>
  </HeadingPairs>
  <TitlesOfParts>
    <vt:vector size="26" baseType="lpstr">
      <vt:lpstr>Arial</vt:lpstr>
      <vt:lpstr>Avenir Next LT Pro</vt:lpstr>
      <vt:lpstr>Avenir Next LT Pro Demi</vt:lpstr>
      <vt:lpstr>Avenir Next LT Pro Light</vt:lpstr>
      <vt:lpstr>Calibri</vt:lpstr>
      <vt:lpstr>Calibri Light</vt:lpstr>
      <vt:lpstr>PLAYFAIR DISPLAY BLACK ROMAN</vt:lpstr>
      <vt:lpstr>Office Theme</vt:lpstr>
      <vt:lpstr>1_Custom Design</vt:lpstr>
      <vt:lpstr>Custom Design</vt:lpstr>
      <vt:lpstr>Advent 2022</vt:lpstr>
      <vt:lpstr>A Story of New Beginnings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DosSantos</dc:creator>
  <cp:lastModifiedBy>Taryn Somerville</cp:lastModifiedBy>
  <cp:revision>10</cp:revision>
  <dcterms:created xsi:type="dcterms:W3CDTF">2022-08-08T04:35:18Z</dcterms:created>
  <dcterms:modified xsi:type="dcterms:W3CDTF">2022-09-30T06:34:45Z</dcterms:modified>
</cp:coreProperties>
</file>