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7" r:id="rId4"/>
    <p:sldMasterId id="2147483658" r:id="rId5"/>
  </p:sldMasterIdLst>
  <p:notesMasterIdLst>
    <p:notesMasterId r:id="rId28"/>
  </p:notesMasterIdLst>
  <p:sldIdLst>
    <p:sldId id="261" r:id="rId6"/>
    <p:sldId id="268" r:id="rId7"/>
    <p:sldId id="263" r:id="rId8"/>
    <p:sldId id="276" r:id="rId9"/>
    <p:sldId id="281" r:id="rId10"/>
    <p:sldId id="282" r:id="rId11"/>
    <p:sldId id="275" r:id="rId12"/>
    <p:sldId id="266" r:id="rId13"/>
    <p:sldId id="283" r:id="rId14"/>
    <p:sldId id="284" r:id="rId15"/>
    <p:sldId id="274" r:id="rId16"/>
    <p:sldId id="267" r:id="rId17"/>
    <p:sldId id="273" r:id="rId18"/>
    <p:sldId id="285" r:id="rId19"/>
    <p:sldId id="278" r:id="rId20"/>
    <p:sldId id="280" r:id="rId21"/>
    <p:sldId id="279" r:id="rId22"/>
    <p:sldId id="271" r:id="rId23"/>
    <p:sldId id="286" r:id="rId24"/>
    <p:sldId id="287" r:id="rId25"/>
    <p:sldId id="289" r:id="rId26"/>
    <p:sldId id="28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3C0"/>
    <a:srgbClr val="9C295C"/>
    <a:srgbClr val="FFF3DF"/>
    <a:srgbClr val="653966"/>
    <a:srgbClr val="5834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3311" autoAdjust="0"/>
  </p:normalViewPr>
  <p:slideViewPr>
    <p:cSldViewPr snapToGrid="0">
      <p:cViewPr varScale="1">
        <p:scale>
          <a:sx n="47" d="100"/>
          <a:sy n="47" d="100"/>
        </p:scale>
        <p:origin x="52" y="2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0400B-5412-2A4C-8F29-6FC9BF30EAF1}" type="datetimeFigureOut">
              <a:rPr lang="en-US" smtClean="0"/>
              <a:t>9/30/2022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1259-DC96-134E-9F84-18D58A82151A}" type="slidenum">
              <a:rPr lang="en-US" smtClean="0"/>
              <a:t>‹#›</a:t>
            </a:fld>
            <a:endParaRPr lang="en-US"/>
          </a:p>
        </p:txBody>
      </p:sp>
    </p:spTree>
    <p:extLst>
      <p:ext uri="{BB962C8B-B14F-4D97-AF65-F5344CB8AC3E}">
        <p14:creationId xmlns:p14="http://schemas.microsoft.com/office/powerpoint/2010/main" val="95528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New beginnings can be exciting, but they may also cause us to feel anxious, stressed or scared. Sometimes we need to have patience and courage as we step into a new chapter of our life story.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Isaiah 35:3-4 says, “With this news, strengthen those who have tired hands, and encourage those who have weak knees. Say to those with fearful hearts, “Be strong, and do not fear, for your God is coming…”.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Today, as we light the candle, we remember that Christmas is a story of new beginnings – new life and a new understanding of God. Take courage as you wait to see God’s plans for your life unfold.</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3</a:t>
            </a:fld>
            <a:endParaRPr lang="en-US"/>
          </a:p>
        </p:txBody>
      </p:sp>
    </p:spTree>
    <p:extLst>
      <p:ext uri="{BB962C8B-B14F-4D97-AF65-F5344CB8AC3E}">
        <p14:creationId xmlns:p14="http://schemas.microsoft.com/office/powerpoint/2010/main" val="117893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12</a:t>
            </a:fld>
            <a:endParaRPr lang="en-US"/>
          </a:p>
        </p:txBody>
      </p:sp>
    </p:spTree>
    <p:extLst>
      <p:ext uri="{BB962C8B-B14F-4D97-AF65-F5344CB8AC3E}">
        <p14:creationId xmlns:p14="http://schemas.microsoft.com/office/powerpoint/2010/main" val="413324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13</a:t>
            </a:fld>
            <a:endParaRPr lang="en-US"/>
          </a:p>
        </p:txBody>
      </p:sp>
    </p:spTree>
    <p:extLst>
      <p:ext uri="{BB962C8B-B14F-4D97-AF65-F5344CB8AC3E}">
        <p14:creationId xmlns:p14="http://schemas.microsoft.com/office/powerpoint/2010/main" val="1968372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14</a:t>
            </a:fld>
            <a:endParaRPr lang="en-US"/>
          </a:p>
        </p:txBody>
      </p:sp>
    </p:spTree>
    <p:extLst>
      <p:ext uri="{BB962C8B-B14F-4D97-AF65-F5344CB8AC3E}">
        <p14:creationId xmlns:p14="http://schemas.microsoft.com/office/powerpoint/2010/main" val="679434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15</a:t>
            </a:fld>
            <a:endParaRPr lang="en-US"/>
          </a:p>
        </p:txBody>
      </p:sp>
    </p:spTree>
    <p:extLst>
      <p:ext uri="{BB962C8B-B14F-4D97-AF65-F5344CB8AC3E}">
        <p14:creationId xmlns:p14="http://schemas.microsoft.com/office/powerpoint/2010/main" val="563506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16</a:t>
            </a:fld>
            <a:endParaRPr lang="en-US"/>
          </a:p>
        </p:txBody>
      </p:sp>
    </p:spTree>
    <p:extLst>
      <p:ext uri="{BB962C8B-B14F-4D97-AF65-F5344CB8AC3E}">
        <p14:creationId xmlns:p14="http://schemas.microsoft.com/office/powerpoint/2010/main" val="1678546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17</a:t>
            </a:fld>
            <a:endParaRPr lang="en-US"/>
          </a:p>
        </p:txBody>
      </p:sp>
    </p:spTree>
    <p:extLst>
      <p:ext uri="{BB962C8B-B14F-4D97-AF65-F5344CB8AC3E}">
        <p14:creationId xmlns:p14="http://schemas.microsoft.com/office/powerpoint/2010/main" val="3235322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18</a:t>
            </a:fld>
            <a:endParaRPr lang="en-US"/>
          </a:p>
        </p:txBody>
      </p:sp>
    </p:spTree>
    <p:extLst>
      <p:ext uri="{BB962C8B-B14F-4D97-AF65-F5344CB8AC3E}">
        <p14:creationId xmlns:p14="http://schemas.microsoft.com/office/powerpoint/2010/main" val="3488163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19</a:t>
            </a:fld>
            <a:endParaRPr lang="en-US"/>
          </a:p>
        </p:txBody>
      </p:sp>
    </p:spTree>
    <p:extLst>
      <p:ext uri="{BB962C8B-B14F-4D97-AF65-F5344CB8AC3E}">
        <p14:creationId xmlns:p14="http://schemas.microsoft.com/office/powerpoint/2010/main" val="2796713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20</a:t>
            </a:fld>
            <a:endParaRPr lang="en-US"/>
          </a:p>
        </p:txBody>
      </p:sp>
    </p:spTree>
    <p:extLst>
      <p:ext uri="{BB962C8B-B14F-4D97-AF65-F5344CB8AC3E}">
        <p14:creationId xmlns:p14="http://schemas.microsoft.com/office/powerpoint/2010/main" val="1309913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21</a:t>
            </a:fld>
            <a:endParaRPr lang="en-US"/>
          </a:p>
        </p:txBody>
      </p:sp>
    </p:spTree>
    <p:extLst>
      <p:ext uri="{BB962C8B-B14F-4D97-AF65-F5344CB8AC3E}">
        <p14:creationId xmlns:p14="http://schemas.microsoft.com/office/powerpoint/2010/main" val="950484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4</a:t>
            </a:fld>
            <a:endParaRPr lang="en-US"/>
          </a:p>
        </p:txBody>
      </p:sp>
    </p:spTree>
    <p:extLst>
      <p:ext uri="{BB962C8B-B14F-4D97-AF65-F5344CB8AC3E}">
        <p14:creationId xmlns:p14="http://schemas.microsoft.com/office/powerpoint/2010/main" val="2191863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22</a:t>
            </a:fld>
            <a:endParaRPr lang="en-US"/>
          </a:p>
        </p:txBody>
      </p:sp>
    </p:spTree>
    <p:extLst>
      <p:ext uri="{BB962C8B-B14F-4D97-AF65-F5344CB8AC3E}">
        <p14:creationId xmlns:p14="http://schemas.microsoft.com/office/powerpoint/2010/main" val="250535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5</a:t>
            </a:fld>
            <a:endParaRPr lang="en-US"/>
          </a:p>
        </p:txBody>
      </p:sp>
    </p:spTree>
    <p:extLst>
      <p:ext uri="{BB962C8B-B14F-4D97-AF65-F5344CB8AC3E}">
        <p14:creationId xmlns:p14="http://schemas.microsoft.com/office/powerpoint/2010/main" val="66182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6</a:t>
            </a:fld>
            <a:endParaRPr lang="en-US"/>
          </a:p>
        </p:txBody>
      </p:sp>
    </p:spTree>
    <p:extLst>
      <p:ext uri="{BB962C8B-B14F-4D97-AF65-F5344CB8AC3E}">
        <p14:creationId xmlns:p14="http://schemas.microsoft.com/office/powerpoint/2010/main" val="2103125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7</a:t>
            </a:fld>
            <a:endParaRPr lang="en-US"/>
          </a:p>
        </p:txBody>
      </p:sp>
    </p:spTree>
    <p:extLst>
      <p:ext uri="{BB962C8B-B14F-4D97-AF65-F5344CB8AC3E}">
        <p14:creationId xmlns:p14="http://schemas.microsoft.com/office/powerpoint/2010/main" val="2956379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8</a:t>
            </a:fld>
            <a:endParaRPr lang="en-US"/>
          </a:p>
        </p:txBody>
      </p:sp>
    </p:spTree>
    <p:extLst>
      <p:ext uri="{BB962C8B-B14F-4D97-AF65-F5344CB8AC3E}">
        <p14:creationId xmlns:p14="http://schemas.microsoft.com/office/powerpoint/2010/main" val="1962449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9</a:t>
            </a:fld>
            <a:endParaRPr lang="en-US"/>
          </a:p>
        </p:txBody>
      </p:sp>
    </p:spTree>
    <p:extLst>
      <p:ext uri="{BB962C8B-B14F-4D97-AF65-F5344CB8AC3E}">
        <p14:creationId xmlns:p14="http://schemas.microsoft.com/office/powerpoint/2010/main" val="2435182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10</a:t>
            </a:fld>
            <a:endParaRPr lang="en-US"/>
          </a:p>
        </p:txBody>
      </p:sp>
    </p:spTree>
    <p:extLst>
      <p:ext uri="{BB962C8B-B14F-4D97-AF65-F5344CB8AC3E}">
        <p14:creationId xmlns:p14="http://schemas.microsoft.com/office/powerpoint/2010/main" val="218770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11</a:t>
            </a:fld>
            <a:endParaRPr lang="en-US"/>
          </a:p>
        </p:txBody>
      </p:sp>
    </p:spTree>
    <p:extLst>
      <p:ext uri="{BB962C8B-B14F-4D97-AF65-F5344CB8AC3E}">
        <p14:creationId xmlns:p14="http://schemas.microsoft.com/office/powerpoint/2010/main" val="1330699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Quote/Feature text">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11514E-FC62-15C9-1436-0CFD4136A0AC}"/>
              </a:ext>
            </a:extLst>
          </p:cNvPr>
          <p:cNvSpPr>
            <a:spLocks noGrp="1"/>
          </p:cNvSpPr>
          <p:nvPr>
            <p:ph type="subTitle" idx="1" hasCustomPrompt="1"/>
          </p:nvPr>
        </p:nvSpPr>
        <p:spPr>
          <a:xfrm>
            <a:off x="2189923" y="1773238"/>
            <a:ext cx="9144000" cy="1655762"/>
          </a:xfrm>
        </p:spPr>
        <p:txBody>
          <a:bodyPr>
            <a:normAutofit/>
          </a:bodyPr>
          <a:lstStyle>
            <a:lvl1pPr marL="0" indent="0" algn="ctr">
              <a:buNone/>
              <a:defRPr sz="2800" b="0" i="0">
                <a:solidFill>
                  <a:srgbClr val="EBE3C0"/>
                </a:solidFill>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text style</a:t>
            </a:r>
            <a:endParaRPr lang="en-US" dirty="0"/>
          </a:p>
        </p:txBody>
      </p:sp>
    </p:spTree>
    <p:extLst>
      <p:ext uri="{BB962C8B-B14F-4D97-AF65-F5344CB8AC3E}">
        <p14:creationId xmlns:p14="http://schemas.microsoft.com/office/powerpoint/2010/main" val="2263189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5BB7C-1668-EF82-337B-B4498D34EC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E79705-5765-32BC-637B-A4DBFCADFE30}"/>
              </a:ext>
            </a:extLst>
          </p:cNvPr>
          <p:cNvSpPr>
            <a:spLocks noGrp="1"/>
          </p:cNvSpPr>
          <p:nvPr>
            <p:ph sz="half" idx="1"/>
          </p:nvPr>
        </p:nvSpPr>
        <p:spPr>
          <a:xfrm>
            <a:off x="1587968"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A320B16-250C-303B-972B-C0691492F824}"/>
              </a:ext>
            </a:extLst>
          </p:cNvPr>
          <p:cNvSpPr>
            <a:spLocks noGrp="1"/>
          </p:cNvSpPr>
          <p:nvPr>
            <p:ph sz="half" idx="2"/>
          </p:nvPr>
        </p:nvSpPr>
        <p:spPr>
          <a:xfrm>
            <a:off x="6019292"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9181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A0648-7015-32FF-8ED8-9CC932D85CE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997003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3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C2C2C-2D1D-4B31-A4DA-9D0DF08E0069}"/>
              </a:ext>
            </a:extLst>
          </p:cNvPr>
          <p:cNvSpPr>
            <a:spLocks noGrp="1"/>
          </p:cNvSpPr>
          <p:nvPr>
            <p:ph type="title"/>
          </p:nvPr>
        </p:nvSpPr>
        <p:spPr>
          <a:xfrm>
            <a:off x="1701436"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C504BED-FD4F-3EC8-4F6E-0F730CC63625}"/>
              </a:ext>
            </a:extLst>
          </p:cNvPr>
          <p:cNvSpPr>
            <a:spLocks noGrp="1"/>
          </p:cNvSpPr>
          <p:nvPr>
            <p:ph idx="1"/>
          </p:nvPr>
        </p:nvSpPr>
        <p:spPr>
          <a:xfrm>
            <a:off x="5867400" y="987425"/>
            <a:ext cx="442444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DADDE63-F19A-4B42-2BAC-B2774637A1A7}"/>
              </a:ext>
            </a:extLst>
          </p:cNvPr>
          <p:cNvSpPr>
            <a:spLocks noGrp="1"/>
          </p:cNvSpPr>
          <p:nvPr>
            <p:ph type="body" sz="half" idx="2"/>
          </p:nvPr>
        </p:nvSpPr>
        <p:spPr>
          <a:xfrm>
            <a:off x="17014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213674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A62-FF1C-6C86-30CE-E4729CD5511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C012D09-41EC-9433-7D3B-A1B057E6A2B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84113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121B2-B907-CCB3-3A5D-29B269644751}"/>
              </a:ext>
            </a:extLst>
          </p:cNvPr>
          <p:cNvSpPr>
            <a:spLocks noGrp="1"/>
          </p:cNvSpPr>
          <p:nvPr>
            <p:ph type="title"/>
          </p:nvPr>
        </p:nvSpPr>
        <p:spPr>
          <a:xfrm>
            <a:off x="1537528" y="1709738"/>
            <a:ext cx="10515600" cy="2852737"/>
          </a:xfrm>
        </p:spPr>
        <p:txBody>
          <a:bodyPr anchor="b">
            <a:normAutofit/>
          </a:bodyPr>
          <a:lstStyle>
            <a:lvl1pPr>
              <a:defRPr sz="48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EA624766-5F01-050E-5F98-CCE4C120146C}"/>
              </a:ext>
            </a:extLst>
          </p:cNvPr>
          <p:cNvSpPr>
            <a:spLocks noGrp="1"/>
          </p:cNvSpPr>
          <p:nvPr>
            <p:ph type="body" idx="1" hasCustomPrompt="1"/>
          </p:nvPr>
        </p:nvSpPr>
        <p:spPr>
          <a:xfrm>
            <a:off x="1537528" y="4589463"/>
            <a:ext cx="10515600" cy="1500187"/>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76827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91E46-8AE7-9C11-C197-00A6289DCC4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E87C85-0E2C-8362-50B8-F8D1173E5BA9}"/>
              </a:ext>
            </a:extLst>
          </p:cNvPr>
          <p:cNvSpPr>
            <a:spLocks noGrp="1"/>
          </p:cNvSpPr>
          <p:nvPr>
            <p:ph sz="half" idx="1"/>
          </p:nvPr>
        </p:nvSpPr>
        <p:spPr>
          <a:xfrm>
            <a:off x="1560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91CB93C-A1D2-019C-05DD-D473E20A2D36}"/>
              </a:ext>
            </a:extLst>
          </p:cNvPr>
          <p:cNvSpPr>
            <a:spLocks noGrp="1"/>
          </p:cNvSpPr>
          <p:nvPr>
            <p:ph sz="half" idx="2"/>
          </p:nvPr>
        </p:nvSpPr>
        <p:spPr>
          <a:xfrm>
            <a:off x="6894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3541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3F01-6BED-FCB5-CD38-6FF7E467F6E4}"/>
              </a:ext>
            </a:extLst>
          </p:cNvPr>
          <p:cNvSpPr>
            <a:spLocks noGrp="1"/>
          </p:cNvSpPr>
          <p:nvPr>
            <p:ph type="title" hasCustomPrompt="1"/>
          </p:nvPr>
        </p:nvSpPr>
        <p:spPr/>
        <p:txBody>
          <a:bodyPr/>
          <a:lstStyle/>
          <a:p>
            <a:r>
              <a:rPr lang="en-GB" dirty="0"/>
              <a:t>Click to edit text</a:t>
            </a:r>
            <a:endParaRPr lang="en-US" dirty="0"/>
          </a:p>
        </p:txBody>
      </p:sp>
    </p:spTree>
    <p:extLst>
      <p:ext uri="{BB962C8B-B14F-4D97-AF65-F5344CB8AC3E}">
        <p14:creationId xmlns:p14="http://schemas.microsoft.com/office/powerpoint/2010/main" val="138212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5115F3-4A89-055A-ED5A-481A1E9B5D58}"/>
              </a:ext>
            </a:extLst>
          </p:cNvPr>
          <p:cNvPicPr>
            <a:picLocks noChangeAspect="1"/>
          </p:cNvPicPr>
          <p:nvPr userDrawn="1"/>
        </p:nvPicPr>
        <p:blipFill>
          <a:blip r:embed="rId2"/>
          <a:srcRect t="348" b="348"/>
          <a:stretch/>
        </p:blipFill>
        <p:spPr>
          <a:xfrm>
            <a:off x="-85344" y="0"/>
            <a:ext cx="12277344" cy="6858000"/>
          </a:xfrm>
          <a:prstGeom prst="rect">
            <a:avLst/>
          </a:prstGeom>
        </p:spPr>
      </p:pic>
      <p:pic>
        <p:nvPicPr>
          <p:cNvPr id="4" name="Picture 3">
            <a:extLst>
              <a:ext uri="{FF2B5EF4-FFF2-40B4-BE49-F238E27FC236}">
                <a16:creationId xmlns:a16="http://schemas.microsoft.com/office/drawing/2014/main" id="{0C2A7446-0D6F-7862-8F7B-C9E38ECF7863}"/>
              </a:ext>
            </a:extLst>
          </p:cNvPr>
          <p:cNvPicPr>
            <a:picLocks noChangeAspect="1"/>
          </p:cNvPicPr>
          <p:nvPr userDrawn="1"/>
        </p:nvPicPr>
        <p:blipFill>
          <a:blip r:embed="rId3"/>
          <a:srcRect/>
          <a:stretch/>
        </p:blipFill>
        <p:spPr>
          <a:xfrm>
            <a:off x="10244995" y="1371600"/>
            <a:ext cx="1641566" cy="1161393"/>
          </a:xfrm>
          <a:prstGeom prst="rect">
            <a:avLst/>
          </a:prstGeom>
        </p:spPr>
      </p:pic>
      <p:sp>
        <p:nvSpPr>
          <p:cNvPr id="8" name="Title 7">
            <a:extLst>
              <a:ext uri="{FF2B5EF4-FFF2-40B4-BE49-F238E27FC236}">
                <a16:creationId xmlns:a16="http://schemas.microsoft.com/office/drawing/2014/main" id="{A6085633-E785-346F-CD34-631CD3F63F54}"/>
              </a:ext>
            </a:extLst>
          </p:cNvPr>
          <p:cNvSpPr>
            <a:spLocks noGrp="1"/>
          </p:cNvSpPr>
          <p:nvPr>
            <p:ph type="title"/>
          </p:nvPr>
        </p:nvSpPr>
        <p:spPr>
          <a:xfrm>
            <a:off x="5734877" y="2325757"/>
            <a:ext cx="6072171" cy="1532799"/>
          </a:xfrm>
        </p:spPr>
        <p:txBody>
          <a:bodyPr anchor="b">
            <a:noAutofit/>
          </a:bodyPr>
          <a:lstStyle>
            <a:lvl1pPr>
              <a:defRPr sz="5400"/>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E85690A4-B80F-6200-8C9F-5461B3650089}"/>
              </a:ext>
            </a:extLst>
          </p:cNvPr>
          <p:cNvSpPr>
            <a:spLocks noGrp="1"/>
          </p:cNvSpPr>
          <p:nvPr>
            <p:ph type="body" idx="1" hasCustomPrompt="1"/>
          </p:nvPr>
        </p:nvSpPr>
        <p:spPr>
          <a:xfrm>
            <a:off x="5734877" y="3986214"/>
            <a:ext cx="6072170" cy="1033736"/>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23309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78A0-D2D5-B477-684F-E32028754697}"/>
              </a:ext>
            </a:extLst>
          </p:cNvPr>
          <p:cNvSpPr>
            <a:spLocks noGrp="1"/>
          </p:cNvSpPr>
          <p:nvPr>
            <p:ph type="title"/>
          </p:nvPr>
        </p:nvSpPr>
        <p:spPr>
          <a:xfrm>
            <a:off x="1585222"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B4A1DD9-ABE6-3FBE-7464-A7CAD426CC85}"/>
              </a:ext>
            </a:extLst>
          </p:cNvPr>
          <p:cNvSpPr>
            <a:spLocks noGrp="1"/>
          </p:cNvSpPr>
          <p:nvPr>
            <p:ph type="pic" idx="1"/>
          </p:nvPr>
        </p:nvSpPr>
        <p:spPr>
          <a:xfrm>
            <a:off x="6003234" y="987425"/>
            <a:ext cx="53521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85393B-2B77-1F4E-95AB-5CE704227438}"/>
              </a:ext>
            </a:extLst>
          </p:cNvPr>
          <p:cNvSpPr>
            <a:spLocks noGrp="1"/>
          </p:cNvSpPr>
          <p:nvPr>
            <p:ph type="body" sz="half" idx="2"/>
          </p:nvPr>
        </p:nvSpPr>
        <p:spPr>
          <a:xfrm>
            <a:off x="158522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10852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D495-ED53-F7CE-004C-7DD54EBCAF6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B32DEBA-DE2C-DBC1-BD35-C8C78E4904B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96898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47A46-4ABF-AF1C-7D68-29879A0474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C6A87FE-5838-1139-B5A0-C77E941416B2}"/>
              </a:ext>
            </a:extLst>
          </p:cNvPr>
          <p:cNvSpPr>
            <a:spLocks noGrp="1"/>
          </p:cNvSpPr>
          <p:nvPr>
            <p:ph idx="1"/>
          </p:nvPr>
        </p:nvSpPr>
        <p:spPr>
          <a:xfrm>
            <a:off x="1587968" y="1815686"/>
            <a:ext cx="8546124" cy="39291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8941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xml"/><Relationship Id="rId7"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9DAA5B-F0B3-0B71-1D0B-B207D3F259BE}"/>
              </a:ext>
            </a:extLst>
          </p:cNvPr>
          <p:cNvSpPr/>
          <p:nvPr userDrawn="1"/>
        </p:nvSpPr>
        <p:spPr>
          <a:xfrm>
            <a:off x="0" y="0"/>
            <a:ext cx="12192000" cy="685800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 name="Title Placeholder 1">
            <a:extLst>
              <a:ext uri="{FF2B5EF4-FFF2-40B4-BE49-F238E27FC236}">
                <a16:creationId xmlns:a16="http://schemas.microsoft.com/office/drawing/2014/main" id="{151F192A-909E-1741-B0C8-CD42135D0C0F}"/>
              </a:ext>
            </a:extLst>
          </p:cNvPr>
          <p:cNvSpPr>
            <a:spLocks noGrp="1"/>
          </p:cNvSpPr>
          <p:nvPr>
            <p:ph type="title"/>
          </p:nvPr>
        </p:nvSpPr>
        <p:spPr>
          <a:xfrm>
            <a:off x="1560442" y="365125"/>
            <a:ext cx="10098157"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843444A-B977-0DE6-9CF8-376949BEDFF0}"/>
              </a:ext>
            </a:extLst>
          </p:cNvPr>
          <p:cNvSpPr>
            <a:spLocks noGrp="1"/>
          </p:cNvSpPr>
          <p:nvPr>
            <p:ph type="body" idx="1"/>
          </p:nvPr>
        </p:nvSpPr>
        <p:spPr>
          <a:xfrm>
            <a:off x="1560442" y="1825625"/>
            <a:ext cx="1009815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a:extLst>
              <a:ext uri="{FF2B5EF4-FFF2-40B4-BE49-F238E27FC236}">
                <a16:creationId xmlns:a16="http://schemas.microsoft.com/office/drawing/2014/main" id="{B870D1F3-E23A-82E6-6607-94E03209D876}"/>
              </a:ext>
            </a:extLst>
          </p:cNvPr>
          <p:cNvPicPr>
            <a:picLocks noChangeAspect="1"/>
          </p:cNvPicPr>
          <p:nvPr userDrawn="1"/>
        </p:nvPicPr>
        <p:blipFill>
          <a:blip r:embed="rId9"/>
          <a:srcRect/>
          <a:stretch/>
        </p:blipFill>
        <p:spPr>
          <a:xfrm>
            <a:off x="10577195" y="5871901"/>
            <a:ext cx="1289811" cy="912529"/>
          </a:xfrm>
          <a:prstGeom prst="rect">
            <a:avLst/>
          </a:prstGeom>
        </p:spPr>
      </p:pic>
      <p:pic>
        <p:nvPicPr>
          <p:cNvPr id="13" name="Picture 12" descr="Bar chart&#10;&#10;Description automatically generated with medium confidence">
            <a:extLst>
              <a:ext uri="{FF2B5EF4-FFF2-40B4-BE49-F238E27FC236}">
                <a16:creationId xmlns:a16="http://schemas.microsoft.com/office/drawing/2014/main" id="{5738D90F-D89B-1E2A-9CFA-F385FD5DBB47}"/>
              </a:ext>
            </a:extLst>
          </p:cNvPr>
          <p:cNvPicPr>
            <a:picLocks noChangeAspect="1"/>
          </p:cNvPicPr>
          <p:nvPr userDrawn="1"/>
        </p:nvPicPr>
        <p:blipFill rotWithShape="1">
          <a:blip r:embed="rId10"/>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292997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xStyles>
    <p:titleStyle>
      <a:lvl1pPr algn="l" defTabSz="914400" rtl="0" eaLnBrk="1" latinLnBrk="0" hangingPunct="1">
        <a:lnSpc>
          <a:spcPct val="90000"/>
        </a:lnSpc>
        <a:spcBef>
          <a:spcPct val="0"/>
        </a:spcBef>
        <a:buNone/>
        <a:defRPr sz="3600" b="1" i="0" kern="1200">
          <a:solidFill>
            <a:srgbClr val="EBE3C0"/>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2A11FAB-E1AA-9E80-4F69-DEF1C0F85732}"/>
              </a:ext>
            </a:extLst>
          </p:cNvPr>
          <p:cNvPicPr>
            <a:picLocks noChangeAspect="1"/>
          </p:cNvPicPr>
          <p:nvPr userDrawn="1"/>
        </p:nvPicPr>
        <p:blipFill rotWithShape="1">
          <a:blip r:embed="rId3"/>
          <a:srcRect t="695"/>
          <a:stretch/>
        </p:blipFill>
        <p:spPr>
          <a:xfrm>
            <a:off x="-85344" y="0"/>
            <a:ext cx="12277344" cy="6858000"/>
          </a:xfrm>
          <a:prstGeom prst="rect">
            <a:avLst/>
          </a:prstGeom>
        </p:spPr>
      </p:pic>
      <p:sp>
        <p:nvSpPr>
          <p:cNvPr id="8" name="Rectangle 7">
            <a:extLst>
              <a:ext uri="{FF2B5EF4-FFF2-40B4-BE49-F238E27FC236}">
                <a16:creationId xmlns:a16="http://schemas.microsoft.com/office/drawing/2014/main" id="{AD7C8423-EE07-9663-3AD4-4D1898D8AF33}"/>
              </a:ext>
            </a:extLst>
          </p:cNvPr>
          <p:cNvSpPr/>
          <p:nvPr userDrawn="1"/>
        </p:nvSpPr>
        <p:spPr>
          <a:xfrm>
            <a:off x="5425441" y="1341120"/>
            <a:ext cx="6766560" cy="414528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D99687B-8C1D-C831-0E9D-91510125DC2B}"/>
              </a:ext>
            </a:extLst>
          </p:cNvPr>
          <p:cNvPicPr>
            <a:picLocks noChangeAspect="1"/>
          </p:cNvPicPr>
          <p:nvPr userDrawn="1"/>
        </p:nvPicPr>
        <p:blipFill>
          <a:blip r:embed="rId4"/>
          <a:srcRect/>
          <a:stretch/>
        </p:blipFill>
        <p:spPr>
          <a:xfrm>
            <a:off x="10244995" y="1371600"/>
            <a:ext cx="1641566" cy="1161393"/>
          </a:xfrm>
          <a:prstGeom prst="rect">
            <a:avLst/>
          </a:prstGeom>
        </p:spPr>
      </p:pic>
      <p:sp>
        <p:nvSpPr>
          <p:cNvPr id="10" name="Title 1">
            <a:extLst>
              <a:ext uri="{FF2B5EF4-FFF2-40B4-BE49-F238E27FC236}">
                <a16:creationId xmlns:a16="http://schemas.microsoft.com/office/drawing/2014/main" id="{404E566D-506B-4790-628D-E0AC82BBA7F3}"/>
              </a:ext>
            </a:extLst>
          </p:cNvPr>
          <p:cNvSpPr txBox="1">
            <a:spLocks/>
          </p:cNvSpPr>
          <p:nvPr userDrawn="1"/>
        </p:nvSpPr>
        <p:spPr>
          <a:xfrm>
            <a:off x="5717627" y="1704884"/>
            <a:ext cx="6000129"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i="0" dirty="0">
                <a:solidFill>
                  <a:srgbClr val="EBE3C0"/>
                </a:solidFill>
                <a:latin typeface="PLAYFAIR DISPLAY BLACK ROMAN" pitchFamily="2" charset="77"/>
              </a:rPr>
              <a:t>Click to edit Master title style</a:t>
            </a:r>
            <a:endParaRPr lang="en-US" sz="5400" b="1" i="0" dirty="0">
              <a:solidFill>
                <a:srgbClr val="EBE3C0"/>
              </a:solidFill>
              <a:latin typeface="PLAYFAIR DISPLAY BLACK ROMAN" pitchFamily="2" charset="77"/>
            </a:endParaRPr>
          </a:p>
        </p:txBody>
      </p:sp>
      <p:sp>
        <p:nvSpPr>
          <p:cNvPr id="11" name="Subtitle 2">
            <a:extLst>
              <a:ext uri="{FF2B5EF4-FFF2-40B4-BE49-F238E27FC236}">
                <a16:creationId xmlns:a16="http://schemas.microsoft.com/office/drawing/2014/main" id="{5191D6F8-188D-06FC-E5C1-A5199A47A5AC}"/>
              </a:ext>
            </a:extLst>
          </p:cNvPr>
          <p:cNvSpPr txBox="1">
            <a:spLocks/>
          </p:cNvSpPr>
          <p:nvPr userDrawn="1"/>
        </p:nvSpPr>
        <p:spPr>
          <a:xfrm>
            <a:off x="5717627" y="4092484"/>
            <a:ext cx="6000129"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0" i="0" dirty="0">
                <a:solidFill>
                  <a:srgbClr val="EBE3C0"/>
                </a:solidFill>
                <a:latin typeface="Avenir Next LT Pro" panose="020B0504020202020204" pitchFamily="34" charset="77"/>
              </a:rPr>
              <a:t>CLICK TO EDIT MASTER SUBTITLE STYLE</a:t>
            </a:r>
            <a:endParaRPr lang="en-US" sz="2000" b="0" i="0" dirty="0">
              <a:solidFill>
                <a:srgbClr val="EBE3C0"/>
              </a:solidFill>
              <a:latin typeface="Avenir Next LT Pro" panose="020B0504020202020204" pitchFamily="34" charset="77"/>
            </a:endParaRPr>
          </a:p>
        </p:txBody>
      </p:sp>
    </p:spTree>
    <p:extLst>
      <p:ext uri="{BB962C8B-B14F-4D97-AF65-F5344CB8AC3E}">
        <p14:creationId xmlns:p14="http://schemas.microsoft.com/office/powerpoint/2010/main" val="112923223"/>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242927-9D9D-8836-D72F-813E00946E59}"/>
              </a:ext>
            </a:extLst>
          </p:cNvPr>
          <p:cNvSpPr>
            <a:spLocks noGrp="1"/>
          </p:cNvSpPr>
          <p:nvPr>
            <p:ph type="title"/>
          </p:nvPr>
        </p:nvSpPr>
        <p:spPr>
          <a:xfrm>
            <a:off x="1587968" y="365125"/>
            <a:ext cx="8546124"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E7CA30E-A020-C9FF-B3C5-7844A22B00A9}"/>
              </a:ext>
            </a:extLst>
          </p:cNvPr>
          <p:cNvSpPr>
            <a:spLocks noGrp="1"/>
          </p:cNvSpPr>
          <p:nvPr>
            <p:ph type="body" idx="1"/>
          </p:nvPr>
        </p:nvSpPr>
        <p:spPr>
          <a:xfrm>
            <a:off x="1587968" y="1835564"/>
            <a:ext cx="8546124" cy="395894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descr="Logo, company name&#10;&#10;Description automatically generated">
            <a:extLst>
              <a:ext uri="{FF2B5EF4-FFF2-40B4-BE49-F238E27FC236}">
                <a16:creationId xmlns:a16="http://schemas.microsoft.com/office/drawing/2014/main" id="{148C7EF5-B8F2-7CFA-8646-10119042D5B3}"/>
              </a:ext>
            </a:extLst>
          </p:cNvPr>
          <p:cNvPicPr>
            <a:picLocks noChangeAspect="1"/>
          </p:cNvPicPr>
          <p:nvPr userDrawn="1"/>
        </p:nvPicPr>
        <p:blipFill>
          <a:blip r:embed="rId7"/>
          <a:stretch>
            <a:fillRect/>
          </a:stretch>
        </p:blipFill>
        <p:spPr>
          <a:xfrm>
            <a:off x="10291597" y="5720941"/>
            <a:ext cx="1755860" cy="1242256"/>
          </a:xfrm>
          <a:prstGeom prst="rect">
            <a:avLst/>
          </a:prstGeom>
        </p:spPr>
      </p:pic>
      <p:pic>
        <p:nvPicPr>
          <p:cNvPr id="11" name="Picture 10" descr="Bar chart&#10;&#10;Description automatically generated with medium confidence">
            <a:extLst>
              <a:ext uri="{FF2B5EF4-FFF2-40B4-BE49-F238E27FC236}">
                <a16:creationId xmlns:a16="http://schemas.microsoft.com/office/drawing/2014/main" id="{1A43087D-2209-7A50-E400-C7FD8738E686}"/>
              </a:ext>
            </a:extLst>
          </p:cNvPr>
          <p:cNvPicPr>
            <a:picLocks noChangeAspect="1"/>
          </p:cNvPicPr>
          <p:nvPr userDrawn="1"/>
        </p:nvPicPr>
        <p:blipFill rotWithShape="1">
          <a:blip r:embed="rId8"/>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3334428772"/>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5" r:id="rId4"/>
    <p:sldLayoutId id="2147483666" r:id="rId5"/>
  </p:sldLayoutIdLst>
  <p:txStyles>
    <p:titleStyle>
      <a:lvl1pPr algn="l" defTabSz="914400" rtl="0" eaLnBrk="1" latinLnBrk="0" hangingPunct="1">
        <a:lnSpc>
          <a:spcPct val="90000"/>
        </a:lnSpc>
        <a:spcBef>
          <a:spcPct val="0"/>
        </a:spcBef>
        <a:buNone/>
        <a:defRPr sz="3600" b="1" i="0" kern="1200">
          <a:solidFill>
            <a:srgbClr val="9C295C"/>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Advent 2022</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A Story of New Beginnings</a:t>
            </a:r>
          </a:p>
        </p:txBody>
      </p:sp>
    </p:spTree>
    <p:extLst>
      <p:ext uri="{BB962C8B-B14F-4D97-AF65-F5344CB8AC3E}">
        <p14:creationId xmlns:p14="http://schemas.microsoft.com/office/powerpoint/2010/main" val="27462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John the Baptist, who was in prison, heard about all the things the Messiah was doing. So he sent his disciples to ask Jesus,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“Are you the Messiah we’ve been expecting, or should we keep looking for someone else?”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Jesus told them, “Go back to John and tell him what you have heard and seen—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blind see, the lame walk, those with leprosy are cured, the deaf hear, the dead are raised to life, and the Good News is being preached to the poor.”</a:t>
            </a:r>
          </a:p>
        </p:txBody>
      </p:sp>
    </p:spTree>
    <p:extLst>
      <p:ext uri="{BB962C8B-B14F-4D97-AF65-F5344CB8AC3E}">
        <p14:creationId xmlns:p14="http://schemas.microsoft.com/office/powerpoint/2010/main" val="591179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31615"/>
            <a:ext cx="9144000" cy="4194770"/>
          </a:xfrm>
        </p:spPr>
        <p:txBody>
          <a:bodyPr anchor="ctr">
            <a:noAutofit/>
          </a:bodyPr>
          <a:lstStyle/>
          <a:p>
            <a:pPr algn="l">
              <a:lnSpc>
                <a:spcPct val="107000"/>
              </a:lnSpc>
              <a:spcAft>
                <a:spcPts val="800"/>
              </a:spcAft>
            </a:pP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And he added, “God blesses those who do not fall away because of me.”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As John’s disciples were leaving, Jesus began talking about him to the crowds. “What kind of man did you go into the wilderness to see? Was he a weak reed, swayed by every breath of wind?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Or were you expecting to see a man dressed in expensive clothes? No, people with expensive clothes live in palaces.</a:t>
            </a:r>
            <a:endParaRPr lang="en-AU" b="1"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7277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74800"/>
            <a:ext cx="9144000" cy="3708400"/>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Were you looking for a prophet? Yes, and he is more than a prophet.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John is the man to whom the Scriptures refer when they say, ‘Look, I am sending my messenger ahead of you, and he will prepare your way before you.’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11</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“I tell you the truth, of all who have ever lived, none is greater than John the Baptist. Yet even the least person in the Kingdom of Heaven is greater than he is!</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Matthew 11:2-11</a:t>
            </a:r>
          </a:p>
        </p:txBody>
      </p:sp>
    </p:spTree>
    <p:extLst>
      <p:ext uri="{BB962C8B-B14F-4D97-AF65-F5344CB8AC3E}">
        <p14:creationId xmlns:p14="http://schemas.microsoft.com/office/powerpoint/2010/main" val="3182572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784350"/>
            <a:ext cx="9144000" cy="3289300"/>
          </a:xfrm>
        </p:spPr>
        <p:txBody>
          <a:bodyPr anchor="ctr">
            <a:noAutofit/>
          </a:bodyPr>
          <a:lstStyle/>
          <a:p>
            <a:pPr algn="l"/>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When they breathe their last, they return to the earth, and all their plans die with them.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But joyful are those who have the God of Israel as their helper, whose hope is in the Lord their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made heaven and earth, the sea, and everything in them. He keeps every promise forever.</a:t>
            </a:r>
            <a:endParaRPr lang="en-US" sz="2400" dirty="0">
              <a:latin typeface="Avenir Next LT Pro" panose="020B0504020202020204" pitchFamily="34" charset="0"/>
            </a:endParaRPr>
          </a:p>
        </p:txBody>
      </p:sp>
    </p:spTree>
    <p:extLst>
      <p:ext uri="{BB962C8B-B14F-4D97-AF65-F5344CB8AC3E}">
        <p14:creationId xmlns:p14="http://schemas.microsoft.com/office/powerpoint/2010/main" val="1628352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465331"/>
            <a:ext cx="9144000" cy="3927338"/>
          </a:xfrm>
        </p:spPr>
        <p:txBody>
          <a:bodyPr anchor="t">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He gives justice to the oppressed and food to the hungry. The Lord frees the prisoners.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Lord opens the eyes of the blind. The Lord lifts up those who are weighed down. The Lord loves the godly.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Lord protects the foreigners among us. He cares for the orphans and widows, but he frustrates the plans of the wicked.</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Psalm 146:4-9</a:t>
            </a:r>
          </a:p>
        </p:txBody>
      </p:sp>
    </p:spTree>
    <p:extLst>
      <p:ext uri="{BB962C8B-B14F-4D97-AF65-F5344CB8AC3E}">
        <p14:creationId xmlns:p14="http://schemas.microsoft.com/office/powerpoint/2010/main" val="445258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00029" y="2712240"/>
            <a:ext cx="9782371" cy="3171725"/>
          </a:xfrm>
        </p:spPr>
        <p:txBody>
          <a:bodyPr anchor="t">
            <a:noAutofit/>
          </a:bodyPr>
          <a:lstStyle/>
          <a:p>
            <a:pPr marL="514350" indent="-514350" algn="l">
              <a:buFont typeface="+mj-lt"/>
              <a:buAutoNum type="arabicPeriod"/>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Waiting… waiting… waiting</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8287" y="1499804"/>
            <a:ext cx="9545129" cy="1200329"/>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Message - A Story of New Beginnings</a:t>
            </a:r>
          </a:p>
          <a:p>
            <a:pPr algn="l"/>
            <a:r>
              <a:rPr lang="en-AU" sz="3600" dirty="0">
                <a:solidFill>
                  <a:srgbClr val="EBE3C0"/>
                </a:solidFill>
                <a:latin typeface="Avenir Next LT Pro Demi" panose="020B0704020202020204" pitchFamily="34" charset="0"/>
              </a:rPr>
              <a:t>Wait with Courage</a:t>
            </a:r>
          </a:p>
        </p:txBody>
      </p:sp>
    </p:spTree>
    <p:extLst>
      <p:ext uri="{BB962C8B-B14F-4D97-AF65-F5344CB8AC3E}">
        <p14:creationId xmlns:p14="http://schemas.microsoft.com/office/powerpoint/2010/main" val="2750317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8" y="2714811"/>
            <a:ext cx="9790042" cy="3248667"/>
          </a:xfrm>
        </p:spPr>
        <p:txBody>
          <a:bodyPr anchor="t">
            <a:noAutofit/>
          </a:bodyPr>
          <a:lstStyle/>
          <a:p>
            <a:pPr marL="514350" indent="-514350" algn="l">
              <a:buFont typeface="+mj-lt"/>
              <a:buAutoNum type="arabicPeriod" startAt="2"/>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A time of doubt</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8" y="2040547"/>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Wait with Courage</a:t>
            </a:r>
          </a:p>
        </p:txBody>
      </p:sp>
    </p:spTree>
    <p:extLst>
      <p:ext uri="{BB962C8B-B14F-4D97-AF65-F5344CB8AC3E}">
        <p14:creationId xmlns:p14="http://schemas.microsoft.com/office/powerpoint/2010/main" val="2894135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7" y="2713380"/>
            <a:ext cx="9520814" cy="3276603"/>
          </a:xfrm>
        </p:spPr>
        <p:txBody>
          <a:bodyPr anchor="t">
            <a:noAutofit/>
          </a:bodyPr>
          <a:lstStyle/>
          <a:p>
            <a:pPr marL="514350" indent="-514350" algn="l">
              <a:buFont typeface="+mj-lt"/>
              <a:buAutoNum type="arabicPeriod" startAt="3"/>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A time for courage</a:t>
            </a:r>
            <a:endParaRPr lang="en-US" sz="3600" dirty="0">
              <a:latin typeface="Avenir Next LT Pro" panose="020B0504020202020204" pitchFamily="34"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7" y="2039120"/>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Wait with Courage</a:t>
            </a:r>
          </a:p>
        </p:txBody>
      </p:sp>
    </p:spTree>
    <p:extLst>
      <p:ext uri="{BB962C8B-B14F-4D97-AF65-F5344CB8AC3E}">
        <p14:creationId xmlns:p14="http://schemas.microsoft.com/office/powerpoint/2010/main" val="3359117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844414"/>
            <a:ext cx="9356035" cy="3169172"/>
          </a:xfrm>
        </p:spPr>
        <p:txBody>
          <a:bodyPr anchor="ctr">
            <a:normAutofit/>
          </a:bodyPr>
          <a:lstStyle/>
          <a:p>
            <a:r>
              <a:rPr lang="en-AU" i="1" dirty="0"/>
              <a:t>You keep us waiting. </a:t>
            </a:r>
          </a:p>
          <a:p>
            <a:r>
              <a:rPr lang="en-AU" i="1" dirty="0"/>
              <a:t>You, the God of all time, </a:t>
            </a:r>
          </a:p>
          <a:p>
            <a:r>
              <a:rPr lang="en-AU" i="1" dirty="0"/>
              <a:t>want us to wait for the right time in which to discover </a:t>
            </a:r>
          </a:p>
          <a:p>
            <a:r>
              <a:rPr lang="en-AU" i="1" dirty="0"/>
              <a:t>who we are, where we must go, </a:t>
            </a:r>
          </a:p>
          <a:p>
            <a:r>
              <a:rPr lang="en-AU" i="1" dirty="0"/>
              <a:t>who will be with us, and what we must do. </a:t>
            </a:r>
          </a:p>
          <a:p>
            <a:r>
              <a:rPr lang="en-AU" b="1" i="1" dirty="0"/>
              <a:t>So thank you…for the waiting time. </a:t>
            </a:r>
          </a:p>
        </p:txBody>
      </p:sp>
    </p:spTree>
    <p:extLst>
      <p:ext uri="{BB962C8B-B14F-4D97-AF65-F5344CB8AC3E}">
        <p14:creationId xmlns:p14="http://schemas.microsoft.com/office/powerpoint/2010/main" val="739653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388165"/>
            <a:ext cx="9356035" cy="4081670"/>
          </a:xfrm>
        </p:spPr>
        <p:txBody>
          <a:bodyPr anchor="ctr">
            <a:noAutofit/>
          </a:bodyPr>
          <a:lstStyle/>
          <a:p>
            <a:r>
              <a:rPr lang="en-AU" i="1" dirty="0"/>
              <a:t>You keep us looking. </a:t>
            </a:r>
          </a:p>
          <a:p>
            <a:r>
              <a:rPr lang="en-AU" i="1" dirty="0"/>
              <a:t>You, the God of all space, </a:t>
            </a:r>
          </a:p>
          <a:p>
            <a:r>
              <a:rPr lang="en-AU" i="1" dirty="0"/>
              <a:t>want us to look in the right and wrong places </a:t>
            </a:r>
          </a:p>
          <a:p>
            <a:r>
              <a:rPr lang="en-AU" i="1" dirty="0"/>
              <a:t>for signs of hope, </a:t>
            </a:r>
          </a:p>
          <a:p>
            <a:r>
              <a:rPr lang="en-AU" i="1" dirty="0"/>
              <a:t>for people who are hopeless, </a:t>
            </a:r>
          </a:p>
          <a:p>
            <a:r>
              <a:rPr lang="en-AU" i="1" dirty="0"/>
              <a:t>for visions of a better world that will appear </a:t>
            </a:r>
          </a:p>
          <a:p>
            <a:r>
              <a:rPr lang="en-AU" i="1" dirty="0"/>
              <a:t>among the disappointments of the world we know. </a:t>
            </a:r>
          </a:p>
          <a:p>
            <a:r>
              <a:rPr lang="en-AU" b="1" i="1" dirty="0"/>
              <a:t>So thank you…for the looking time. </a:t>
            </a:r>
          </a:p>
        </p:txBody>
      </p:sp>
    </p:spTree>
    <p:extLst>
      <p:ext uri="{BB962C8B-B14F-4D97-AF65-F5344CB8AC3E}">
        <p14:creationId xmlns:p14="http://schemas.microsoft.com/office/powerpoint/2010/main" val="2321739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 Story of New Beginnings</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Wait with Courage</a:t>
            </a:r>
          </a:p>
        </p:txBody>
      </p:sp>
    </p:spTree>
    <p:extLst>
      <p:ext uri="{BB962C8B-B14F-4D97-AF65-F5344CB8AC3E}">
        <p14:creationId xmlns:p14="http://schemas.microsoft.com/office/powerpoint/2010/main" val="580220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355035"/>
            <a:ext cx="9356035" cy="4147931"/>
          </a:xfrm>
        </p:spPr>
        <p:txBody>
          <a:bodyPr anchor="ctr">
            <a:noAutofit/>
          </a:bodyPr>
          <a:lstStyle/>
          <a:p>
            <a:r>
              <a:rPr lang="en-AU" i="1" dirty="0"/>
              <a:t>You keep us loving. </a:t>
            </a:r>
          </a:p>
          <a:p>
            <a:r>
              <a:rPr lang="en-AU" i="1" dirty="0"/>
              <a:t>You, the God whose name is love, </a:t>
            </a:r>
          </a:p>
          <a:p>
            <a:r>
              <a:rPr lang="en-AU" i="1" dirty="0"/>
              <a:t>Want us to be like you— </a:t>
            </a:r>
          </a:p>
          <a:p>
            <a:r>
              <a:rPr lang="en-AU" i="1" dirty="0"/>
              <a:t>to love the lovely and the unlovely and the unlovable; </a:t>
            </a:r>
          </a:p>
          <a:p>
            <a:r>
              <a:rPr lang="en-AU" i="1" dirty="0"/>
              <a:t>to love without jealousy or design or threat; </a:t>
            </a:r>
          </a:p>
          <a:p>
            <a:r>
              <a:rPr lang="en-AU" i="1" dirty="0"/>
              <a:t>and, most difficult of all, </a:t>
            </a:r>
          </a:p>
          <a:p>
            <a:r>
              <a:rPr lang="en-AU" i="1" dirty="0"/>
              <a:t>to love ourselves. </a:t>
            </a:r>
          </a:p>
          <a:p>
            <a:r>
              <a:rPr lang="en-AU" b="1" i="1" dirty="0"/>
              <a:t>So thank you…for the loving time.</a:t>
            </a:r>
          </a:p>
        </p:txBody>
      </p:sp>
    </p:spTree>
    <p:extLst>
      <p:ext uri="{BB962C8B-B14F-4D97-AF65-F5344CB8AC3E}">
        <p14:creationId xmlns:p14="http://schemas.microsoft.com/office/powerpoint/2010/main" val="2723534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990600"/>
            <a:ext cx="9886122" cy="4876800"/>
          </a:xfrm>
        </p:spPr>
        <p:txBody>
          <a:bodyPr anchor="ctr">
            <a:noAutofit/>
          </a:bodyPr>
          <a:lstStyle/>
          <a:p>
            <a:r>
              <a:rPr lang="en-AU" i="1" dirty="0"/>
              <a:t>And in all this, </a:t>
            </a:r>
          </a:p>
          <a:p>
            <a:r>
              <a:rPr lang="en-AU" i="1" dirty="0"/>
              <a:t>you keep us. </a:t>
            </a:r>
          </a:p>
          <a:p>
            <a:r>
              <a:rPr lang="en-AU" i="1" dirty="0"/>
              <a:t>Through hard questions with no easy answers; </a:t>
            </a:r>
          </a:p>
          <a:p>
            <a:r>
              <a:rPr lang="en-AU" i="1" dirty="0"/>
              <a:t>Through failing where we had hoped to succeed </a:t>
            </a:r>
          </a:p>
          <a:p>
            <a:r>
              <a:rPr lang="en-AU" i="1" dirty="0"/>
              <a:t>and making impact where we felt we were useless; </a:t>
            </a:r>
          </a:p>
          <a:p>
            <a:r>
              <a:rPr lang="en-AU" i="1" dirty="0"/>
              <a:t>through the patience and the dreams and the love of others; </a:t>
            </a:r>
          </a:p>
          <a:p>
            <a:r>
              <a:rPr lang="en-AU" i="1" dirty="0"/>
              <a:t>and through Jesus Christ and his Spirit, </a:t>
            </a:r>
          </a:p>
          <a:p>
            <a:r>
              <a:rPr lang="en-AU" i="1" dirty="0"/>
              <a:t>you keep us. </a:t>
            </a:r>
          </a:p>
        </p:txBody>
      </p:sp>
    </p:spTree>
    <p:extLst>
      <p:ext uri="{BB962C8B-B14F-4D97-AF65-F5344CB8AC3E}">
        <p14:creationId xmlns:p14="http://schemas.microsoft.com/office/powerpoint/2010/main" val="1760966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844414"/>
            <a:ext cx="9356035" cy="3169172"/>
          </a:xfrm>
        </p:spPr>
        <p:txBody>
          <a:bodyPr anchor="ctr">
            <a:normAutofit/>
          </a:bodyPr>
          <a:lstStyle/>
          <a:p>
            <a:r>
              <a:rPr lang="en-AU" b="1" i="1" dirty="0"/>
              <a:t>So thank you…for the keeping time, </a:t>
            </a:r>
          </a:p>
          <a:p>
            <a:r>
              <a:rPr lang="en-AU" b="1" i="1" dirty="0"/>
              <a:t>and for now </a:t>
            </a:r>
          </a:p>
          <a:p>
            <a:r>
              <a:rPr lang="en-AU" b="1" i="1" dirty="0"/>
              <a:t>and forever. Amen. </a:t>
            </a:r>
          </a:p>
          <a:p>
            <a:endParaRPr lang="en-AU" i="1" dirty="0"/>
          </a:p>
          <a:p>
            <a:r>
              <a:rPr lang="en-AU" i="1" dirty="0"/>
              <a:t>Iona Community Worship Book, 1988.</a:t>
            </a:r>
          </a:p>
        </p:txBody>
      </p:sp>
    </p:spTree>
    <p:extLst>
      <p:ext uri="{BB962C8B-B14F-4D97-AF65-F5344CB8AC3E}">
        <p14:creationId xmlns:p14="http://schemas.microsoft.com/office/powerpoint/2010/main" val="2549856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6503434" y="2601119"/>
            <a:ext cx="5106259" cy="1655762"/>
          </a:xfrm>
        </p:spPr>
        <p:txBody>
          <a:bodyPr anchor="ctr"/>
          <a:lstStyle/>
          <a:p>
            <a:r>
              <a:rPr lang="en-US" dirty="0"/>
              <a:t>Lighting the candle</a:t>
            </a:r>
          </a:p>
        </p:txBody>
      </p:sp>
      <p:pic>
        <p:nvPicPr>
          <p:cNvPr id="3" name="Picture 2">
            <a:extLst>
              <a:ext uri="{FF2B5EF4-FFF2-40B4-BE49-F238E27FC236}">
                <a16:creationId xmlns:a16="http://schemas.microsoft.com/office/drawing/2014/main" id="{4DDFFEFB-A774-4FE6-B486-780D9E589F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48592" y="1321702"/>
            <a:ext cx="5616894" cy="4214597"/>
          </a:xfrm>
          <a:prstGeom prst="rect">
            <a:avLst/>
          </a:prstGeom>
          <a:noFill/>
        </p:spPr>
      </p:pic>
    </p:spTree>
    <p:extLst>
      <p:ext uri="{BB962C8B-B14F-4D97-AF65-F5344CB8AC3E}">
        <p14:creationId xmlns:p14="http://schemas.microsoft.com/office/powerpoint/2010/main" val="380407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Even the wilderness and desert will be glad in those days. The wasteland will rejoice and blossom with spring crocuses.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Yes, there will be an abundance of flowers and singing and joy! The deserts will become as green as the mountains of Lebanon, as lovely as Mount Carmel or the plain of Sharon. There the Lord will display his glory, the </a:t>
            </a:r>
            <a:r>
              <a:rPr lang="en-AU" dirty="0" err="1">
                <a:effectLst/>
                <a:latin typeface="Avenir Next LT Pro" panose="020B0504020202020204" pitchFamily="34" charset="0"/>
                <a:ea typeface="Calibri" panose="020F0502020204030204" pitchFamily="34" charset="0"/>
                <a:cs typeface="Times New Roman" panose="02020603050405020304" pitchFamily="18" charset="0"/>
              </a:rPr>
              <a:t>splendor</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of our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With this news, strengthen those who have tired hands, and encourage those who have weak knees.</a:t>
            </a:r>
          </a:p>
        </p:txBody>
      </p:sp>
    </p:spTree>
    <p:extLst>
      <p:ext uri="{BB962C8B-B14F-4D97-AF65-F5344CB8AC3E}">
        <p14:creationId xmlns:p14="http://schemas.microsoft.com/office/powerpoint/2010/main" val="2031324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Say to those with fearful hearts, “Be strong, and do not fear, for your God is coming to destroy your enemies. He is coming to save you.”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when he comes, he will open the eyes of the blind and unplug the ears of the deaf.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lame will leap like a deer, and those who cannot speak will sing for joy! Springs will gush forth in the wilderness, and streams will water the wasteland. </a:t>
            </a:r>
          </a:p>
        </p:txBody>
      </p:sp>
    </p:spTree>
    <p:extLst>
      <p:ext uri="{BB962C8B-B14F-4D97-AF65-F5344CB8AC3E}">
        <p14:creationId xmlns:p14="http://schemas.microsoft.com/office/powerpoint/2010/main" val="1256999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parched ground will become a pool, and springs of water will satisfy the thirsty land. Marsh grass and reeds and rushes will flourish where desert jackals once lived.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a great road will go through that once deserted land. It will be named the Highway of Holiness. Evil-minded people will never travel on it. It will be only for those who walk in God’s ways; fools will never walk there.</a:t>
            </a:r>
          </a:p>
        </p:txBody>
      </p:sp>
    </p:spTree>
    <p:extLst>
      <p:ext uri="{BB962C8B-B14F-4D97-AF65-F5344CB8AC3E}">
        <p14:creationId xmlns:p14="http://schemas.microsoft.com/office/powerpoint/2010/main" val="2560245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latin typeface="Avenir Next LT Pro" panose="020B0504020202020204" pitchFamily="34" charset="0"/>
              </a:rPr>
              <a:t> Lions will not lurk along its course, nor any other ferocious beasts. There will be no other dangers. Only the redeemed will walk on it.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latin typeface="Avenir Next LT Pro" panose="020B0504020202020204" pitchFamily="34" charset="0"/>
              </a:rPr>
              <a:t> Those who have been ransomed by the Lord will return. They will enter Jerusalem singing, crowned with everlasting joy. Sorrow and mourning will disappear, and they will be filled with joy and gladness.</a:t>
            </a:r>
          </a:p>
          <a:p>
            <a:pPr algn="l"/>
            <a:r>
              <a:rPr lang="en-AU" b="1" dirty="0">
                <a:latin typeface="Avenir Next LT Pro" panose="020B0504020202020204" pitchFamily="34" charset="0"/>
              </a:rPr>
              <a:t>Isaiah 35:1-10</a:t>
            </a:r>
          </a:p>
        </p:txBody>
      </p:sp>
    </p:spTree>
    <p:extLst>
      <p:ext uri="{BB962C8B-B14F-4D97-AF65-F5344CB8AC3E}">
        <p14:creationId xmlns:p14="http://schemas.microsoft.com/office/powerpoint/2010/main" val="1868079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Dear brothers and sisters, be patient as you wait for the Lord’s return. Consider the farmers who patiently wait for the rains in the fall and in the spring. They eagerly look for the valuable harvest to ripen.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You, too, must be patient. Take courage, for the coming of the Lord is near.</a:t>
            </a:r>
          </a:p>
        </p:txBody>
      </p:sp>
    </p:spTree>
    <p:extLst>
      <p:ext uri="{BB962C8B-B14F-4D97-AF65-F5344CB8AC3E}">
        <p14:creationId xmlns:p14="http://schemas.microsoft.com/office/powerpoint/2010/main" val="2925328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Don’t grumble about each other, brothers and sisters, or you will be judged. For look—the Judge is standing at the door!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For examples of patience in suffering, dear brothers and sisters, look at the prophets who spoke in the name of the Lord.</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James 5:7-10</a:t>
            </a:r>
          </a:p>
        </p:txBody>
      </p:sp>
    </p:spTree>
    <p:extLst>
      <p:ext uri="{BB962C8B-B14F-4D97-AF65-F5344CB8AC3E}">
        <p14:creationId xmlns:p14="http://schemas.microsoft.com/office/powerpoint/2010/main" val="2939999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81CE83-CD12-4EBF-B7F2-63032B2955C8}">
  <ds:schemaRefs>
    <ds:schemaRef ds:uri="http://schemas.microsoft.com/sharepoint/v3/contenttype/forms"/>
  </ds:schemaRefs>
</ds:datastoreItem>
</file>

<file path=customXml/itemProps2.xml><?xml version="1.0" encoding="utf-8"?>
<ds:datastoreItem xmlns:ds="http://schemas.openxmlformats.org/officeDocument/2006/customXml" ds:itemID="{03D68B0A-91BB-4AF4-B15B-EF4738C36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644</TotalTime>
  <Words>1332</Words>
  <Application>Microsoft Office PowerPoint</Application>
  <PresentationFormat>Widescreen</PresentationFormat>
  <Paragraphs>87</Paragraphs>
  <Slides>22</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Avenir Next LT Pro</vt:lpstr>
      <vt:lpstr>Avenir Next LT Pro Demi</vt:lpstr>
      <vt:lpstr>Avenir Next LT Pro Light</vt:lpstr>
      <vt:lpstr>Calibri</vt:lpstr>
      <vt:lpstr>Calibri Light</vt:lpstr>
      <vt:lpstr>PLAYFAIR DISPLAY BLACK ROMAN</vt:lpstr>
      <vt:lpstr>Office Theme</vt:lpstr>
      <vt:lpstr>1_Custom Design</vt:lpstr>
      <vt:lpstr>Custom Design</vt:lpstr>
      <vt:lpstr>Advent 2022</vt:lpstr>
      <vt:lpstr>A Story of New Beginnings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DosSantos</dc:creator>
  <cp:lastModifiedBy>Taryn Somerville</cp:lastModifiedBy>
  <cp:revision>14</cp:revision>
  <dcterms:created xsi:type="dcterms:W3CDTF">2022-08-08T04:35:18Z</dcterms:created>
  <dcterms:modified xsi:type="dcterms:W3CDTF">2022-09-30T06:33:16Z</dcterms:modified>
</cp:coreProperties>
</file>