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 id="2147483667" r:id="rId4"/>
    <p:sldMasterId id="2147483658" r:id="rId5"/>
  </p:sldMasterIdLst>
  <p:notesMasterIdLst>
    <p:notesMasterId r:id="rId28"/>
  </p:notesMasterIdLst>
  <p:sldIdLst>
    <p:sldId id="261" r:id="rId6"/>
    <p:sldId id="268" r:id="rId7"/>
    <p:sldId id="263" r:id="rId8"/>
    <p:sldId id="276" r:id="rId9"/>
    <p:sldId id="291" r:id="rId10"/>
    <p:sldId id="290" r:id="rId11"/>
    <p:sldId id="292" r:id="rId12"/>
    <p:sldId id="281" r:id="rId13"/>
    <p:sldId id="282" r:id="rId14"/>
    <p:sldId id="275" r:id="rId15"/>
    <p:sldId id="294" r:id="rId16"/>
    <p:sldId id="293" r:id="rId17"/>
    <p:sldId id="266" r:id="rId18"/>
    <p:sldId id="295" r:id="rId19"/>
    <p:sldId id="283" r:id="rId20"/>
    <p:sldId id="284" r:id="rId21"/>
    <p:sldId id="274" r:id="rId22"/>
    <p:sldId id="267" r:id="rId23"/>
    <p:sldId id="278" r:id="rId24"/>
    <p:sldId id="280" r:id="rId25"/>
    <p:sldId id="279" r:id="rId26"/>
    <p:sldId id="271"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3C0"/>
    <a:srgbClr val="9C295C"/>
    <a:srgbClr val="FFF3DF"/>
    <a:srgbClr val="653966"/>
    <a:srgbClr val="5834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3311" autoAdjust="0"/>
  </p:normalViewPr>
  <p:slideViewPr>
    <p:cSldViewPr snapToGrid="0">
      <p:cViewPr varScale="1">
        <p:scale>
          <a:sx n="47" d="100"/>
          <a:sy n="47" d="100"/>
        </p:scale>
        <p:origin x="52" y="22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1.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3.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2.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80400B-5412-2A4C-8F29-6FC9BF30EAF1}" type="datetimeFigureOut">
              <a:rPr lang="en-US" smtClean="0"/>
              <a:t>9/30/2022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1E1259-DC96-134E-9F84-18D58A82151A}" type="slidenum">
              <a:rPr lang="en-US" smtClean="0"/>
              <a:t>‹#›</a:t>
            </a:fld>
            <a:endParaRPr lang="en-US"/>
          </a:p>
        </p:txBody>
      </p:sp>
    </p:spTree>
    <p:extLst>
      <p:ext uri="{BB962C8B-B14F-4D97-AF65-F5344CB8AC3E}">
        <p14:creationId xmlns:p14="http://schemas.microsoft.com/office/powerpoint/2010/main" val="955284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AU"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Can you remember a time when you heard about someone before you met them? Maybe it was a long-lost relative or a friend that you met online? Perhaps it was a new baby. Did you imagine beforehand how they looked or what they were really like? How did they measure up to your imagination when you finally met?</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br>
              <a:rPr lang="en-AU"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br>
            <a:r>
              <a:rPr lang="en-AU"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Being with someone, spending time with them, helps us to really understand and know them. When Jesus was born, he was called Immanuel, which means, ‘God is with us’.</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br>
              <a:rPr lang="en-AU"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br>
            <a:r>
              <a:rPr lang="en-AU"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Today, as we (light the candle, reveal the picture) we remember that Christmas is a story of new beginnings – new life and a new understanding of God. What helps you to feel close to God?</a:t>
            </a: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3</a:t>
            </a:fld>
            <a:endParaRPr lang="en-US"/>
          </a:p>
        </p:txBody>
      </p:sp>
    </p:spTree>
    <p:extLst>
      <p:ext uri="{BB962C8B-B14F-4D97-AF65-F5344CB8AC3E}">
        <p14:creationId xmlns:p14="http://schemas.microsoft.com/office/powerpoint/2010/main" val="1178938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12</a:t>
            </a:fld>
            <a:endParaRPr lang="en-US"/>
          </a:p>
        </p:txBody>
      </p:sp>
    </p:spTree>
    <p:extLst>
      <p:ext uri="{BB962C8B-B14F-4D97-AF65-F5344CB8AC3E}">
        <p14:creationId xmlns:p14="http://schemas.microsoft.com/office/powerpoint/2010/main" val="9275685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13</a:t>
            </a:fld>
            <a:endParaRPr lang="en-US"/>
          </a:p>
        </p:txBody>
      </p:sp>
    </p:spTree>
    <p:extLst>
      <p:ext uri="{BB962C8B-B14F-4D97-AF65-F5344CB8AC3E}">
        <p14:creationId xmlns:p14="http://schemas.microsoft.com/office/powerpoint/2010/main" val="19624496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14</a:t>
            </a:fld>
            <a:endParaRPr lang="en-US"/>
          </a:p>
        </p:txBody>
      </p:sp>
    </p:spTree>
    <p:extLst>
      <p:ext uri="{BB962C8B-B14F-4D97-AF65-F5344CB8AC3E}">
        <p14:creationId xmlns:p14="http://schemas.microsoft.com/office/powerpoint/2010/main" val="35039042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15</a:t>
            </a:fld>
            <a:endParaRPr lang="en-US"/>
          </a:p>
        </p:txBody>
      </p:sp>
    </p:spTree>
    <p:extLst>
      <p:ext uri="{BB962C8B-B14F-4D97-AF65-F5344CB8AC3E}">
        <p14:creationId xmlns:p14="http://schemas.microsoft.com/office/powerpoint/2010/main" val="2435182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16</a:t>
            </a:fld>
            <a:endParaRPr lang="en-US"/>
          </a:p>
        </p:txBody>
      </p:sp>
    </p:spTree>
    <p:extLst>
      <p:ext uri="{BB962C8B-B14F-4D97-AF65-F5344CB8AC3E}">
        <p14:creationId xmlns:p14="http://schemas.microsoft.com/office/powerpoint/2010/main" val="21877034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17</a:t>
            </a:fld>
            <a:endParaRPr lang="en-US"/>
          </a:p>
        </p:txBody>
      </p:sp>
    </p:spTree>
    <p:extLst>
      <p:ext uri="{BB962C8B-B14F-4D97-AF65-F5344CB8AC3E}">
        <p14:creationId xmlns:p14="http://schemas.microsoft.com/office/powerpoint/2010/main" val="1330699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18</a:t>
            </a:fld>
            <a:endParaRPr lang="en-US"/>
          </a:p>
        </p:txBody>
      </p:sp>
    </p:spTree>
    <p:extLst>
      <p:ext uri="{BB962C8B-B14F-4D97-AF65-F5344CB8AC3E}">
        <p14:creationId xmlns:p14="http://schemas.microsoft.com/office/powerpoint/2010/main" val="4133248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19</a:t>
            </a:fld>
            <a:endParaRPr lang="en-US"/>
          </a:p>
        </p:txBody>
      </p:sp>
    </p:spTree>
    <p:extLst>
      <p:ext uri="{BB962C8B-B14F-4D97-AF65-F5344CB8AC3E}">
        <p14:creationId xmlns:p14="http://schemas.microsoft.com/office/powerpoint/2010/main" val="5635063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20</a:t>
            </a:fld>
            <a:endParaRPr lang="en-US"/>
          </a:p>
        </p:txBody>
      </p:sp>
    </p:spTree>
    <p:extLst>
      <p:ext uri="{BB962C8B-B14F-4D97-AF65-F5344CB8AC3E}">
        <p14:creationId xmlns:p14="http://schemas.microsoft.com/office/powerpoint/2010/main" val="16785460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21</a:t>
            </a:fld>
            <a:endParaRPr lang="en-US"/>
          </a:p>
        </p:txBody>
      </p:sp>
    </p:spTree>
    <p:extLst>
      <p:ext uri="{BB962C8B-B14F-4D97-AF65-F5344CB8AC3E}">
        <p14:creationId xmlns:p14="http://schemas.microsoft.com/office/powerpoint/2010/main" val="3235322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4</a:t>
            </a:fld>
            <a:endParaRPr lang="en-US"/>
          </a:p>
        </p:txBody>
      </p:sp>
    </p:spTree>
    <p:extLst>
      <p:ext uri="{BB962C8B-B14F-4D97-AF65-F5344CB8AC3E}">
        <p14:creationId xmlns:p14="http://schemas.microsoft.com/office/powerpoint/2010/main" val="21918635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22</a:t>
            </a:fld>
            <a:endParaRPr lang="en-US"/>
          </a:p>
        </p:txBody>
      </p:sp>
    </p:spTree>
    <p:extLst>
      <p:ext uri="{BB962C8B-B14F-4D97-AF65-F5344CB8AC3E}">
        <p14:creationId xmlns:p14="http://schemas.microsoft.com/office/powerpoint/2010/main" val="3488163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5</a:t>
            </a:fld>
            <a:endParaRPr lang="en-US"/>
          </a:p>
        </p:txBody>
      </p:sp>
    </p:spTree>
    <p:extLst>
      <p:ext uri="{BB962C8B-B14F-4D97-AF65-F5344CB8AC3E}">
        <p14:creationId xmlns:p14="http://schemas.microsoft.com/office/powerpoint/2010/main" val="881738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DON’T SHOW THE PICTURE UNTIL THE END OF THE ACTIVITY</a:t>
            </a: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6</a:t>
            </a:fld>
            <a:endParaRPr lang="en-US"/>
          </a:p>
        </p:txBody>
      </p:sp>
    </p:spTree>
    <p:extLst>
      <p:ext uri="{BB962C8B-B14F-4D97-AF65-F5344CB8AC3E}">
        <p14:creationId xmlns:p14="http://schemas.microsoft.com/office/powerpoint/2010/main" val="1449120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DON’T SHOW THE PICTURE UNTIL THE END OF THE ACTIVITY</a:t>
            </a: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7</a:t>
            </a:fld>
            <a:endParaRPr lang="en-US"/>
          </a:p>
        </p:txBody>
      </p:sp>
    </p:spTree>
    <p:extLst>
      <p:ext uri="{BB962C8B-B14F-4D97-AF65-F5344CB8AC3E}">
        <p14:creationId xmlns:p14="http://schemas.microsoft.com/office/powerpoint/2010/main" val="27649172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8</a:t>
            </a:fld>
            <a:endParaRPr lang="en-US"/>
          </a:p>
        </p:txBody>
      </p:sp>
    </p:spTree>
    <p:extLst>
      <p:ext uri="{BB962C8B-B14F-4D97-AF65-F5344CB8AC3E}">
        <p14:creationId xmlns:p14="http://schemas.microsoft.com/office/powerpoint/2010/main" val="661824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9</a:t>
            </a:fld>
            <a:endParaRPr lang="en-US"/>
          </a:p>
        </p:txBody>
      </p:sp>
    </p:spTree>
    <p:extLst>
      <p:ext uri="{BB962C8B-B14F-4D97-AF65-F5344CB8AC3E}">
        <p14:creationId xmlns:p14="http://schemas.microsoft.com/office/powerpoint/2010/main" val="21031259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10</a:t>
            </a:fld>
            <a:endParaRPr lang="en-US"/>
          </a:p>
        </p:txBody>
      </p:sp>
    </p:spTree>
    <p:extLst>
      <p:ext uri="{BB962C8B-B14F-4D97-AF65-F5344CB8AC3E}">
        <p14:creationId xmlns:p14="http://schemas.microsoft.com/office/powerpoint/2010/main" val="29563797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AU" dirty="0"/>
          </a:p>
        </p:txBody>
      </p:sp>
      <p:sp>
        <p:nvSpPr>
          <p:cNvPr id="4" name="Slide Number Placeholder 3"/>
          <p:cNvSpPr>
            <a:spLocks noGrp="1"/>
          </p:cNvSpPr>
          <p:nvPr>
            <p:ph type="sldNum" sz="quarter" idx="5"/>
          </p:nvPr>
        </p:nvSpPr>
        <p:spPr/>
        <p:txBody>
          <a:bodyPr/>
          <a:lstStyle/>
          <a:p>
            <a:fld id="{D01E1259-DC96-134E-9F84-18D58A82151A}" type="slidenum">
              <a:rPr lang="en-US" smtClean="0"/>
              <a:t>11</a:t>
            </a:fld>
            <a:endParaRPr lang="en-US"/>
          </a:p>
        </p:txBody>
      </p:sp>
    </p:spTree>
    <p:extLst>
      <p:ext uri="{BB962C8B-B14F-4D97-AF65-F5344CB8AC3E}">
        <p14:creationId xmlns:p14="http://schemas.microsoft.com/office/powerpoint/2010/main" val="20341939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Quote/Feature text">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11514E-FC62-15C9-1436-0CFD4136A0AC}"/>
              </a:ext>
            </a:extLst>
          </p:cNvPr>
          <p:cNvSpPr>
            <a:spLocks noGrp="1"/>
          </p:cNvSpPr>
          <p:nvPr>
            <p:ph type="subTitle" idx="1" hasCustomPrompt="1"/>
          </p:nvPr>
        </p:nvSpPr>
        <p:spPr>
          <a:xfrm>
            <a:off x="2189923" y="1773238"/>
            <a:ext cx="9144000" cy="1655762"/>
          </a:xfrm>
        </p:spPr>
        <p:txBody>
          <a:bodyPr>
            <a:normAutofit/>
          </a:bodyPr>
          <a:lstStyle>
            <a:lvl1pPr marL="0" indent="0" algn="ctr">
              <a:buNone/>
              <a:defRPr sz="2800" b="0" i="0">
                <a:solidFill>
                  <a:srgbClr val="EBE3C0"/>
                </a:solidFill>
                <a:latin typeface="Avenir Next LT Pro" panose="020B0504020202020204" pitchFamily="34"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text style</a:t>
            </a:r>
            <a:endParaRPr lang="en-US" dirty="0"/>
          </a:p>
        </p:txBody>
      </p:sp>
    </p:spTree>
    <p:extLst>
      <p:ext uri="{BB962C8B-B14F-4D97-AF65-F5344CB8AC3E}">
        <p14:creationId xmlns:p14="http://schemas.microsoft.com/office/powerpoint/2010/main" val="22631898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5BB7C-1668-EF82-337B-B4498D34ECD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7E79705-5765-32BC-637B-A4DBFCADFE30}"/>
              </a:ext>
            </a:extLst>
          </p:cNvPr>
          <p:cNvSpPr>
            <a:spLocks noGrp="1"/>
          </p:cNvSpPr>
          <p:nvPr>
            <p:ph sz="half" idx="1"/>
          </p:nvPr>
        </p:nvSpPr>
        <p:spPr>
          <a:xfrm>
            <a:off x="1587968" y="1825625"/>
            <a:ext cx="4114800" cy="40682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6A320B16-250C-303B-972B-C0691492F824}"/>
              </a:ext>
            </a:extLst>
          </p:cNvPr>
          <p:cNvSpPr>
            <a:spLocks noGrp="1"/>
          </p:cNvSpPr>
          <p:nvPr>
            <p:ph sz="half" idx="2"/>
          </p:nvPr>
        </p:nvSpPr>
        <p:spPr>
          <a:xfrm>
            <a:off x="6019292" y="1825625"/>
            <a:ext cx="4114800" cy="40682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291817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A0648-7015-32FF-8ED8-9CC932D85CEC}"/>
              </a:ext>
            </a:extLst>
          </p:cNvPr>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3997003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71739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C2C2C-2D1D-4B31-A4DA-9D0DF08E0069}"/>
              </a:ext>
            </a:extLst>
          </p:cNvPr>
          <p:cNvSpPr>
            <a:spLocks noGrp="1"/>
          </p:cNvSpPr>
          <p:nvPr>
            <p:ph type="title"/>
          </p:nvPr>
        </p:nvSpPr>
        <p:spPr>
          <a:xfrm>
            <a:off x="1701436"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C504BED-FD4F-3EC8-4F6E-0F730CC63625}"/>
              </a:ext>
            </a:extLst>
          </p:cNvPr>
          <p:cNvSpPr>
            <a:spLocks noGrp="1"/>
          </p:cNvSpPr>
          <p:nvPr>
            <p:ph idx="1"/>
          </p:nvPr>
        </p:nvSpPr>
        <p:spPr>
          <a:xfrm>
            <a:off x="5867400" y="987425"/>
            <a:ext cx="442444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DADDE63-F19A-4B42-2BAC-B2774637A1A7}"/>
              </a:ext>
            </a:extLst>
          </p:cNvPr>
          <p:cNvSpPr>
            <a:spLocks noGrp="1"/>
          </p:cNvSpPr>
          <p:nvPr>
            <p:ph type="body" sz="half" idx="2"/>
          </p:nvPr>
        </p:nvSpPr>
        <p:spPr>
          <a:xfrm>
            <a:off x="1701436"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3213674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2CA62-FF1C-6C86-30CE-E4729CD5511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C012D09-41EC-9433-7D3B-A1B057E6A2B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284113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121B2-B907-CCB3-3A5D-29B269644751}"/>
              </a:ext>
            </a:extLst>
          </p:cNvPr>
          <p:cNvSpPr>
            <a:spLocks noGrp="1"/>
          </p:cNvSpPr>
          <p:nvPr>
            <p:ph type="title"/>
          </p:nvPr>
        </p:nvSpPr>
        <p:spPr>
          <a:xfrm>
            <a:off x="1537528" y="1709738"/>
            <a:ext cx="10515600" cy="2852737"/>
          </a:xfrm>
        </p:spPr>
        <p:txBody>
          <a:bodyPr anchor="b">
            <a:normAutofit/>
          </a:bodyPr>
          <a:lstStyle>
            <a:lvl1pPr>
              <a:defRPr sz="4800"/>
            </a:lvl1p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EA624766-5F01-050E-5F98-CCE4C120146C}"/>
              </a:ext>
            </a:extLst>
          </p:cNvPr>
          <p:cNvSpPr>
            <a:spLocks noGrp="1"/>
          </p:cNvSpPr>
          <p:nvPr>
            <p:ph type="body" idx="1" hasCustomPrompt="1"/>
          </p:nvPr>
        </p:nvSpPr>
        <p:spPr>
          <a:xfrm>
            <a:off x="1537528" y="4589463"/>
            <a:ext cx="10515600" cy="1500187"/>
          </a:xfrm>
        </p:spPr>
        <p:txBody>
          <a:bodyPr>
            <a:normAutofit/>
          </a:bodyPr>
          <a:lstStyle>
            <a:lvl1pPr marL="0" indent="0">
              <a:buNone/>
              <a:defRPr sz="2000">
                <a:solidFill>
                  <a:srgbClr val="EBE3C0"/>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276827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91E46-8AE7-9C11-C197-00A6289DCC4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2E87C85-0E2C-8362-50B8-F8D1173E5BA9}"/>
              </a:ext>
            </a:extLst>
          </p:cNvPr>
          <p:cNvSpPr>
            <a:spLocks noGrp="1"/>
          </p:cNvSpPr>
          <p:nvPr>
            <p:ph sz="half" idx="1"/>
          </p:nvPr>
        </p:nvSpPr>
        <p:spPr>
          <a:xfrm>
            <a:off x="1560441" y="1825625"/>
            <a:ext cx="4764157"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91CB93C-A1D2-019C-05DD-D473E20A2D36}"/>
              </a:ext>
            </a:extLst>
          </p:cNvPr>
          <p:cNvSpPr>
            <a:spLocks noGrp="1"/>
          </p:cNvSpPr>
          <p:nvPr>
            <p:ph sz="half" idx="2"/>
          </p:nvPr>
        </p:nvSpPr>
        <p:spPr>
          <a:xfrm>
            <a:off x="6894441" y="1825625"/>
            <a:ext cx="4764157"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803541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73F01-6BED-FCB5-CD38-6FF7E467F6E4}"/>
              </a:ext>
            </a:extLst>
          </p:cNvPr>
          <p:cNvSpPr>
            <a:spLocks noGrp="1"/>
          </p:cNvSpPr>
          <p:nvPr>
            <p:ph type="title" hasCustomPrompt="1"/>
          </p:nvPr>
        </p:nvSpPr>
        <p:spPr/>
        <p:txBody>
          <a:bodyPr/>
          <a:lstStyle/>
          <a:p>
            <a:r>
              <a:rPr lang="en-GB" dirty="0"/>
              <a:t>Click to edit text</a:t>
            </a:r>
            <a:endParaRPr lang="en-US" dirty="0"/>
          </a:p>
        </p:txBody>
      </p:sp>
    </p:spTree>
    <p:extLst>
      <p:ext uri="{BB962C8B-B14F-4D97-AF65-F5344CB8AC3E}">
        <p14:creationId xmlns:p14="http://schemas.microsoft.com/office/powerpoint/2010/main" val="1382123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75115F3-4A89-055A-ED5A-481A1E9B5D58}"/>
              </a:ext>
            </a:extLst>
          </p:cNvPr>
          <p:cNvPicPr>
            <a:picLocks noChangeAspect="1"/>
          </p:cNvPicPr>
          <p:nvPr userDrawn="1"/>
        </p:nvPicPr>
        <p:blipFill>
          <a:blip r:embed="rId2"/>
          <a:srcRect t="348" b="348"/>
          <a:stretch/>
        </p:blipFill>
        <p:spPr>
          <a:xfrm>
            <a:off x="-85344" y="0"/>
            <a:ext cx="12277344" cy="6858000"/>
          </a:xfrm>
          <a:prstGeom prst="rect">
            <a:avLst/>
          </a:prstGeom>
        </p:spPr>
      </p:pic>
      <p:pic>
        <p:nvPicPr>
          <p:cNvPr id="4" name="Picture 3">
            <a:extLst>
              <a:ext uri="{FF2B5EF4-FFF2-40B4-BE49-F238E27FC236}">
                <a16:creationId xmlns:a16="http://schemas.microsoft.com/office/drawing/2014/main" id="{0C2A7446-0D6F-7862-8F7B-C9E38ECF7863}"/>
              </a:ext>
            </a:extLst>
          </p:cNvPr>
          <p:cNvPicPr>
            <a:picLocks noChangeAspect="1"/>
          </p:cNvPicPr>
          <p:nvPr userDrawn="1"/>
        </p:nvPicPr>
        <p:blipFill>
          <a:blip r:embed="rId3"/>
          <a:srcRect/>
          <a:stretch/>
        </p:blipFill>
        <p:spPr>
          <a:xfrm>
            <a:off x="10244995" y="1371600"/>
            <a:ext cx="1641566" cy="1161393"/>
          </a:xfrm>
          <a:prstGeom prst="rect">
            <a:avLst/>
          </a:prstGeom>
        </p:spPr>
      </p:pic>
      <p:sp>
        <p:nvSpPr>
          <p:cNvPr id="8" name="Title 7">
            <a:extLst>
              <a:ext uri="{FF2B5EF4-FFF2-40B4-BE49-F238E27FC236}">
                <a16:creationId xmlns:a16="http://schemas.microsoft.com/office/drawing/2014/main" id="{A6085633-E785-346F-CD34-631CD3F63F54}"/>
              </a:ext>
            </a:extLst>
          </p:cNvPr>
          <p:cNvSpPr>
            <a:spLocks noGrp="1"/>
          </p:cNvSpPr>
          <p:nvPr>
            <p:ph type="title"/>
          </p:nvPr>
        </p:nvSpPr>
        <p:spPr>
          <a:xfrm>
            <a:off x="5734877" y="2325757"/>
            <a:ext cx="6072171" cy="1532799"/>
          </a:xfrm>
        </p:spPr>
        <p:txBody>
          <a:bodyPr anchor="b">
            <a:noAutofit/>
          </a:bodyPr>
          <a:lstStyle>
            <a:lvl1pPr>
              <a:defRPr sz="5400"/>
            </a:lvl1pPr>
          </a:lstStyle>
          <a:p>
            <a:r>
              <a:rPr lang="en-GB" dirty="0"/>
              <a:t>Click to edit Master title style</a:t>
            </a:r>
            <a:endParaRPr lang="en-US" dirty="0"/>
          </a:p>
        </p:txBody>
      </p:sp>
      <p:sp>
        <p:nvSpPr>
          <p:cNvPr id="9" name="Text Placeholder 2">
            <a:extLst>
              <a:ext uri="{FF2B5EF4-FFF2-40B4-BE49-F238E27FC236}">
                <a16:creationId xmlns:a16="http://schemas.microsoft.com/office/drawing/2014/main" id="{E85690A4-B80F-6200-8C9F-5461B3650089}"/>
              </a:ext>
            </a:extLst>
          </p:cNvPr>
          <p:cNvSpPr>
            <a:spLocks noGrp="1"/>
          </p:cNvSpPr>
          <p:nvPr>
            <p:ph type="body" idx="1" hasCustomPrompt="1"/>
          </p:nvPr>
        </p:nvSpPr>
        <p:spPr>
          <a:xfrm>
            <a:off x="5734877" y="3986214"/>
            <a:ext cx="6072170" cy="1033736"/>
          </a:xfrm>
        </p:spPr>
        <p:txBody>
          <a:bodyPr>
            <a:normAutofit/>
          </a:bodyPr>
          <a:lstStyle>
            <a:lvl1pPr marL="0" indent="0">
              <a:buNone/>
              <a:defRPr sz="2000">
                <a:solidFill>
                  <a:srgbClr val="EBE3C0"/>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2233090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C78A0-D2D5-B477-684F-E32028754697}"/>
              </a:ext>
            </a:extLst>
          </p:cNvPr>
          <p:cNvSpPr>
            <a:spLocks noGrp="1"/>
          </p:cNvSpPr>
          <p:nvPr>
            <p:ph type="title"/>
          </p:nvPr>
        </p:nvSpPr>
        <p:spPr>
          <a:xfrm>
            <a:off x="1585222"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7B4A1DD9-ABE6-3FBE-7464-A7CAD426CC85}"/>
              </a:ext>
            </a:extLst>
          </p:cNvPr>
          <p:cNvSpPr>
            <a:spLocks noGrp="1"/>
          </p:cNvSpPr>
          <p:nvPr>
            <p:ph type="pic" idx="1"/>
          </p:nvPr>
        </p:nvSpPr>
        <p:spPr>
          <a:xfrm>
            <a:off x="6003234" y="987425"/>
            <a:ext cx="535215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485393B-2B77-1F4E-95AB-5CE704227438}"/>
              </a:ext>
            </a:extLst>
          </p:cNvPr>
          <p:cNvSpPr>
            <a:spLocks noGrp="1"/>
          </p:cNvSpPr>
          <p:nvPr>
            <p:ph type="body" sz="half" idx="2"/>
          </p:nvPr>
        </p:nvSpPr>
        <p:spPr>
          <a:xfrm>
            <a:off x="158522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2610852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FD495-ED53-F7CE-004C-7DD54EBCAF6A}"/>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EB32DEBA-DE2C-DBC1-BD35-C8C78E4904B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1968988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47A46-4ABF-AF1C-7D68-29879A04744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C6A87FE-5838-1139-B5A0-C77E941416B2}"/>
              </a:ext>
            </a:extLst>
          </p:cNvPr>
          <p:cNvSpPr>
            <a:spLocks noGrp="1"/>
          </p:cNvSpPr>
          <p:nvPr>
            <p:ph idx="1"/>
          </p:nvPr>
        </p:nvSpPr>
        <p:spPr>
          <a:xfrm>
            <a:off x="1587968" y="1815686"/>
            <a:ext cx="8546124" cy="392913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89415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theme" Target="../theme/theme2.xml"/><Relationship Id="rId1" Type="http://schemas.openxmlformats.org/officeDocument/2006/relationships/slideLayout" Target="../slideLayouts/slideLayout8.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1.xml"/><Relationship Id="rId7" Type="http://schemas.openxmlformats.org/officeDocument/2006/relationships/image" Target="../media/image5.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theme" Target="../theme/theme3.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B9DAA5B-F0B3-0B71-1D0B-B207D3F259BE}"/>
              </a:ext>
            </a:extLst>
          </p:cNvPr>
          <p:cNvSpPr/>
          <p:nvPr userDrawn="1"/>
        </p:nvSpPr>
        <p:spPr>
          <a:xfrm>
            <a:off x="0" y="0"/>
            <a:ext cx="12192000" cy="6858000"/>
          </a:xfrm>
          <a:prstGeom prst="rect">
            <a:avLst/>
          </a:prstGeom>
          <a:solidFill>
            <a:srgbClr val="9C29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endParaRPr>
          </a:p>
        </p:txBody>
      </p:sp>
      <p:sp>
        <p:nvSpPr>
          <p:cNvPr id="2" name="Title Placeholder 1">
            <a:extLst>
              <a:ext uri="{FF2B5EF4-FFF2-40B4-BE49-F238E27FC236}">
                <a16:creationId xmlns:a16="http://schemas.microsoft.com/office/drawing/2014/main" id="{151F192A-909E-1741-B0C8-CD42135D0C0F}"/>
              </a:ext>
            </a:extLst>
          </p:cNvPr>
          <p:cNvSpPr>
            <a:spLocks noGrp="1"/>
          </p:cNvSpPr>
          <p:nvPr>
            <p:ph type="title"/>
          </p:nvPr>
        </p:nvSpPr>
        <p:spPr>
          <a:xfrm>
            <a:off x="1560442" y="365125"/>
            <a:ext cx="10098157"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2843444A-B977-0DE6-9CF8-376949BEDFF0}"/>
              </a:ext>
            </a:extLst>
          </p:cNvPr>
          <p:cNvSpPr>
            <a:spLocks noGrp="1"/>
          </p:cNvSpPr>
          <p:nvPr>
            <p:ph type="body" idx="1"/>
          </p:nvPr>
        </p:nvSpPr>
        <p:spPr>
          <a:xfrm>
            <a:off x="1560442" y="1825625"/>
            <a:ext cx="1009815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12" name="Picture 11">
            <a:extLst>
              <a:ext uri="{FF2B5EF4-FFF2-40B4-BE49-F238E27FC236}">
                <a16:creationId xmlns:a16="http://schemas.microsoft.com/office/drawing/2014/main" id="{B870D1F3-E23A-82E6-6607-94E03209D876}"/>
              </a:ext>
            </a:extLst>
          </p:cNvPr>
          <p:cNvPicPr>
            <a:picLocks noChangeAspect="1"/>
          </p:cNvPicPr>
          <p:nvPr userDrawn="1"/>
        </p:nvPicPr>
        <p:blipFill>
          <a:blip r:embed="rId9"/>
          <a:srcRect/>
          <a:stretch/>
        </p:blipFill>
        <p:spPr>
          <a:xfrm>
            <a:off x="10577195" y="5871901"/>
            <a:ext cx="1289811" cy="912529"/>
          </a:xfrm>
          <a:prstGeom prst="rect">
            <a:avLst/>
          </a:prstGeom>
        </p:spPr>
      </p:pic>
      <p:pic>
        <p:nvPicPr>
          <p:cNvPr id="13" name="Picture 12" descr="Bar chart&#10;&#10;Description automatically generated with medium confidence">
            <a:extLst>
              <a:ext uri="{FF2B5EF4-FFF2-40B4-BE49-F238E27FC236}">
                <a16:creationId xmlns:a16="http://schemas.microsoft.com/office/drawing/2014/main" id="{5738D90F-D89B-1E2A-9CFA-F385FD5DBB47}"/>
              </a:ext>
            </a:extLst>
          </p:cNvPr>
          <p:cNvPicPr>
            <a:picLocks noChangeAspect="1"/>
          </p:cNvPicPr>
          <p:nvPr userDrawn="1"/>
        </p:nvPicPr>
        <p:blipFill rotWithShape="1">
          <a:blip r:embed="rId10"/>
          <a:srcRect l="58698" t="48533" r="26349"/>
          <a:stretch/>
        </p:blipFill>
        <p:spPr>
          <a:xfrm>
            <a:off x="-49695" y="-1"/>
            <a:ext cx="1427608" cy="7033825"/>
          </a:xfrm>
          <a:prstGeom prst="rect">
            <a:avLst/>
          </a:prstGeom>
        </p:spPr>
      </p:pic>
    </p:spTree>
    <p:extLst>
      <p:ext uri="{BB962C8B-B14F-4D97-AF65-F5344CB8AC3E}">
        <p14:creationId xmlns:p14="http://schemas.microsoft.com/office/powerpoint/2010/main" val="2929977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7" r:id="rId7"/>
  </p:sldLayoutIdLst>
  <p:txStyles>
    <p:titleStyle>
      <a:lvl1pPr algn="l" defTabSz="914400" rtl="0" eaLnBrk="1" latinLnBrk="0" hangingPunct="1">
        <a:lnSpc>
          <a:spcPct val="90000"/>
        </a:lnSpc>
        <a:spcBef>
          <a:spcPct val="0"/>
        </a:spcBef>
        <a:buNone/>
        <a:defRPr sz="3600" b="1" i="0" kern="1200">
          <a:solidFill>
            <a:srgbClr val="EBE3C0"/>
          </a:solidFill>
          <a:latin typeface="PLAYFAIR DISPLAY BLACK ROMA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Avenir Next LT Pro Light" panose="020B03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Avenir Next LT Pro Light" panose="020B03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Avenir Next LT Pro Light" panose="020B03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Avenir Next LT Pro Light" panose="020B03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Avenir Next LT Pro Light" panose="020B03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52A11FAB-E1AA-9E80-4F69-DEF1C0F85732}"/>
              </a:ext>
            </a:extLst>
          </p:cNvPr>
          <p:cNvPicPr>
            <a:picLocks noChangeAspect="1"/>
          </p:cNvPicPr>
          <p:nvPr userDrawn="1"/>
        </p:nvPicPr>
        <p:blipFill rotWithShape="1">
          <a:blip r:embed="rId3"/>
          <a:srcRect t="695"/>
          <a:stretch/>
        </p:blipFill>
        <p:spPr>
          <a:xfrm>
            <a:off x="-85344" y="0"/>
            <a:ext cx="12277344" cy="6858000"/>
          </a:xfrm>
          <a:prstGeom prst="rect">
            <a:avLst/>
          </a:prstGeom>
        </p:spPr>
      </p:pic>
      <p:sp>
        <p:nvSpPr>
          <p:cNvPr id="8" name="Rectangle 7">
            <a:extLst>
              <a:ext uri="{FF2B5EF4-FFF2-40B4-BE49-F238E27FC236}">
                <a16:creationId xmlns:a16="http://schemas.microsoft.com/office/drawing/2014/main" id="{AD7C8423-EE07-9663-3AD4-4D1898D8AF33}"/>
              </a:ext>
            </a:extLst>
          </p:cNvPr>
          <p:cNvSpPr/>
          <p:nvPr userDrawn="1"/>
        </p:nvSpPr>
        <p:spPr>
          <a:xfrm>
            <a:off x="5425441" y="1341120"/>
            <a:ext cx="6766560" cy="4145280"/>
          </a:xfrm>
          <a:prstGeom prst="rect">
            <a:avLst/>
          </a:prstGeom>
          <a:solidFill>
            <a:srgbClr val="9C29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8D99687B-8C1D-C831-0E9D-91510125DC2B}"/>
              </a:ext>
            </a:extLst>
          </p:cNvPr>
          <p:cNvPicPr>
            <a:picLocks noChangeAspect="1"/>
          </p:cNvPicPr>
          <p:nvPr userDrawn="1"/>
        </p:nvPicPr>
        <p:blipFill>
          <a:blip r:embed="rId4"/>
          <a:srcRect/>
          <a:stretch/>
        </p:blipFill>
        <p:spPr>
          <a:xfrm>
            <a:off x="10244995" y="1371600"/>
            <a:ext cx="1641566" cy="1161393"/>
          </a:xfrm>
          <a:prstGeom prst="rect">
            <a:avLst/>
          </a:prstGeom>
        </p:spPr>
      </p:pic>
      <p:sp>
        <p:nvSpPr>
          <p:cNvPr id="10" name="Title 1">
            <a:extLst>
              <a:ext uri="{FF2B5EF4-FFF2-40B4-BE49-F238E27FC236}">
                <a16:creationId xmlns:a16="http://schemas.microsoft.com/office/drawing/2014/main" id="{404E566D-506B-4790-628D-E0AC82BBA7F3}"/>
              </a:ext>
            </a:extLst>
          </p:cNvPr>
          <p:cNvSpPr txBox="1">
            <a:spLocks/>
          </p:cNvSpPr>
          <p:nvPr userDrawn="1"/>
        </p:nvSpPr>
        <p:spPr>
          <a:xfrm>
            <a:off x="5717627" y="1704884"/>
            <a:ext cx="6000129" cy="2387600"/>
          </a:xfrm>
          <a:prstGeom prst="rect">
            <a:avLst/>
          </a:prstGeom>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b="1" i="0" dirty="0">
                <a:solidFill>
                  <a:srgbClr val="EBE3C0"/>
                </a:solidFill>
                <a:latin typeface="PLAYFAIR DISPLAY BLACK ROMAN" pitchFamily="2" charset="77"/>
              </a:rPr>
              <a:t>Click to edit Master title style</a:t>
            </a:r>
            <a:endParaRPr lang="en-US" sz="5400" b="1" i="0" dirty="0">
              <a:solidFill>
                <a:srgbClr val="EBE3C0"/>
              </a:solidFill>
              <a:latin typeface="PLAYFAIR DISPLAY BLACK ROMAN" pitchFamily="2" charset="77"/>
            </a:endParaRPr>
          </a:p>
        </p:txBody>
      </p:sp>
      <p:sp>
        <p:nvSpPr>
          <p:cNvPr id="11" name="Subtitle 2">
            <a:extLst>
              <a:ext uri="{FF2B5EF4-FFF2-40B4-BE49-F238E27FC236}">
                <a16:creationId xmlns:a16="http://schemas.microsoft.com/office/drawing/2014/main" id="{5191D6F8-188D-06FC-E5C1-A5199A47A5AC}"/>
              </a:ext>
            </a:extLst>
          </p:cNvPr>
          <p:cNvSpPr txBox="1">
            <a:spLocks/>
          </p:cNvSpPr>
          <p:nvPr userDrawn="1"/>
        </p:nvSpPr>
        <p:spPr>
          <a:xfrm>
            <a:off x="5717627" y="4092484"/>
            <a:ext cx="6000129" cy="1655762"/>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2000" b="0" i="0" dirty="0">
                <a:solidFill>
                  <a:srgbClr val="EBE3C0"/>
                </a:solidFill>
                <a:latin typeface="Avenir Next LT Pro" panose="020B0504020202020204" pitchFamily="34" charset="77"/>
              </a:rPr>
              <a:t>CLICK TO EDIT MASTER SUBTITLE STYLE</a:t>
            </a:r>
            <a:endParaRPr lang="en-US" sz="2000" b="0" i="0" dirty="0">
              <a:solidFill>
                <a:srgbClr val="EBE3C0"/>
              </a:solidFill>
              <a:latin typeface="Avenir Next LT Pro" panose="020B0504020202020204" pitchFamily="34" charset="77"/>
            </a:endParaRPr>
          </a:p>
        </p:txBody>
      </p:sp>
    </p:spTree>
    <p:extLst>
      <p:ext uri="{BB962C8B-B14F-4D97-AF65-F5344CB8AC3E}">
        <p14:creationId xmlns:p14="http://schemas.microsoft.com/office/powerpoint/2010/main" val="112923223"/>
      </p:ext>
    </p:extLst>
  </p:cSld>
  <p:clrMap bg1="lt1" tx1="dk1" bg2="lt2" tx2="dk2" accent1="accent1" accent2="accent2" accent3="accent3" accent4="accent4" accent5="accent5" accent6="accent6" hlink="hlink" folHlink="folHlink"/>
  <p:sldLayoutIdLst>
    <p:sldLayoutId id="214748366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242927-9D9D-8836-D72F-813E00946E59}"/>
              </a:ext>
            </a:extLst>
          </p:cNvPr>
          <p:cNvSpPr>
            <a:spLocks noGrp="1"/>
          </p:cNvSpPr>
          <p:nvPr>
            <p:ph type="title"/>
          </p:nvPr>
        </p:nvSpPr>
        <p:spPr>
          <a:xfrm>
            <a:off x="1587968" y="365125"/>
            <a:ext cx="8546124"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5E7CA30E-A020-C9FF-B3C5-7844A22B00A9}"/>
              </a:ext>
            </a:extLst>
          </p:cNvPr>
          <p:cNvSpPr>
            <a:spLocks noGrp="1"/>
          </p:cNvSpPr>
          <p:nvPr>
            <p:ph type="body" idx="1"/>
          </p:nvPr>
        </p:nvSpPr>
        <p:spPr>
          <a:xfrm>
            <a:off x="1587968" y="1835564"/>
            <a:ext cx="8546124" cy="3958949"/>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8" name="Picture 7" descr="Logo, company name&#10;&#10;Description automatically generated">
            <a:extLst>
              <a:ext uri="{FF2B5EF4-FFF2-40B4-BE49-F238E27FC236}">
                <a16:creationId xmlns:a16="http://schemas.microsoft.com/office/drawing/2014/main" id="{148C7EF5-B8F2-7CFA-8646-10119042D5B3}"/>
              </a:ext>
            </a:extLst>
          </p:cNvPr>
          <p:cNvPicPr>
            <a:picLocks noChangeAspect="1"/>
          </p:cNvPicPr>
          <p:nvPr userDrawn="1"/>
        </p:nvPicPr>
        <p:blipFill>
          <a:blip r:embed="rId7"/>
          <a:stretch>
            <a:fillRect/>
          </a:stretch>
        </p:blipFill>
        <p:spPr>
          <a:xfrm>
            <a:off x="10291597" y="5720941"/>
            <a:ext cx="1755860" cy="1242256"/>
          </a:xfrm>
          <a:prstGeom prst="rect">
            <a:avLst/>
          </a:prstGeom>
        </p:spPr>
      </p:pic>
      <p:pic>
        <p:nvPicPr>
          <p:cNvPr id="11" name="Picture 10" descr="Bar chart&#10;&#10;Description automatically generated with medium confidence">
            <a:extLst>
              <a:ext uri="{FF2B5EF4-FFF2-40B4-BE49-F238E27FC236}">
                <a16:creationId xmlns:a16="http://schemas.microsoft.com/office/drawing/2014/main" id="{1A43087D-2209-7A50-E400-C7FD8738E686}"/>
              </a:ext>
            </a:extLst>
          </p:cNvPr>
          <p:cNvPicPr>
            <a:picLocks noChangeAspect="1"/>
          </p:cNvPicPr>
          <p:nvPr userDrawn="1"/>
        </p:nvPicPr>
        <p:blipFill rotWithShape="1">
          <a:blip r:embed="rId8"/>
          <a:srcRect l="58698" t="48533" r="26349"/>
          <a:stretch/>
        </p:blipFill>
        <p:spPr>
          <a:xfrm>
            <a:off x="-49695" y="-1"/>
            <a:ext cx="1427608" cy="7033825"/>
          </a:xfrm>
          <a:prstGeom prst="rect">
            <a:avLst/>
          </a:prstGeom>
        </p:spPr>
      </p:pic>
    </p:spTree>
    <p:extLst>
      <p:ext uri="{BB962C8B-B14F-4D97-AF65-F5344CB8AC3E}">
        <p14:creationId xmlns:p14="http://schemas.microsoft.com/office/powerpoint/2010/main" val="3334428772"/>
      </p:ext>
    </p:extLst>
  </p:cSld>
  <p:clrMap bg1="lt1" tx1="dk1" bg2="lt2" tx2="dk2" accent1="accent1" accent2="accent2" accent3="accent3" accent4="accent4" accent5="accent5" accent6="accent6" hlink="hlink" folHlink="folHlink"/>
  <p:sldLayoutIdLst>
    <p:sldLayoutId id="2147483660" r:id="rId1"/>
    <p:sldLayoutId id="2147483662" r:id="rId2"/>
    <p:sldLayoutId id="2147483664" r:id="rId3"/>
    <p:sldLayoutId id="2147483665" r:id="rId4"/>
    <p:sldLayoutId id="2147483666" r:id="rId5"/>
  </p:sldLayoutIdLst>
  <p:txStyles>
    <p:titleStyle>
      <a:lvl1pPr algn="l" defTabSz="914400" rtl="0" eaLnBrk="1" latinLnBrk="0" hangingPunct="1">
        <a:lnSpc>
          <a:spcPct val="90000"/>
        </a:lnSpc>
        <a:spcBef>
          <a:spcPct val="0"/>
        </a:spcBef>
        <a:buNone/>
        <a:defRPr sz="3600" b="1" i="0" kern="1200">
          <a:solidFill>
            <a:srgbClr val="9C295C"/>
          </a:solidFill>
          <a:latin typeface="PLAYFAIR DISPLAY BLACK ROMA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venir Next LT Pro Light" panose="020B03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Light" panose="020B03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Next LT Pro Light" panose="020B03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Light" panose="020B03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Light" panose="020B03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90C39-42F7-47CA-7B7B-D954F881F31C}"/>
              </a:ext>
            </a:extLst>
          </p:cNvPr>
          <p:cNvSpPr>
            <a:spLocks noGrp="1"/>
          </p:cNvSpPr>
          <p:nvPr>
            <p:ph type="title"/>
          </p:nvPr>
        </p:nvSpPr>
        <p:spPr/>
        <p:txBody>
          <a:bodyPr/>
          <a:lstStyle/>
          <a:p>
            <a:r>
              <a:rPr lang="en-US" dirty="0"/>
              <a:t>Advent 2022</a:t>
            </a:r>
          </a:p>
        </p:txBody>
      </p:sp>
      <p:sp>
        <p:nvSpPr>
          <p:cNvPr id="3" name="Text Placeholder 2">
            <a:extLst>
              <a:ext uri="{FF2B5EF4-FFF2-40B4-BE49-F238E27FC236}">
                <a16:creationId xmlns:a16="http://schemas.microsoft.com/office/drawing/2014/main" id="{1488DC4C-2266-D21E-92CC-5C80536F464C}"/>
              </a:ext>
            </a:extLst>
          </p:cNvPr>
          <p:cNvSpPr>
            <a:spLocks noGrp="1"/>
          </p:cNvSpPr>
          <p:nvPr>
            <p:ph type="body" idx="1"/>
          </p:nvPr>
        </p:nvSpPr>
        <p:spPr/>
        <p:txBody>
          <a:bodyPr/>
          <a:lstStyle/>
          <a:p>
            <a:r>
              <a:rPr lang="en-US" dirty="0"/>
              <a:t>A Story of New Beginnings</a:t>
            </a:r>
          </a:p>
        </p:txBody>
      </p:sp>
    </p:spTree>
    <p:extLst>
      <p:ext uri="{BB962C8B-B14F-4D97-AF65-F5344CB8AC3E}">
        <p14:creationId xmlns:p14="http://schemas.microsoft.com/office/powerpoint/2010/main" val="27462789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2" y="1502861"/>
            <a:ext cx="9468677" cy="3852279"/>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a:t>
            </a:r>
            <a:r>
              <a:rPr lang="en-AU" dirty="0">
                <a:latin typeface="Avenir Next LT Pro" panose="020B0504020202020204" pitchFamily="34" charset="0"/>
              </a:rPr>
              <a:t> This letter is from Paul, a slave of Christ Jesus, chosen by God to be an apostle and sent out to preach his Good News.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2</a:t>
            </a:r>
            <a:r>
              <a:rPr lang="en-AU" dirty="0">
                <a:latin typeface="Avenir Next LT Pro" panose="020B0504020202020204" pitchFamily="34" charset="0"/>
              </a:rPr>
              <a:t> God promised this Good News long ago through his prophets in the holy Scriptures.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3</a:t>
            </a:r>
            <a:r>
              <a:rPr lang="en-AU" dirty="0">
                <a:latin typeface="Avenir Next LT Pro" panose="020B0504020202020204" pitchFamily="34" charset="0"/>
              </a:rPr>
              <a:t> The Good News is about his Son. In his earthly life he was born into King David’s family line, </a:t>
            </a:r>
            <a:endParaRPr lang="en-AU" b="1" dirty="0">
              <a:latin typeface="Avenir Next LT Pro" panose="020B0504020202020204" pitchFamily="34" charset="0"/>
            </a:endParaRPr>
          </a:p>
        </p:txBody>
      </p:sp>
    </p:spTree>
    <p:extLst>
      <p:ext uri="{BB962C8B-B14F-4D97-AF65-F5344CB8AC3E}">
        <p14:creationId xmlns:p14="http://schemas.microsoft.com/office/powerpoint/2010/main" val="1868079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2" y="1502861"/>
            <a:ext cx="9468677" cy="3852279"/>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4</a:t>
            </a:r>
            <a:r>
              <a:rPr lang="en-AU" dirty="0">
                <a:latin typeface="Avenir Next LT Pro" panose="020B0504020202020204" pitchFamily="34" charset="0"/>
              </a:rPr>
              <a:t> and he was shown to be the Son of God when he was raised from the dead by the power of the Holy Spirit. He is Jesus Christ our Lord.</a:t>
            </a:r>
          </a:p>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5 </a:t>
            </a:r>
            <a:r>
              <a:rPr lang="en-AU" dirty="0">
                <a:latin typeface="Avenir Next LT Pro" panose="020B0504020202020204" pitchFamily="34" charset="0"/>
              </a:rPr>
              <a:t>Through Christ, God has given us the privilege and authority as apostles to tell Gentiles everywhere what God has done for them, so that they will believe and obey him, bringing glory to his name.</a:t>
            </a:r>
          </a:p>
          <a:p>
            <a:pPr algn="l"/>
            <a:endParaRPr lang="en-AU" b="1" dirty="0">
              <a:latin typeface="Avenir Next LT Pro" panose="020B0504020202020204" pitchFamily="34" charset="0"/>
            </a:endParaRPr>
          </a:p>
        </p:txBody>
      </p:sp>
    </p:spTree>
    <p:extLst>
      <p:ext uri="{BB962C8B-B14F-4D97-AF65-F5344CB8AC3E}">
        <p14:creationId xmlns:p14="http://schemas.microsoft.com/office/powerpoint/2010/main" val="1470492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2" y="1502861"/>
            <a:ext cx="9468677" cy="3852279"/>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6</a:t>
            </a:r>
            <a:r>
              <a:rPr lang="en-AU" dirty="0">
                <a:latin typeface="Avenir Next LT Pro" panose="020B0504020202020204" pitchFamily="34" charset="0"/>
              </a:rPr>
              <a:t> And you are included among those Gentiles who have been called to belong to Jesus Christ.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7</a:t>
            </a:r>
            <a:r>
              <a:rPr lang="en-AU" dirty="0">
                <a:latin typeface="Avenir Next LT Pro" panose="020B0504020202020204" pitchFamily="34" charset="0"/>
              </a:rPr>
              <a:t> I am writing to all of you in Rome who are loved by God and are called to be his own holy people. May God our Father and the Lord Jesus Christ give you grace and peace.</a:t>
            </a:r>
          </a:p>
          <a:p>
            <a:pPr algn="l"/>
            <a:r>
              <a:rPr lang="en-AU" b="1" dirty="0">
                <a:latin typeface="Avenir Next LT Pro" panose="020B0504020202020204" pitchFamily="34" charset="0"/>
              </a:rPr>
              <a:t>Romans 1:1-7</a:t>
            </a:r>
          </a:p>
        </p:txBody>
      </p:sp>
    </p:spTree>
    <p:extLst>
      <p:ext uri="{BB962C8B-B14F-4D97-AF65-F5344CB8AC3E}">
        <p14:creationId xmlns:p14="http://schemas.microsoft.com/office/powerpoint/2010/main" val="4149118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291145"/>
            <a:ext cx="9144000" cy="4275711"/>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18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This is how Jesus the Messiah was born. His mother, Mary, was engaged to be married to Joseph. But before the marriage took place, while she was still a virgin, she became pregnant through the power of the Holy Spirit.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19</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Joseph, to whom she was engaged, was a righteous man and did not want to disgrace her publicly, so he decided to break the engagement quietly. </a:t>
            </a:r>
          </a:p>
        </p:txBody>
      </p:sp>
    </p:spTree>
    <p:extLst>
      <p:ext uri="{BB962C8B-B14F-4D97-AF65-F5344CB8AC3E}">
        <p14:creationId xmlns:p14="http://schemas.microsoft.com/office/powerpoint/2010/main" val="29253286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291145"/>
            <a:ext cx="9144000" cy="4275711"/>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20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As he considered this, an angel of the Lord appeared to him in a dream. “Joseph, son of David,” the angel said, “do not be afraid to take Mary as your wife. For the child within her was conceived by the Holy Spirit. </a:t>
            </a:r>
            <a:br>
              <a:rPr lang="en-AU" dirty="0">
                <a:effectLst/>
                <a:latin typeface="Avenir Next LT Pro" panose="020B0504020202020204" pitchFamily="34" charset="0"/>
                <a:ea typeface="Calibri" panose="020F0502020204030204" pitchFamily="34" charset="0"/>
                <a:cs typeface="Times New Roman" panose="02020603050405020304" pitchFamily="18" charset="0"/>
              </a:rPr>
            </a:b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21</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And she will have a son, and you are to name him Jesus, for he will save his people from their sins.”</a:t>
            </a:r>
          </a:p>
        </p:txBody>
      </p:sp>
    </p:spTree>
    <p:extLst>
      <p:ext uri="{BB962C8B-B14F-4D97-AF65-F5344CB8AC3E}">
        <p14:creationId xmlns:p14="http://schemas.microsoft.com/office/powerpoint/2010/main" val="17872992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291145"/>
            <a:ext cx="9144000" cy="4275711"/>
          </a:xfrm>
        </p:spPr>
        <p:txBody>
          <a:bodyPr anchor="ctr">
            <a:noAutofit/>
          </a:bodyPr>
          <a:lstStyle/>
          <a:p>
            <a:pPr algn="l"/>
            <a:r>
              <a:rPr lang="en-AU" b="1" baseline="30000" dirty="0">
                <a:latin typeface="Avenir Next LT Pro" panose="020B0504020202020204" pitchFamily="34" charset="0"/>
                <a:ea typeface="Calibri" panose="020F0502020204030204" pitchFamily="34" charset="0"/>
                <a:cs typeface="Times New Roman" panose="02020603050405020304" pitchFamily="18" charset="0"/>
              </a:rPr>
              <a:t>22</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All of this occurred to fulfill the Lord’s message through his prophet: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23</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“Look! The virgin will conceive a child! She will give birth to a son, and they will call him Immanuel, which means ‘God is with us.’”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24</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When Joseph woke up, he did as the angel of the Lord commanded and took Mary as his wife.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25</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But he did not have sexual relations with her until her son was born. And Joseph named him Jesus.</a:t>
            </a:r>
          </a:p>
          <a:p>
            <a:pPr algn="l"/>
            <a:r>
              <a:rPr lang="en-AU" b="1" dirty="0">
                <a:effectLst/>
                <a:latin typeface="Avenir Next LT Pro" panose="020B0504020202020204" pitchFamily="34" charset="0"/>
                <a:ea typeface="Calibri" panose="020F0502020204030204" pitchFamily="34" charset="0"/>
                <a:cs typeface="Times New Roman" panose="02020603050405020304" pitchFamily="18" charset="0"/>
              </a:rPr>
              <a:t>Matthew 1:18-25</a:t>
            </a:r>
          </a:p>
        </p:txBody>
      </p:sp>
    </p:spTree>
    <p:extLst>
      <p:ext uri="{BB962C8B-B14F-4D97-AF65-F5344CB8AC3E}">
        <p14:creationId xmlns:p14="http://schemas.microsoft.com/office/powerpoint/2010/main" val="29399997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291145"/>
            <a:ext cx="9144000" cy="4275711"/>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Please listen, O Shepherd of Israel, you who lead Joseph’s descendants like a flock. O God, enthroned above the cherubim, display your radiant glory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2</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to Ephraim, Benjamin, and Manasseh. Show us your mighty power. Come to rescue us!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3</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Turn us again to yourself, O God. Make your face shine down upon us. Only then will we be saved. </a:t>
            </a:r>
          </a:p>
        </p:txBody>
      </p:sp>
    </p:spTree>
    <p:extLst>
      <p:ext uri="{BB962C8B-B14F-4D97-AF65-F5344CB8AC3E}">
        <p14:creationId xmlns:p14="http://schemas.microsoft.com/office/powerpoint/2010/main" val="5911797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331615"/>
            <a:ext cx="9144000" cy="4194770"/>
          </a:xfrm>
        </p:spPr>
        <p:txBody>
          <a:bodyPr anchor="ctr">
            <a:noAutofit/>
          </a:bodyPr>
          <a:lstStyle/>
          <a:p>
            <a:pPr algn="l">
              <a:lnSpc>
                <a:spcPct val="107000"/>
              </a:lnSpc>
              <a:spcAft>
                <a:spcPts val="800"/>
              </a:spcAft>
            </a:pP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4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O Lord God of Heaven’s Armies, how long will you be angry with our prayers?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5</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You have fed us with sorrow and made us drink tears by the bucketful.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6</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You have made us the scorn of </a:t>
            </a:r>
            <a:r>
              <a:rPr lang="en-AU" dirty="0" err="1">
                <a:effectLst/>
                <a:latin typeface="Avenir Next LT Pro" panose="020B0504020202020204" pitchFamily="34" charset="0"/>
                <a:ea typeface="Calibri" panose="020F0502020204030204" pitchFamily="34" charset="0"/>
                <a:cs typeface="Times New Roman" panose="02020603050405020304" pitchFamily="18" charset="0"/>
              </a:rPr>
              <a:t>neighboring</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nations. Our enemies treat us as a joke.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7</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Turn us again to yourself, O God of Heaven’s Armies. Make your face shine down upon us. Only then will we be saved.</a:t>
            </a:r>
            <a:endParaRPr lang="en-AU" b="1" dirty="0">
              <a:effectLst/>
              <a:latin typeface="Avenir Next LT Pro" panose="020B05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472777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574800"/>
            <a:ext cx="9144000" cy="3708400"/>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16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For we are chopped up and burned by our enemies. May they perish at the sight of your frown.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17</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Strengthen the man you love, the son of your choice.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18</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Then we will never abandon you again. Revive us so we can call on your name once more.</a:t>
            </a:r>
          </a:p>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Psalm 80:1-7, 16-18</a:t>
            </a:r>
          </a:p>
        </p:txBody>
      </p:sp>
    </p:spTree>
    <p:extLst>
      <p:ext uri="{BB962C8B-B14F-4D97-AF65-F5344CB8AC3E}">
        <p14:creationId xmlns:p14="http://schemas.microsoft.com/office/powerpoint/2010/main" val="31825728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800029" y="2712240"/>
            <a:ext cx="9782371" cy="3171725"/>
          </a:xfrm>
        </p:spPr>
        <p:txBody>
          <a:bodyPr anchor="t">
            <a:noAutofit/>
          </a:bodyPr>
          <a:lstStyle/>
          <a:p>
            <a:pPr marL="514350" indent="-514350" algn="l">
              <a:buFont typeface="+mj-lt"/>
              <a:buAutoNum type="arabicPeriod"/>
            </a:pPr>
            <a:r>
              <a:rPr lang="en-AU" sz="3600" dirty="0">
                <a:effectLst/>
                <a:latin typeface="Avenir Next LT Pro" panose="020B0504020202020204" pitchFamily="34" charset="0"/>
                <a:ea typeface="Calibri" panose="020F0502020204030204" pitchFamily="34" charset="0"/>
                <a:cs typeface="Times New Roman" panose="02020603050405020304" pitchFamily="18" charset="0"/>
              </a:rPr>
              <a:t>Making hard choices - God with us</a:t>
            </a:r>
            <a:endParaRPr lang="en-US" sz="3600" dirty="0">
              <a:effectLst/>
              <a:latin typeface="Avenir Next LT Pro" panose="020B050402020202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CA6EFF1A-D6C1-4967-914F-61F15FC0E4BB}"/>
              </a:ext>
            </a:extLst>
          </p:cNvPr>
          <p:cNvSpPr txBox="1"/>
          <p:nvPr/>
        </p:nvSpPr>
        <p:spPr>
          <a:xfrm>
            <a:off x="1798287" y="1499804"/>
            <a:ext cx="9545129" cy="1200329"/>
          </a:xfrm>
          <a:prstGeom prst="rect">
            <a:avLst/>
          </a:prstGeom>
          <a:noFill/>
        </p:spPr>
        <p:txBody>
          <a:bodyPr wrap="square">
            <a:spAutoFit/>
          </a:bodyPr>
          <a:lstStyle/>
          <a:p>
            <a:pPr algn="l"/>
            <a:r>
              <a:rPr lang="en-AU" sz="3600" dirty="0">
                <a:solidFill>
                  <a:srgbClr val="EBE3C0"/>
                </a:solidFill>
                <a:latin typeface="Avenir Next LT Pro Demi" panose="020B0704020202020204" pitchFamily="34" charset="0"/>
              </a:rPr>
              <a:t>Message - A Story of New Beginnings</a:t>
            </a:r>
          </a:p>
          <a:p>
            <a:pPr algn="l"/>
            <a:r>
              <a:rPr lang="en-AU" sz="3600" dirty="0">
                <a:solidFill>
                  <a:srgbClr val="EBE3C0"/>
                </a:solidFill>
                <a:latin typeface="Avenir Next LT Pro Demi" panose="020B0704020202020204" pitchFamily="34" charset="0"/>
              </a:rPr>
              <a:t>God With Us</a:t>
            </a:r>
          </a:p>
        </p:txBody>
      </p:sp>
    </p:spTree>
    <p:extLst>
      <p:ext uri="{BB962C8B-B14F-4D97-AF65-F5344CB8AC3E}">
        <p14:creationId xmlns:p14="http://schemas.microsoft.com/office/powerpoint/2010/main" val="27503173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90C39-42F7-47CA-7B7B-D954F881F31C}"/>
              </a:ext>
            </a:extLst>
          </p:cNvPr>
          <p:cNvSpPr>
            <a:spLocks noGrp="1"/>
          </p:cNvSpPr>
          <p:nvPr>
            <p:ph type="title"/>
          </p:nvPr>
        </p:nvSpPr>
        <p:spPr/>
        <p:txBody>
          <a:bodyPr/>
          <a:lstStyle/>
          <a:p>
            <a:r>
              <a:rPr lang="en-US" dirty="0"/>
              <a:t>A Story of New Beginnings</a:t>
            </a:r>
          </a:p>
        </p:txBody>
      </p:sp>
      <p:sp>
        <p:nvSpPr>
          <p:cNvPr id="3" name="Text Placeholder 2">
            <a:extLst>
              <a:ext uri="{FF2B5EF4-FFF2-40B4-BE49-F238E27FC236}">
                <a16:creationId xmlns:a16="http://schemas.microsoft.com/office/drawing/2014/main" id="{1488DC4C-2266-D21E-92CC-5C80536F464C}"/>
              </a:ext>
            </a:extLst>
          </p:cNvPr>
          <p:cNvSpPr>
            <a:spLocks noGrp="1"/>
          </p:cNvSpPr>
          <p:nvPr>
            <p:ph type="body" idx="1"/>
          </p:nvPr>
        </p:nvSpPr>
        <p:spPr/>
        <p:txBody>
          <a:bodyPr/>
          <a:lstStyle/>
          <a:p>
            <a:r>
              <a:rPr lang="en-US" dirty="0"/>
              <a:t>God With Us</a:t>
            </a:r>
          </a:p>
        </p:txBody>
      </p:sp>
    </p:spTree>
    <p:extLst>
      <p:ext uri="{BB962C8B-B14F-4D97-AF65-F5344CB8AC3E}">
        <p14:creationId xmlns:p14="http://schemas.microsoft.com/office/powerpoint/2010/main" val="580220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792358" y="2714811"/>
            <a:ext cx="9790042" cy="3248667"/>
          </a:xfrm>
        </p:spPr>
        <p:txBody>
          <a:bodyPr anchor="t">
            <a:noAutofit/>
          </a:bodyPr>
          <a:lstStyle/>
          <a:p>
            <a:pPr marL="514350" indent="-514350" algn="l">
              <a:buFont typeface="+mj-lt"/>
              <a:buAutoNum type="arabicPeriod" startAt="2"/>
            </a:pPr>
            <a:r>
              <a:rPr lang="en-AU" sz="3600" dirty="0">
                <a:effectLst/>
                <a:latin typeface="Avenir Next LT Pro" panose="020B0504020202020204" pitchFamily="34" charset="0"/>
                <a:ea typeface="Calibri" panose="020F0502020204030204" pitchFamily="34" charset="0"/>
                <a:cs typeface="Times New Roman" panose="02020603050405020304" pitchFamily="18" charset="0"/>
              </a:rPr>
              <a:t>God has a plan for redemption – how do you see this unfolding in your life?</a:t>
            </a:r>
            <a:endParaRPr lang="en-US" sz="3600" dirty="0">
              <a:effectLst/>
              <a:latin typeface="Avenir Next LT Pro" panose="020B050402020202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CA6EFF1A-D6C1-4967-914F-61F15FC0E4BB}"/>
              </a:ext>
            </a:extLst>
          </p:cNvPr>
          <p:cNvSpPr txBox="1"/>
          <p:nvPr/>
        </p:nvSpPr>
        <p:spPr>
          <a:xfrm>
            <a:off x="1792358" y="2040547"/>
            <a:ext cx="7639877" cy="646331"/>
          </a:xfrm>
          <a:prstGeom prst="rect">
            <a:avLst/>
          </a:prstGeom>
          <a:noFill/>
        </p:spPr>
        <p:txBody>
          <a:bodyPr wrap="square">
            <a:spAutoFit/>
          </a:bodyPr>
          <a:lstStyle/>
          <a:p>
            <a:pPr algn="l"/>
            <a:r>
              <a:rPr lang="en-AU" sz="3600" dirty="0">
                <a:solidFill>
                  <a:srgbClr val="EBE3C0"/>
                </a:solidFill>
                <a:latin typeface="Avenir Next LT Pro Demi" panose="020B0704020202020204" pitchFamily="34" charset="0"/>
              </a:rPr>
              <a:t>God With Us</a:t>
            </a:r>
          </a:p>
        </p:txBody>
      </p:sp>
    </p:spTree>
    <p:extLst>
      <p:ext uri="{BB962C8B-B14F-4D97-AF65-F5344CB8AC3E}">
        <p14:creationId xmlns:p14="http://schemas.microsoft.com/office/powerpoint/2010/main" val="28941357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792357" y="2713380"/>
            <a:ext cx="9520814" cy="3276603"/>
          </a:xfrm>
        </p:spPr>
        <p:txBody>
          <a:bodyPr anchor="t">
            <a:noAutofit/>
          </a:bodyPr>
          <a:lstStyle/>
          <a:p>
            <a:pPr marL="514350" indent="-514350" algn="l">
              <a:buFont typeface="+mj-lt"/>
              <a:buAutoNum type="arabicPeriod" startAt="3"/>
            </a:pPr>
            <a:r>
              <a:rPr lang="en-AU" sz="3600" dirty="0">
                <a:effectLst/>
                <a:latin typeface="Avenir Next LT Pro" panose="020B0504020202020204" pitchFamily="34" charset="0"/>
                <a:ea typeface="Calibri" panose="020F0502020204030204" pitchFamily="34" charset="0"/>
                <a:cs typeface="Times New Roman" panose="02020603050405020304" pitchFamily="18" charset="0"/>
              </a:rPr>
              <a:t>Life can be a painful process – how have you experienced God’s presence with you through the challenges?</a:t>
            </a:r>
            <a:endParaRPr lang="en-US" sz="3600" dirty="0">
              <a:latin typeface="Avenir Next LT Pro" panose="020B0504020202020204" pitchFamily="34" charset="0"/>
            </a:endParaRPr>
          </a:p>
        </p:txBody>
      </p:sp>
      <p:sp>
        <p:nvSpPr>
          <p:cNvPr id="3" name="TextBox 2">
            <a:extLst>
              <a:ext uri="{FF2B5EF4-FFF2-40B4-BE49-F238E27FC236}">
                <a16:creationId xmlns:a16="http://schemas.microsoft.com/office/drawing/2014/main" id="{CA6EFF1A-D6C1-4967-914F-61F15FC0E4BB}"/>
              </a:ext>
            </a:extLst>
          </p:cNvPr>
          <p:cNvSpPr txBox="1"/>
          <p:nvPr/>
        </p:nvSpPr>
        <p:spPr>
          <a:xfrm>
            <a:off x="1792357" y="2039120"/>
            <a:ext cx="7639877" cy="646331"/>
          </a:xfrm>
          <a:prstGeom prst="rect">
            <a:avLst/>
          </a:prstGeom>
          <a:noFill/>
        </p:spPr>
        <p:txBody>
          <a:bodyPr wrap="square">
            <a:spAutoFit/>
          </a:bodyPr>
          <a:lstStyle/>
          <a:p>
            <a:pPr algn="l"/>
            <a:r>
              <a:rPr lang="en-AU" sz="3600" dirty="0">
                <a:solidFill>
                  <a:srgbClr val="EBE3C0"/>
                </a:solidFill>
                <a:latin typeface="Avenir Next LT Pro Demi" panose="020B0704020202020204" pitchFamily="34" charset="0"/>
              </a:rPr>
              <a:t>God With Us</a:t>
            </a:r>
          </a:p>
        </p:txBody>
      </p:sp>
    </p:spTree>
    <p:extLst>
      <p:ext uri="{BB962C8B-B14F-4D97-AF65-F5344CB8AC3E}">
        <p14:creationId xmlns:p14="http://schemas.microsoft.com/office/powerpoint/2010/main" val="33591174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1842052" y="1844414"/>
            <a:ext cx="9356035" cy="3169172"/>
          </a:xfrm>
        </p:spPr>
        <p:txBody>
          <a:bodyPr anchor="ctr">
            <a:normAutofit/>
          </a:bodyPr>
          <a:lstStyle/>
          <a:p>
            <a:r>
              <a:rPr lang="en-AU" dirty="0"/>
              <a:t>In his love God lives in us and with us and through us.</a:t>
            </a:r>
          </a:p>
          <a:p>
            <a:r>
              <a:rPr lang="en-AU" dirty="0"/>
              <a:t>God is with us in the tough decisions, with us in our shame, with us in our pain and with us in our joy.</a:t>
            </a:r>
          </a:p>
          <a:p>
            <a:r>
              <a:rPr lang="en-AU" dirty="0"/>
              <a:t>Today let us remember, Immanuel – God with us, and welcome him to live with us. </a:t>
            </a:r>
          </a:p>
        </p:txBody>
      </p:sp>
    </p:spTree>
    <p:extLst>
      <p:ext uri="{BB962C8B-B14F-4D97-AF65-F5344CB8AC3E}">
        <p14:creationId xmlns:p14="http://schemas.microsoft.com/office/powerpoint/2010/main" val="7396536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6503434" y="2601119"/>
            <a:ext cx="5106259" cy="1655762"/>
          </a:xfrm>
        </p:spPr>
        <p:txBody>
          <a:bodyPr anchor="ctr"/>
          <a:lstStyle/>
          <a:p>
            <a:r>
              <a:rPr lang="en-US" dirty="0"/>
              <a:t>Lighting the candle</a:t>
            </a:r>
          </a:p>
        </p:txBody>
      </p:sp>
      <p:pic>
        <p:nvPicPr>
          <p:cNvPr id="3" name="Picture 2">
            <a:extLst>
              <a:ext uri="{FF2B5EF4-FFF2-40B4-BE49-F238E27FC236}">
                <a16:creationId xmlns:a16="http://schemas.microsoft.com/office/drawing/2014/main" id="{4DDFFEFB-A774-4FE6-B486-780D9E589FC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048592" y="1321702"/>
            <a:ext cx="5616894" cy="4214597"/>
          </a:xfrm>
          <a:prstGeom prst="rect">
            <a:avLst/>
          </a:prstGeom>
          <a:noFill/>
        </p:spPr>
      </p:pic>
    </p:spTree>
    <p:extLst>
      <p:ext uri="{BB962C8B-B14F-4D97-AF65-F5344CB8AC3E}">
        <p14:creationId xmlns:p14="http://schemas.microsoft.com/office/powerpoint/2010/main" val="38040711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687931"/>
            <a:ext cx="9144000" cy="5482139"/>
          </a:xfrm>
        </p:spPr>
        <p:txBody>
          <a:bodyPr anchor="ctr">
            <a:noAutofit/>
          </a:bodyPr>
          <a:lstStyle/>
          <a:p>
            <a:pPr algn="l"/>
            <a:r>
              <a:rPr lang="en-AU" b="1" dirty="0">
                <a:effectLst/>
                <a:latin typeface="Avenir Next LT Pro" panose="020B0504020202020204" pitchFamily="34" charset="0"/>
                <a:ea typeface="Calibri" panose="020F0502020204030204" pitchFamily="34" charset="0"/>
                <a:cs typeface="Times New Roman" panose="02020603050405020304" pitchFamily="18" charset="0"/>
              </a:rPr>
              <a:t>Responsive Prayer</a:t>
            </a:r>
          </a:p>
          <a:p>
            <a:pPr algn="l"/>
            <a:endParaRPr lang="en-AU" dirty="0">
              <a:effectLst/>
              <a:latin typeface="Avenir Next LT Pro" panose="020B0504020202020204" pitchFamily="34" charset="0"/>
              <a:ea typeface="Calibri" panose="020F0502020204030204" pitchFamily="34" charset="0"/>
              <a:cs typeface="Times New Roman" panose="02020603050405020304" pitchFamily="18" charset="0"/>
            </a:endParaRPr>
          </a:p>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Leader: Shepherd of Israel, you lead the descendants of Joseph, and you sit on your throne above the winged creatures.</a:t>
            </a:r>
          </a:p>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Listen to our prayer and let your light shine for the tribes of Ephraim, Benjamin, and Manasseh. Save us by your power.</a:t>
            </a:r>
          </a:p>
          <a:p>
            <a:pPr algn="l"/>
            <a:endParaRPr lang="en-AU" dirty="0">
              <a:effectLst/>
              <a:latin typeface="Avenir Next LT Pro" panose="020B0504020202020204" pitchFamily="34" charset="0"/>
              <a:ea typeface="Calibri" panose="020F0502020204030204" pitchFamily="34" charset="0"/>
              <a:cs typeface="Times New Roman" panose="02020603050405020304" pitchFamily="18" charset="0"/>
            </a:endParaRPr>
          </a:p>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All: Our God, make us strong again!</a:t>
            </a:r>
          </a:p>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Smile on us and save us.</a:t>
            </a:r>
          </a:p>
          <a:p>
            <a:pPr algn="l"/>
            <a:endParaRPr lang="en-AU" dirty="0">
              <a:effectLst/>
              <a:latin typeface="Avenir Next LT Pro" panose="020B05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313241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138505"/>
            <a:ext cx="9144000" cy="4580991"/>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Leader: Lord God All-Powerful, how much longer will the prayers of your people make you angry?</a:t>
            </a:r>
          </a:p>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You gave us tears for food, and you made us drink them by the bowlful.</a:t>
            </a:r>
          </a:p>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Because of you, our enemies who live nearby laugh and joke about us.</a:t>
            </a:r>
          </a:p>
          <a:p>
            <a:pPr algn="l"/>
            <a:endParaRPr lang="en-AU" dirty="0">
              <a:effectLst/>
              <a:latin typeface="Avenir Next LT Pro" panose="020B0504020202020204" pitchFamily="34" charset="0"/>
              <a:ea typeface="Calibri" panose="020F0502020204030204" pitchFamily="34" charset="0"/>
              <a:cs typeface="Times New Roman" panose="02020603050405020304" pitchFamily="18" charset="0"/>
            </a:endParaRPr>
          </a:p>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All: Our God, make us strong again!</a:t>
            </a:r>
          </a:p>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Smile on us and save us.</a:t>
            </a:r>
          </a:p>
        </p:txBody>
      </p:sp>
    </p:spTree>
    <p:extLst>
      <p:ext uri="{BB962C8B-B14F-4D97-AF65-F5344CB8AC3E}">
        <p14:creationId xmlns:p14="http://schemas.microsoft.com/office/powerpoint/2010/main" val="368826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528261"/>
            <a:ext cx="9144000" cy="3801479"/>
          </a:xfrm>
        </p:spPr>
        <p:txBody>
          <a:bodyPr anchor="ctr">
            <a:noAutofit/>
          </a:bodyPr>
          <a:lstStyle/>
          <a:p>
            <a:pPr algn="l"/>
            <a:r>
              <a:rPr lang="en-AU" sz="3200" b="1" dirty="0">
                <a:effectLst/>
                <a:latin typeface="Avenir Next LT Pro" panose="020B0504020202020204" pitchFamily="34" charset="0"/>
                <a:ea typeface="Calibri" panose="020F0502020204030204" pitchFamily="34" charset="0"/>
                <a:cs typeface="Times New Roman" panose="02020603050405020304" pitchFamily="18" charset="0"/>
              </a:rPr>
              <a:t>Kids Time</a:t>
            </a:r>
          </a:p>
        </p:txBody>
      </p:sp>
    </p:spTree>
    <p:extLst>
      <p:ext uri="{BB962C8B-B14F-4D97-AF65-F5344CB8AC3E}">
        <p14:creationId xmlns:p14="http://schemas.microsoft.com/office/powerpoint/2010/main" val="10289150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EFAE5A3-CC16-4A5F-ADC6-E90C80E8A8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7808" y="-257011"/>
            <a:ext cx="13384696" cy="7372021"/>
          </a:xfrm>
          <a:prstGeom prst="rect">
            <a:avLst/>
          </a:prstGeom>
          <a:noFill/>
        </p:spPr>
      </p:pic>
      <p:sp>
        <p:nvSpPr>
          <p:cNvPr id="8" name="Subtitle 1">
            <a:extLst>
              <a:ext uri="{FF2B5EF4-FFF2-40B4-BE49-F238E27FC236}">
                <a16:creationId xmlns:a16="http://schemas.microsoft.com/office/drawing/2014/main" id="{C4E41945-BF44-4226-A3A1-CA86AEE8CE27}"/>
              </a:ext>
            </a:extLst>
          </p:cNvPr>
          <p:cNvSpPr txBox="1">
            <a:spLocks/>
          </p:cNvSpPr>
          <p:nvPr/>
        </p:nvSpPr>
        <p:spPr>
          <a:xfrm>
            <a:off x="2189923" y="1528261"/>
            <a:ext cx="9144000" cy="3801479"/>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i="0" kern="1200">
                <a:solidFill>
                  <a:srgbClr val="EBE3C0"/>
                </a:solidFill>
                <a:latin typeface="Avenir Next LT Pro" panose="020B0504020202020204" pitchFamily="34" charset="77"/>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b="0" i="0" kern="1200">
                <a:solidFill>
                  <a:schemeClr val="bg1"/>
                </a:solidFill>
                <a:latin typeface="Avenir Next LT Pro Light" panose="020B0304020202020204" pitchFamily="34" charset="77"/>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b="0" i="0" kern="1200">
                <a:solidFill>
                  <a:schemeClr val="bg1"/>
                </a:solidFill>
                <a:latin typeface="Avenir Next LT Pro Light" panose="020B0304020202020204" pitchFamily="34" charset="77"/>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b="0" i="0" kern="1200">
                <a:solidFill>
                  <a:schemeClr val="bg1"/>
                </a:solidFill>
                <a:latin typeface="Avenir Next LT Pro Light" panose="020B0304020202020204" pitchFamily="34" charset="77"/>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b="0" i="0" kern="1200">
                <a:solidFill>
                  <a:schemeClr val="bg1"/>
                </a:solidFill>
                <a:latin typeface="Avenir Next LT Pro Light" panose="020B0304020202020204" pitchFamily="34"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3200" b="1">
                <a:latin typeface="Avenir Next LT Pro" panose="020B0504020202020204" pitchFamily="34" charset="0"/>
                <a:ea typeface="Calibri" panose="020F0502020204030204" pitchFamily="34" charset="0"/>
                <a:cs typeface="Times New Roman" panose="02020603050405020304" pitchFamily="18" charset="0"/>
              </a:rPr>
              <a:t>Kids Time</a:t>
            </a:r>
            <a:endParaRPr lang="en-AU" sz="3200" b="1" dirty="0">
              <a:latin typeface="Avenir Next LT Pro" panose="020B05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611351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528261"/>
            <a:ext cx="9144000" cy="3801479"/>
          </a:xfrm>
        </p:spPr>
        <p:txBody>
          <a:bodyPr anchor="ctr">
            <a:noAutofit/>
          </a:bodyPr>
          <a:lstStyle/>
          <a:p>
            <a:pPr algn="l"/>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10 </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Later, the Lord sent this message to King Ahaz: </a:t>
            </a:r>
            <a:br>
              <a:rPr lang="en-AU" dirty="0">
                <a:effectLst/>
                <a:latin typeface="Avenir Next LT Pro" panose="020B0504020202020204" pitchFamily="34" charset="0"/>
                <a:ea typeface="Calibri" panose="020F0502020204030204" pitchFamily="34" charset="0"/>
                <a:cs typeface="Times New Roman" panose="02020603050405020304" pitchFamily="18" charset="0"/>
              </a:rPr>
            </a:b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11</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“Ask the Lord your God for a sign of confirmation, Ahaz. Make it as difficult as you want—as high as heaven or as deep as the place of the dead.”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12</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But the king refused. “No,” he said, “I will not test the Lord like that.”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13</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Then Isaiah said, “Listen well, you royal family of David! Isn’t it enough to exhaust human patience? Must you exhaust the patience of my God as well? </a:t>
            </a:r>
          </a:p>
        </p:txBody>
      </p:sp>
    </p:spTree>
    <p:extLst>
      <p:ext uri="{BB962C8B-B14F-4D97-AF65-F5344CB8AC3E}">
        <p14:creationId xmlns:p14="http://schemas.microsoft.com/office/powerpoint/2010/main" val="1256999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7C0B313-C7BF-E82C-A7C0-2712A6C51FC5}"/>
              </a:ext>
            </a:extLst>
          </p:cNvPr>
          <p:cNvSpPr>
            <a:spLocks noGrp="1"/>
          </p:cNvSpPr>
          <p:nvPr>
            <p:ph type="subTitle" idx="1"/>
          </p:nvPr>
        </p:nvSpPr>
        <p:spPr>
          <a:xfrm>
            <a:off x="2189923" y="1528261"/>
            <a:ext cx="9144000" cy="3801479"/>
          </a:xfrm>
        </p:spPr>
        <p:txBody>
          <a:bodyPr anchor="ctr">
            <a:noAutofit/>
          </a:bodyPr>
          <a:lstStyle/>
          <a:p>
            <a:pPr algn="l"/>
            <a:r>
              <a:rPr lang="en-AU" dirty="0">
                <a:effectLst/>
                <a:latin typeface="Avenir Next LT Pro" panose="020B0504020202020204" pitchFamily="34" charset="0"/>
                <a:ea typeface="Calibri" panose="020F0502020204030204" pitchFamily="34" charset="0"/>
                <a:cs typeface="Times New Roman" panose="02020603050405020304" pitchFamily="18" charset="0"/>
              </a:rPr>
              <a:t>All right then, the Lord himself will give you the sign. Look! The virgin will conceive a child! She will give birth to a son and will call him Immanuel (which means ‘God is with us’).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15</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By the time this child is old enough to choose what is right and reject what is wrong, he will be eating yogurt and honey. </a:t>
            </a:r>
            <a:r>
              <a:rPr lang="en-AU" b="1" baseline="30000" dirty="0">
                <a:effectLst/>
                <a:latin typeface="Avenir Next LT Pro" panose="020B0504020202020204" pitchFamily="34" charset="0"/>
                <a:ea typeface="Calibri" panose="020F0502020204030204" pitchFamily="34" charset="0"/>
                <a:cs typeface="Times New Roman" panose="02020603050405020304" pitchFamily="18" charset="0"/>
              </a:rPr>
              <a:t>16</a:t>
            </a:r>
            <a:r>
              <a:rPr lang="en-AU" dirty="0">
                <a:effectLst/>
                <a:latin typeface="Avenir Next LT Pro" panose="020B0504020202020204" pitchFamily="34" charset="0"/>
                <a:ea typeface="Calibri" panose="020F0502020204030204" pitchFamily="34" charset="0"/>
                <a:cs typeface="Times New Roman" panose="02020603050405020304" pitchFamily="18" charset="0"/>
              </a:rPr>
              <a:t> For before the child is that old, the lands of the two kings you fear so much will both be deserted.</a:t>
            </a:r>
          </a:p>
          <a:p>
            <a:pPr algn="l"/>
            <a:r>
              <a:rPr lang="en-AU" b="1" dirty="0">
                <a:effectLst/>
                <a:latin typeface="Avenir Next LT Pro" panose="020B0504020202020204" pitchFamily="34" charset="0"/>
                <a:ea typeface="Calibri" panose="020F0502020204030204" pitchFamily="34" charset="0"/>
                <a:cs typeface="Times New Roman" panose="02020603050405020304" pitchFamily="18" charset="0"/>
              </a:rPr>
              <a:t>Isaiah 7:10-16</a:t>
            </a:r>
          </a:p>
        </p:txBody>
      </p:sp>
    </p:spTree>
    <p:extLst>
      <p:ext uri="{BB962C8B-B14F-4D97-AF65-F5344CB8AC3E}">
        <p14:creationId xmlns:p14="http://schemas.microsoft.com/office/powerpoint/2010/main" val="25602457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17" ma:contentTypeDescription="Create a new document." ma:contentTypeScope="" ma:versionID="93ef4c3f312d343f819747f6a7b41be9">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116983347c5e2f8471ee75ad35e9d80f"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81CE83-CD12-4EBF-B7F2-63032B2955C8}">
  <ds:schemaRefs>
    <ds:schemaRef ds:uri="http://schemas.microsoft.com/sharepoint/v3/contenttype/forms"/>
  </ds:schemaRefs>
</ds:datastoreItem>
</file>

<file path=customXml/itemProps2.xml><?xml version="1.0" encoding="utf-8"?>
<ds:datastoreItem xmlns:ds="http://schemas.openxmlformats.org/officeDocument/2006/customXml" ds:itemID="{03D68B0A-91BB-4AF4-B15B-EF4738C36C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666</TotalTime>
  <Words>1333</Words>
  <Application>Microsoft Office PowerPoint</Application>
  <PresentationFormat>Widescreen</PresentationFormat>
  <Paragraphs>71</Paragraphs>
  <Slides>22</Slides>
  <Notes>20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22</vt:i4>
      </vt:variant>
    </vt:vector>
  </HeadingPairs>
  <TitlesOfParts>
    <vt:vector size="32" baseType="lpstr">
      <vt:lpstr>Arial</vt:lpstr>
      <vt:lpstr>Avenir Next LT Pro</vt:lpstr>
      <vt:lpstr>Avenir Next LT Pro Demi</vt:lpstr>
      <vt:lpstr>Avenir Next LT Pro Light</vt:lpstr>
      <vt:lpstr>Calibri</vt:lpstr>
      <vt:lpstr>Calibri Light</vt:lpstr>
      <vt:lpstr>PLAYFAIR DISPLAY BLACK ROMAN</vt:lpstr>
      <vt:lpstr>Office Theme</vt:lpstr>
      <vt:lpstr>1_Custom Design</vt:lpstr>
      <vt:lpstr>Custom Design</vt:lpstr>
      <vt:lpstr>Advent 2022</vt:lpstr>
      <vt:lpstr>A Story of New Beginnings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Kelly DosSantos</dc:creator>
  <cp:lastModifiedBy>Taryn Somerville</cp:lastModifiedBy>
  <cp:revision>16</cp:revision>
  <dcterms:created xsi:type="dcterms:W3CDTF">2022-08-08T04:35:18Z</dcterms:created>
  <dcterms:modified xsi:type="dcterms:W3CDTF">2022-09-30T06:33:20Z</dcterms:modified>
</cp:coreProperties>
</file>