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7" r:id="rId5"/>
    <p:sldId id="259" r:id="rId6"/>
    <p:sldId id="260" r:id="rId7"/>
    <p:sldId id="263" r:id="rId8"/>
    <p:sldId id="261" r:id="rId9"/>
    <p:sldId id="262" r:id="rId10"/>
    <p:sldId id="264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270"/>
    <a:srgbClr val="0034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6327"/>
  </p:normalViewPr>
  <p:slideViewPr>
    <p:cSldViewPr snapToGrid="0">
      <p:cViewPr varScale="1">
        <p:scale>
          <a:sx n="82" d="100"/>
          <a:sy n="82" d="100"/>
        </p:scale>
        <p:origin x="69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8A75262-2436-E2ED-CF05-6658DA9CA6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1B453-C8AC-3E44-B6D5-3E40B16D67FE}" type="datetimeFigureOut">
              <a:rPr lang="en-US" smtClean="0"/>
              <a:t>2/21/2023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67F08C2-5C52-3C72-6EC3-1146CC13F4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D38AC3-12CF-3792-9D08-51D1EF1A1C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C3D43-DADD-2F44-99E2-F6E84510CB09}" type="slidenum">
              <a:rPr lang="en-US" smtClean="0"/>
              <a:t>‹#›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E8CE956-43E7-17C5-701A-0502B707BB8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059AB1B-2F98-9EDD-27EF-1E49052CFDC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94024" y="404759"/>
            <a:ext cx="689183" cy="822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88511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B168B4-C6C3-9A07-71A9-8005D0EFBE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AD5F51C-250F-E3F1-4FBD-EFEA31BAECD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D1F524-FE08-BA00-0DC1-8CD5023E3D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1B453-C8AC-3E44-B6D5-3E40B16D67FE}" type="datetimeFigureOut">
              <a:rPr lang="en-US" smtClean="0"/>
              <a:t>2/21/2023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F345CE-9150-D5D8-B345-CA92B3499D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64FBC3-DE55-7E10-F187-8ACD280D6A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C3D43-DADD-2F44-99E2-F6E84510CB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81942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A00802-7EE4-DE3B-1A6F-741E941492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380626-71FE-8E78-50E4-B5A5B3096B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2B1B9B-82A6-B590-6002-ACDD967D80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1B453-C8AC-3E44-B6D5-3E40B16D67FE}" type="datetimeFigureOut">
              <a:rPr lang="en-US" smtClean="0"/>
              <a:t>2/21/2023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BE5C92-3FDF-1C4A-A81F-E96B94D119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A85CF4-9928-DB6E-EEE8-CE82250CB2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C3D43-DADD-2F44-99E2-F6E84510CB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99306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CDC41D-FE37-C54B-3E1B-2DB3BA4BCC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E93F5E-04FC-411D-3F7A-B7EA630370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9A93FD-8229-1CAF-E198-707D8E4A27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1B453-C8AC-3E44-B6D5-3E40B16D67FE}" type="datetimeFigureOut">
              <a:rPr lang="en-US" smtClean="0"/>
              <a:t>2/21/2023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BACCDA-4ADA-3AE9-BCE9-22706534EB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0573CB-C645-6207-0228-81E8261DCA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C3D43-DADD-2F44-99E2-F6E84510CB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4457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10F60D-5ACE-732A-4123-05190254B9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BB55C0-D94F-5C5B-FE66-544A95B4C4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4D96547-4288-1B9B-7B0D-E5A6F102F7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84A7A3B-B1D6-31E0-F8A0-ECB1B9702F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1B453-C8AC-3E44-B6D5-3E40B16D67FE}" type="datetimeFigureOut">
              <a:rPr lang="en-US" smtClean="0"/>
              <a:t>2/21/2023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84FE1F7-D668-B518-8FF1-3A070F8D24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93966F-9273-07D4-EF10-DA21F7E1D7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C3D43-DADD-2F44-99E2-F6E84510CB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18707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ABDA03-92A1-243F-8B92-8E09360666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DED370-FD7E-2D48-9AA9-5F277FBE69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0545987-061C-F08E-A045-4CDC0E0069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55CBA0E-28E9-C902-EA49-1ACF8DDFDBD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3066871-4282-CB66-CF55-07564572415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2CAA1D3-3E97-32CE-C547-4E0D3B4F3B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1B453-C8AC-3E44-B6D5-3E40B16D67FE}" type="datetimeFigureOut">
              <a:rPr lang="en-US" smtClean="0"/>
              <a:t>2/21/2023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2B73298-F53C-85EE-0050-9EBA01B439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A5B8ECF-8ACD-CBA5-44DF-F27EC81F8E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C3D43-DADD-2F44-99E2-F6E84510CB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13461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61F6CF-B2AB-6DDA-1FA7-6EB7EE66F6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E41799D-A794-CF63-DF43-CF463F1B14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1B453-C8AC-3E44-B6D5-3E40B16D67FE}" type="datetimeFigureOut">
              <a:rPr lang="en-US" smtClean="0"/>
              <a:t>2/21/2023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67AEEF5-9500-FAF7-D411-B18A1E9230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F68B25A-87C2-9988-9596-97C2F9738D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C3D43-DADD-2F44-99E2-F6E84510CB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15861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30F3E6-DA46-C45B-80C1-C9E0F16BF5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B828AB-1A75-7C05-5344-34E82E4D8A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80CBF51-3B15-7EC1-D897-D436114E6E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681733F-F483-11DD-E86A-27919E8382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1B453-C8AC-3E44-B6D5-3E40B16D67FE}" type="datetimeFigureOut">
              <a:rPr lang="en-US" smtClean="0"/>
              <a:t>2/21/2023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7DFC548-800F-A14E-09CA-F2E258DADA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770BCEB-47CE-AA74-1BE5-BE061CED0F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C3D43-DADD-2F44-99E2-F6E84510CB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16327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A2C9B5-160A-1D87-3CC9-74C58C71DB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97B6222-50AB-EE42-311A-478B949CDD8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8C0E896-CB32-D56B-CCA5-7FFC072C4B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B966FF-7112-051D-192A-61D8DA6FD6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1B453-C8AC-3E44-B6D5-3E40B16D67FE}" type="datetimeFigureOut">
              <a:rPr lang="en-US" smtClean="0"/>
              <a:t>2/21/2023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4DA405-6549-2E4A-19EC-1A74AAF5CC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A954E9-F933-CB1A-BF9C-929E9B9642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C3D43-DADD-2F44-99E2-F6E84510CB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39514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F99337-574D-2551-10B4-0942B8982C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4AB54B7-F954-240E-ECCD-9EB3DB4084A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14C6B0-67C6-0688-92ED-748C7ADE20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1B453-C8AC-3E44-B6D5-3E40B16D67FE}" type="datetimeFigureOut">
              <a:rPr lang="en-US" smtClean="0"/>
              <a:t>2/21/2023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D1E545-006C-368C-01E2-5CD2A44F38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E57E68-6ADE-55DD-C79F-DFBC91140C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C3D43-DADD-2F44-99E2-F6E84510CB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85653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E9E522D-4C3F-11F5-CBF9-4CD2C8EC14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9995914-0E8A-D70B-06A6-55F7AACE6C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903708-0D89-A1DE-B0FE-5FAE1C33D7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1B453-C8AC-3E44-B6D5-3E40B16D67FE}" type="datetimeFigureOut">
              <a:rPr lang="en-US" smtClean="0"/>
              <a:t>2/21/2023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3CEBC7-1726-F4AC-BEE7-EB2ADF4ACB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8D827F-512F-D590-8528-A4370E3D66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C3D43-DADD-2F44-99E2-F6E84510CB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82171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8A11F58-EF70-7472-19FA-559C50FCA14B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CE2FDB9-BD0F-2691-AD15-83D8B16FB5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8229FD-80D4-48C6-AA68-83E596E417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55154E-8502-DA8C-183C-BB855CD8834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01B453-C8AC-3E44-B6D5-3E40B16D67FE}" type="datetimeFigureOut">
              <a:rPr lang="en-US" smtClean="0"/>
              <a:t>2/21/2023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01ABE0-68B0-0731-22F2-A76FB785D8B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0DE46D-7248-3BBB-4BB5-90C8F5FA9F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9C3D43-DADD-2F44-99E2-F6E84510CB09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692ABE8-BD37-9E0E-2C4A-0391A694E78F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11094024" y="404759"/>
            <a:ext cx="689183" cy="822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422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rgbClr val="005270"/>
          </a:solidFill>
          <a:latin typeface="Avenir Next LT Pro Demi" panose="020B0504020202020204" pitchFamily="34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0" i="0" kern="1200">
          <a:solidFill>
            <a:schemeClr val="tx1"/>
          </a:solidFill>
          <a:latin typeface="Avenir Next LT Pro Light" panose="020B0304020202020204" pitchFamily="34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Avenir Next LT Pro Light" panose="020B0304020202020204" pitchFamily="34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tx1"/>
          </a:solidFill>
          <a:latin typeface="Avenir Next LT Pro Light" panose="020B0304020202020204" pitchFamily="34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Avenir Next LT Pro Light" panose="020B0304020202020204" pitchFamily="34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Avenir Next LT Pro Light" panose="020B0304020202020204" pitchFamily="34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DEDFB87-7561-3959-4E3F-83B64AD8C892}"/>
              </a:ext>
            </a:extLst>
          </p:cNvPr>
          <p:cNvSpPr txBox="1"/>
          <p:nvPr/>
        </p:nvSpPr>
        <p:spPr>
          <a:xfrm>
            <a:off x="1105545" y="3429000"/>
            <a:ext cx="4572000" cy="21443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7860"/>
              </a:lnSpc>
            </a:pPr>
            <a:r>
              <a:rPr lang="en-US" sz="8800" spc="-300" dirty="0">
                <a:solidFill>
                  <a:srgbClr val="005270"/>
                </a:solidFill>
                <a:latin typeface="Avenir Next LT Pro" panose="020B0504020202020204" pitchFamily="34" charset="77"/>
              </a:rPr>
              <a:t>Good</a:t>
            </a:r>
          </a:p>
          <a:p>
            <a:pPr>
              <a:lnSpc>
                <a:spcPts val="7860"/>
              </a:lnSpc>
            </a:pPr>
            <a:r>
              <a:rPr lang="en-US" sz="8800" spc="-300" dirty="0">
                <a:solidFill>
                  <a:srgbClr val="005270"/>
                </a:solidFill>
                <a:latin typeface="Avenir Next LT Pro" panose="020B0504020202020204" pitchFamily="34" charset="77"/>
              </a:rPr>
              <a:t>Friday </a:t>
            </a:r>
          </a:p>
        </p:txBody>
      </p:sp>
    </p:spTree>
    <p:extLst>
      <p:ext uri="{BB962C8B-B14F-4D97-AF65-F5344CB8AC3E}">
        <p14:creationId xmlns:p14="http://schemas.microsoft.com/office/powerpoint/2010/main" val="3622986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2A899A7-F0B3-BD19-7B2F-B606AC7FFFF6}"/>
              </a:ext>
            </a:extLst>
          </p:cNvPr>
          <p:cNvSpPr txBox="1"/>
          <p:nvPr/>
        </p:nvSpPr>
        <p:spPr>
          <a:xfrm>
            <a:off x="2015127" y="2233525"/>
            <a:ext cx="8161745" cy="21443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7860"/>
              </a:lnSpc>
            </a:pPr>
            <a:r>
              <a:rPr lang="en-US" sz="8800" spc="-300" dirty="0">
                <a:solidFill>
                  <a:srgbClr val="005270"/>
                </a:solidFill>
                <a:latin typeface="Avenir Next LT Pro" panose="020B0504020202020204" pitchFamily="34" charset="77"/>
              </a:rPr>
              <a:t>Hope in Times of Waiting </a:t>
            </a:r>
          </a:p>
        </p:txBody>
      </p:sp>
    </p:spTree>
    <p:extLst>
      <p:ext uri="{BB962C8B-B14F-4D97-AF65-F5344CB8AC3E}">
        <p14:creationId xmlns:p14="http://schemas.microsoft.com/office/powerpoint/2010/main" val="37708537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E4BE7D-33C7-62ED-28C5-8C06198F96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3292" y="2676810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US" sz="6600" b="0" dirty="0">
                <a:latin typeface="Avenir Next LT Pro "/>
              </a:rPr>
              <a:t>Waiting</a:t>
            </a:r>
            <a:br>
              <a:rPr lang="en-US" sz="6600" b="0" dirty="0">
                <a:latin typeface="Avenir Next LT Pro "/>
              </a:rPr>
            </a:br>
            <a:br>
              <a:rPr lang="en-US" sz="6600" b="0" dirty="0">
                <a:latin typeface="Avenir Next LT Pro "/>
              </a:rPr>
            </a:br>
            <a:r>
              <a:rPr lang="en-US" sz="6600" b="0" dirty="0">
                <a:latin typeface="Avenir Next LT Pro "/>
              </a:rPr>
              <a:t>Watching</a:t>
            </a:r>
            <a:br>
              <a:rPr lang="en-US" sz="6600" b="0" dirty="0">
                <a:latin typeface="Avenir Next LT Pro "/>
              </a:rPr>
            </a:br>
            <a:br>
              <a:rPr lang="en-US" sz="6600" b="0" dirty="0">
                <a:latin typeface="Avenir Next LT Pro "/>
              </a:rPr>
            </a:br>
            <a:r>
              <a:rPr lang="en-US" sz="6600" b="0" dirty="0">
                <a:latin typeface="Avenir Next LT Pro "/>
              </a:rPr>
              <a:t>Willing </a:t>
            </a:r>
            <a:r>
              <a:rPr lang="en-US" sz="6400" b="0" dirty="0">
                <a:latin typeface="Avenir Next LT Pro 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7448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E4BE7D-33C7-62ED-28C5-8C06198F96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Prayer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1CECDE-7E59-18DA-3FD3-492D640857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15000"/>
              </a:lnSpc>
              <a:spcBef>
                <a:spcPts val="1200"/>
              </a:spcBef>
              <a:buNone/>
            </a:pPr>
            <a:r>
              <a:rPr lang="en-US" sz="2500" dirty="0">
                <a:solidFill>
                  <a:srgbClr val="404041"/>
                </a:solidFill>
                <a:effectLst/>
                <a:latin typeface="Avenir Next LT Pro" panose="020B05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God, the One who created us. </a:t>
            </a:r>
          </a:p>
          <a:p>
            <a:pPr marL="0" indent="0">
              <a:lnSpc>
                <a:spcPct val="115000"/>
              </a:lnSpc>
              <a:spcBef>
                <a:spcPts val="1200"/>
              </a:spcBef>
              <a:buNone/>
            </a:pPr>
            <a:r>
              <a:rPr lang="en-US" sz="2500" dirty="0">
                <a:solidFill>
                  <a:srgbClr val="404041"/>
                </a:solidFill>
                <a:effectLst/>
                <a:latin typeface="Avenir Next LT Pro" panose="020B05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You have seen us, restored us and redeemed us.</a:t>
            </a:r>
          </a:p>
          <a:p>
            <a:pPr marL="0" indent="0">
              <a:lnSpc>
                <a:spcPct val="115000"/>
              </a:lnSpc>
              <a:spcBef>
                <a:spcPts val="1200"/>
              </a:spcBef>
              <a:buNone/>
            </a:pPr>
            <a:r>
              <a:rPr lang="en-US" sz="2500" dirty="0">
                <a:solidFill>
                  <a:srgbClr val="404041"/>
                </a:solidFill>
                <a:effectLst/>
                <a:latin typeface="Avenir Next LT Pro" panose="020B05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For those of our friends and family, community or even those who feel a stranger and estranged today who need your comfort and love in the waiting, refresh us as only you can we pray. </a:t>
            </a:r>
            <a:endParaRPr lang="en-AU" sz="25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09752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E4BE7D-33C7-62ED-28C5-8C06198F96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Prayer (continued)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1CECDE-7E59-18DA-3FD3-492D640857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15000"/>
              </a:lnSpc>
              <a:spcBef>
                <a:spcPts val="1200"/>
              </a:spcBef>
              <a:buNone/>
            </a:pPr>
            <a:r>
              <a:rPr lang="en-US" sz="2500" dirty="0">
                <a:solidFill>
                  <a:srgbClr val="404041"/>
                </a:solidFill>
                <a:effectLst/>
                <a:latin typeface="Avenir Next LT Pro" panose="020B05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Show us ways to see and be seen. </a:t>
            </a:r>
          </a:p>
          <a:p>
            <a:pPr marL="0" indent="0">
              <a:lnSpc>
                <a:spcPct val="115000"/>
              </a:lnSpc>
              <a:spcBef>
                <a:spcPts val="1200"/>
              </a:spcBef>
              <a:buNone/>
            </a:pPr>
            <a:r>
              <a:rPr lang="en-US" sz="2500" dirty="0">
                <a:solidFill>
                  <a:srgbClr val="404041"/>
                </a:solidFill>
                <a:effectLst/>
                <a:latin typeface="Avenir Next LT Pro" panose="020B05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Communicate with us clearly, and where we feel there are riddles, or we are riddled with anxiety and unbelief – help us to focus on your Son and his sacrifice. </a:t>
            </a:r>
          </a:p>
          <a:p>
            <a:pPr marL="0" indent="0">
              <a:lnSpc>
                <a:spcPct val="115000"/>
              </a:lnSpc>
              <a:spcBef>
                <a:spcPts val="1200"/>
              </a:spcBef>
              <a:buNone/>
            </a:pPr>
            <a:r>
              <a:rPr lang="en-US" sz="2500" dirty="0">
                <a:solidFill>
                  <a:srgbClr val="404041"/>
                </a:solidFill>
                <a:effectLst/>
                <a:latin typeface="Avenir Next LT Pro" panose="020B05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Waiting to die, knowing he was the only sacrifice worthy. </a:t>
            </a:r>
            <a:endParaRPr lang="en-AU" sz="25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25743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E4BE7D-33C7-62ED-28C5-8C06198F96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Prayer (continued)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1CECDE-7E59-18DA-3FD3-492D640857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AU" sz="2500" dirty="0">
                <a:solidFill>
                  <a:srgbClr val="404041"/>
                </a:solidFill>
                <a:effectLst/>
                <a:latin typeface="Avenir Next LT Pro" panose="020B05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Watching the faces of the world turned towards him, some comprehending and others not. </a:t>
            </a:r>
          </a:p>
          <a:p>
            <a:pPr marL="0" indent="0">
              <a:buNone/>
            </a:pPr>
            <a:r>
              <a:rPr lang="en-AU" sz="2500" dirty="0">
                <a:solidFill>
                  <a:srgbClr val="404041"/>
                </a:solidFill>
                <a:effectLst/>
                <a:latin typeface="Avenir Next LT Pro" panose="020B05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Willing in the face of the ultimate rending. </a:t>
            </a:r>
          </a:p>
          <a:p>
            <a:pPr marL="0" indent="0">
              <a:buNone/>
            </a:pPr>
            <a:r>
              <a:rPr lang="en-AU" sz="2500" dirty="0">
                <a:solidFill>
                  <a:srgbClr val="404041"/>
                </a:solidFill>
                <a:effectLst/>
                <a:latin typeface="Avenir Next LT Pro" panose="020B05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Be with us as we face that waiting and watching today. </a:t>
            </a:r>
          </a:p>
          <a:p>
            <a:pPr marL="0" indent="0">
              <a:buNone/>
            </a:pPr>
            <a:r>
              <a:rPr lang="en-AU" sz="2500" dirty="0">
                <a:solidFill>
                  <a:srgbClr val="404041"/>
                </a:solidFill>
                <a:effectLst/>
                <a:latin typeface="Avenir Next LT Pro" panose="020B05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Let us be willing to know you and know one another. </a:t>
            </a:r>
          </a:p>
          <a:p>
            <a:pPr marL="0" indent="0">
              <a:buNone/>
            </a:pPr>
            <a:r>
              <a:rPr lang="en-AU" sz="2500" dirty="0">
                <a:solidFill>
                  <a:srgbClr val="404041"/>
                </a:solidFill>
                <a:effectLst/>
                <a:latin typeface="Avenir Next LT Pro" panose="020B05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We praise you, for you are fearfully and wonderfully perfect God.</a:t>
            </a:r>
            <a:endParaRPr lang="en-US" sz="2500" dirty="0"/>
          </a:p>
        </p:txBody>
      </p:sp>
    </p:spTree>
    <p:extLst>
      <p:ext uri="{BB962C8B-B14F-4D97-AF65-F5344CB8AC3E}">
        <p14:creationId xmlns:p14="http://schemas.microsoft.com/office/powerpoint/2010/main" val="30276897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93E725-7E49-EDF3-0EC3-CA5E291493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076CE2-5F41-D38A-CDA6-40505C4AE3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365937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691BCA6D8AA77429955ABA0D02FE207" ma:contentTypeVersion="17" ma:contentTypeDescription="Create a new document." ma:contentTypeScope="" ma:versionID="93ef4c3f312d343f819747f6a7b41be9">
  <xsd:schema xmlns:xsd="http://www.w3.org/2001/XMLSchema" xmlns:xs="http://www.w3.org/2001/XMLSchema" xmlns:p="http://schemas.microsoft.com/office/2006/metadata/properties" xmlns:ns2="b7e36264-b76b-4546-857f-03fce5c6ba07" xmlns:ns3="7357dd1f-699d-4d79-9a3b-b8d4e997a419" targetNamespace="http://schemas.microsoft.com/office/2006/metadata/properties" ma:root="true" ma:fieldsID="116983347c5e2f8471ee75ad35e9d80f" ns2:_="" ns3:_="">
    <xsd:import namespace="b7e36264-b76b-4546-857f-03fce5c6ba07"/>
    <xsd:import namespace="7357dd1f-699d-4d79-9a3b-b8d4e997a41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_Flow_SignoffStatu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e36264-b76b-4546-857f-03fce5c6ba0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_Flow_SignoffStatus" ma:index="21" nillable="true" ma:displayName="Sign-off status" ma:internalName="Sign_x002d_off_x0020_status">
      <xsd:simpleType>
        <xsd:restriction base="dms:Text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ffce97cd-2d5e-4a4f-b576-145932377dd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357dd1f-699d-4d79-9a3b-b8d4e997a419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72cb8e0b-d03d-43de-868a-406d95f9eb84}" ma:internalName="TaxCatchAll" ma:showField="CatchAllData" ma:web="7357dd1f-699d-4d79-9a3b-b8d4e997a41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Flow_SignoffStatus xmlns="b7e36264-b76b-4546-857f-03fce5c6ba07" xsi:nil="true"/>
    <TaxCatchAll xmlns="7357dd1f-699d-4d79-9a3b-b8d4e997a419" xsi:nil="true"/>
    <lcf76f155ced4ddcb4097134ff3c332f xmlns="b7e36264-b76b-4546-857f-03fce5c6ba0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33585674-E0FF-4B5D-A0FB-9C40A6779AC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DF0FA88-F388-4341-9D5F-059FAC10FEC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e36264-b76b-4546-857f-03fce5c6ba07"/>
    <ds:schemaRef ds:uri="7357dd1f-699d-4d79-9a3b-b8d4e997a41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1A0CD16-962E-438B-870F-7DAB81BAD6FE}">
  <ds:schemaRefs>
    <ds:schemaRef ds:uri="http://schemas.microsoft.com/office/2006/documentManagement/types"/>
    <ds:schemaRef ds:uri="http://schemas.microsoft.com/office/2006/metadata/properties"/>
    <ds:schemaRef ds:uri="7357dd1f-699d-4d79-9a3b-b8d4e997a419"/>
    <ds:schemaRef ds:uri="http://www.w3.org/XML/1998/namespace"/>
    <ds:schemaRef ds:uri="http://purl.org/dc/terms/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b7e36264-b76b-4546-857f-03fce5c6ba07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117</TotalTime>
  <Words>196</Words>
  <Application>Microsoft Office PowerPoint</Application>
  <PresentationFormat>Widescreen</PresentationFormat>
  <Paragraphs>18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Arial</vt:lpstr>
      <vt:lpstr>Avenir Next LT Pro</vt:lpstr>
      <vt:lpstr>Avenir Next LT Pro </vt:lpstr>
      <vt:lpstr>Avenir Next LT Pro Demi</vt:lpstr>
      <vt:lpstr>Avenir Next LT Pro Light</vt:lpstr>
      <vt:lpstr>Calibri</vt:lpstr>
      <vt:lpstr>Office Theme</vt:lpstr>
      <vt:lpstr>PowerPoint Presentation</vt:lpstr>
      <vt:lpstr>PowerPoint Presentation</vt:lpstr>
      <vt:lpstr>Waiting  Watching  Willing  </vt:lpstr>
      <vt:lpstr>Prayer</vt:lpstr>
      <vt:lpstr>Prayer (continued)</vt:lpstr>
      <vt:lpstr>Prayer (continued)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Kelly DosSantos</dc:creator>
  <cp:lastModifiedBy>Taryn Somerville</cp:lastModifiedBy>
  <cp:revision>4</cp:revision>
  <dcterms:created xsi:type="dcterms:W3CDTF">2023-02-13T03:36:15Z</dcterms:created>
  <dcterms:modified xsi:type="dcterms:W3CDTF">2023-02-21T03:36:50Z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0x0101004691BCA6D8AA77429955ABA0D02FE207</vt:lpwstr>
  </property>
  <property fmtid="{D5CDD505-2E9C-101B-9397-08002B2CF9AE}" pid="3" name="MediaServiceImageTags">
    <vt:lpwstr/>
  </property>
</Properties>
</file>