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59" r:id="rId6"/>
    <p:sldId id="260" r:id="rId7"/>
    <p:sldId id="265" r:id="rId8"/>
    <p:sldId id="264" r:id="rId9"/>
    <p:sldId id="263" r:id="rId10"/>
    <p:sldId id="261" r:id="rId11"/>
    <p:sldId id="262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70"/>
    <a:srgbClr val="0034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6327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A75262-2436-E2ED-CF05-6658DA9C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7F08C2-5C52-3C72-6EC3-1146CC13F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38AC3-12CF-3792-9D08-51D1EF1A1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8CE956-43E7-17C5-701A-0502B707BB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59AB1B-2F98-9EDD-27EF-1E49052CF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94024" y="404759"/>
            <a:ext cx="689183" cy="82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51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168B4-C6C3-9A07-71A9-8005D0EFBE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D5F51C-250F-E3F1-4FBD-EFEA31BAEC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1F524-FE08-BA00-0DC1-8CD5023E3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345CE-9150-D5D8-B345-CA92B349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4FBC3-DE55-7E10-F187-8ACD280D6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194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00802-7EE4-DE3B-1A6F-741E94149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80626-71FE-8E78-50E4-B5A5B3096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2B1B9B-82A6-B590-6002-ACDD967D8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E5C92-3FDF-1C4A-A81F-E96B94D11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A85CF4-9928-DB6E-EEE8-CE82250C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930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DC41D-FE37-C54B-3E1B-2DB3BA4BC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E93F5E-04FC-411D-3F7A-B7EA630370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A93FD-8229-1CAF-E198-707D8E4A2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ACCDA-4ADA-3AE9-BCE9-22706534E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573CB-C645-6207-0228-81E8261D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445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0F60D-5ACE-732A-4123-05190254B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B55C0-D94F-5C5B-FE66-544A95B4C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D96547-4288-1B9B-7B0D-E5A6F102F7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4A7A3B-B1D6-31E0-F8A0-ECB1B9702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4FE1F7-D668-B518-8FF1-3A070F8D2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93966F-9273-07D4-EF10-DA21F7E1D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870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BDA03-92A1-243F-8B92-8E0936066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ED370-FD7E-2D48-9AA9-5F277FBE6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45987-061C-F08E-A045-4CDC0E0069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5CBA0E-28E9-C902-EA49-1ACF8DDFDB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066871-4282-CB66-CF55-0756457241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CAA1D3-3E97-32CE-C547-4E0D3B4F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B73298-F53C-85EE-0050-9EBA01B43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5B8ECF-8ACD-CBA5-44DF-F27EC81F8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346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1F6CF-B2AB-6DDA-1FA7-6EB7EE66F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41799D-A794-CF63-DF43-CF463F1B1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AEEF5-9500-FAF7-D411-B18A1E923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68B25A-87C2-9988-9596-97C2F9738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58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F3E6-DA46-C45B-80C1-C9E0F16BF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828AB-1A75-7C05-5344-34E82E4D8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0CBF51-3B15-7EC1-D897-D436114E6E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81733F-F483-11DD-E86A-27919E838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DFC548-800F-A14E-09CA-F2E258DAD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70BCEB-47CE-AA74-1BE5-BE061CED0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632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2C9B5-160A-1D87-3CC9-74C58C71D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7B6222-50AB-EE42-311A-478B949CDD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C0E896-CB32-D56B-CCA5-7FFC072C4B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B966FF-7112-051D-192A-61D8DA6FD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4DA405-6549-2E4A-19EC-1A74AAF5C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A954E9-F933-CB1A-BF9C-929E9B964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951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99337-574D-2551-10B4-0942B8982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AB54B7-F954-240E-ECCD-9EB3DB4084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14C6B0-67C6-0688-92ED-748C7ADE2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1E545-006C-368C-01E2-5CD2A44F3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E57E68-6ADE-55DD-C79F-DFBC91140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65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9E522D-4C3F-11F5-CBF9-4CD2C8EC14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995914-0E8A-D70B-06A6-55F7AACE6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903708-0D89-A1DE-B0FE-5FAE1C33D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CEBC7-1726-F4AC-BEE7-EB2ADF4AC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8D827F-512F-D590-8528-A4370E3D6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217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8A11F58-EF70-7472-19FA-559C50FCA14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E2FDB9-BD0F-2691-AD15-83D8B16FB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8229FD-80D4-48C6-AA68-83E596E41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5154E-8502-DA8C-183C-BB855CD883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01ABE0-68B0-0731-22F2-A76FB785D8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DE46D-7248-3BBB-4BB5-90C8F5FA9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92ABE8-BD37-9E0E-2C4A-0391A694E78F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094024" y="404759"/>
            <a:ext cx="689183" cy="82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2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005270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EDFB87-7561-3959-4E3F-83B64AD8C892}"/>
              </a:ext>
            </a:extLst>
          </p:cNvPr>
          <p:cNvSpPr txBox="1"/>
          <p:nvPr/>
        </p:nvSpPr>
        <p:spPr>
          <a:xfrm>
            <a:off x="1105545" y="3429000"/>
            <a:ext cx="4572000" cy="214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860"/>
              </a:lnSpc>
            </a:pPr>
            <a:r>
              <a:rPr lang="en-US" sz="8800" spc="-300" dirty="0">
                <a:solidFill>
                  <a:srgbClr val="005270"/>
                </a:solidFill>
                <a:latin typeface="Avenir Next LT Pro" panose="020B0504020202020204" pitchFamily="34" charset="77"/>
              </a:rPr>
              <a:t>Easter Sunday</a:t>
            </a:r>
          </a:p>
        </p:txBody>
      </p:sp>
    </p:spTree>
    <p:extLst>
      <p:ext uri="{BB962C8B-B14F-4D97-AF65-F5344CB8AC3E}">
        <p14:creationId xmlns:p14="http://schemas.microsoft.com/office/powerpoint/2010/main" val="362298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2A899A7-F0B3-BD19-7B2F-B606AC7FFFF6}"/>
              </a:ext>
            </a:extLst>
          </p:cNvPr>
          <p:cNvSpPr txBox="1"/>
          <p:nvPr/>
        </p:nvSpPr>
        <p:spPr>
          <a:xfrm>
            <a:off x="2015127" y="2233525"/>
            <a:ext cx="8161745" cy="1131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860"/>
              </a:lnSpc>
            </a:pPr>
            <a:r>
              <a:rPr lang="en-US" sz="8800" spc="-300" dirty="0">
                <a:solidFill>
                  <a:srgbClr val="005270"/>
                </a:solidFill>
                <a:latin typeface="Avenir Next LT Pro" panose="020B0504020202020204" pitchFamily="34" charset="77"/>
              </a:rPr>
              <a:t>Hope Revealed</a:t>
            </a:r>
          </a:p>
        </p:txBody>
      </p:sp>
    </p:spTree>
    <p:extLst>
      <p:ext uri="{BB962C8B-B14F-4D97-AF65-F5344CB8AC3E}">
        <p14:creationId xmlns:p14="http://schemas.microsoft.com/office/powerpoint/2010/main" val="3770853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3005" y="3067227"/>
            <a:ext cx="10515600" cy="1325563"/>
          </a:xfrm>
        </p:spPr>
        <p:txBody>
          <a:bodyPr>
            <a:noAutofit/>
          </a:bodyPr>
          <a:lstStyle/>
          <a:p>
            <a:r>
              <a:rPr lang="en-AU" sz="5500" b="0" dirty="0">
                <a:latin typeface="Avenir Next LT Pro "/>
              </a:rPr>
              <a:t>Jesus is our hope revealed for our past</a:t>
            </a:r>
            <a:br>
              <a:rPr lang="en-US" sz="5500" b="0" dirty="0">
                <a:latin typeface="Avenir Next LT Pro "/>
              </a:rPr>
            </a:br>
            <a:br>
              <a:rPr lang="en-US" sz="5500" b="0" dirty="0">
                <a:latin typeface="Avenir Next LT Pro "/>
              </a:rPr>
            </a:br>
            <a:endParaRPr lang="en-US" sz="5500" b="0" dirty="0">
              <a:latin typeface="Avenir Next LT Pro "/>
            </a:endParaRPr>
          </a:p>
        </p:txBody>
      </p:sp>
    </p:spTree>
    <p:extLst>
      <p:ext uri="{BB962C8B-B14F-4D97-AF65-F5344CB8AC3E}">
        <p14:creationId xmlns:p14="http://schemas.microsoft.com/office/powerpoint/2010/main" val="21744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3554" y="2296665"/>
            <a:ext cx="10515600" cy="1325563"/>
          </a:xfrm>
        </p:spPr>
        <p:txBody>
          <a:bodyPr>
            <a:noAutofit/>
          </a:bodyPr>
          <a:lstStyle/>
          <a:p>
            <a:br>
              <a:rPr lang="en-US" sz="5500" b="0" dirty="0">
                <a:latin typeface="Avenir Next LT Pro "/>
              </a:rPr>
            </a:br>
            <a:br>
              <a:rPr lang="en-US" sz="5500" b="0" dirty="0">
                <a:latin typeface="Avenir Next LT Pro "/>
              </a:rPr>
            </a:br>
            <a:r>
              <a:rPr lang="en-US" sz="5500" b="0" dirty="0">
                <a:latin typeface="Avenir Next LT Pro "/>
              </a:rPr>
              <a:t>Jesus is our hope revealed in our present</a:t>
            </a:r>
            <a:br>
              <a:rPr lang="en-US" sz="5500" b="0" dirty="0">
                <a:latin typeface="Avenir Next LT Pro "/>
              </a:rPr>
            </a:br>
            <a:br>
              <a:rPr lang="en-US" sz="5500" b="0" dirty="0">
                <a:latin typeface="Avenir Next LT Pro "/>
              </a:rPr>
            </a:br>
            <a:endParaRPr lang="en-US" sz="5500" b="0" dirty="0">
              <a:latin typeface="Avenir Next LT Pro "/>
            </a:endParaRPr>
          </a:p>
        </p:txBody>
      </p:sp>
    </p:spTree>
    <p:extLst>
      <p:ext uri="{BB962C8B-B14F-4D97-AF65-F5344CB8AC3E}">
        <p14:creationId xmlns:p14="http://schemas.microsoft.com/office/powerpoint/2010/main" val="3979751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280" y="1476714"/>
            <a:ext cx="10515600" cy="1325563"/>
          </a:xfrm>
        </p:spPr>
        <p:txBody>
          <a:bodyPr>
            <a:noAutofit/>
          </a:bodyPr>
          <a:lstStyle/>
          <a:p>
            <a:br>
              <a:rPr lang="en-US" sz="5500" b="0" dirty="0">
                <a:latin typeface="Avenir Next LT Pro "/>
              </a:rPr>
            </a:br>
            <a:br>
              <a:rPr lang="en-US" sz="5500" b="0" dirty="0">
                <a:latin typeface="Avenir Next LT Pro "/>
              </a:rPr>
            </a:br>
            <a:r>
              <a:rPr lang="en-US" sz="5500" b="0" dirty="0">
                <a:latin typeface="Avenir Next LT Pro "/>
              </a:rPr>
              <a:t>Jesus is our hope revealed for our future  </a:t>
            </a:r>
          </a:p>
        </p:txBody>
      </p:sp>
    </p:spTree>
    <p:extLst>
      <p:ext uri="{BB962C8B-B14F-4D97-AF65-F5344CB8AC3E}">
        <p14:creationId xmlns:p14="http://schemas.microsoft.com/office/powerpoint/2010/main" val="2919894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CECDE-7E59-18DA-3FD3-492D64085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355"/>
              </a:spcAft>
              <a:buNone/>
            </a:pPr>
            <a:r>
              <a:rPr lang="en-GB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God, we thank you for your unending grace. 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355"/>
              </a:spcAft>
              <a:buNone/>
            </a:pPr>
            <a:r>
              <a:rPr lang="en-GB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We thank you for your glory revealed, your hope revealed and your plan revealed to us through your son Jesus. 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355"/>
              </a:spcAft>
              <a:buNone/>
            </a:pPr>
            <a:r>
              <a:rPr lang="en-GB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Thank you for offering the solution we needed, with relationship and an offering on both now and eternity with you. </a:t>
            </a:r>
            <a:endParaRPr lang="en-A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975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CECDE-7E59-18DA-3FD3-492D64085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355"/>
              </a:spcAft>
              <a:buNone/>
            </a:pPr>
            <a:r>
              <a:rPr lang="en-GB" sz="28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Please help us when our eyes fail, our knees grow weak and we feel too old, or too unworthy, or too far away to reach you. 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355"/>
              </a:spcAft>
              <a:buNone/>
            </a:pPr>
            <a:r>
              <a:rPr lang="en-GB" sz="28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We know even here you find us, your goodness and faithfulness will follow us all the days of our lives. </a:t>
            </a:r>
            <a:endParaRPr lang="en-AU" sz="2800" dirty="0">
              <a:solidFill>
                <a:srgbClr val="404041"/>
              </a:solidFill>
              <a:effectLst/>
              <a:latin typeface="TT Commons Book"/>
              <a:ea typeface="Calibri" panose="020F0502020204030204" pitchFamily="34" charset="0"/>
              <a:cs typeface="TT Commons Book"/>
            </a:endParaRPr>
          </a:p>
        </p:txBody>
      </p:sp>
    </p:spTree>
    <p:extLst>
      <p:ext uri="{BB962C8B-B14F-4D97-AF65-F5344CB8AC3E}">
        <p14:creationId xmlns:p14="http://schemas.microsoft.com/office/powerpoint/2010/main" val="2172574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CECDE-7E59-18DA-3FD3-492D64085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We bless your name, and we choose to bless those who persecute us. </a:t>
            </a:r>
          </a:p>
          <a:p>
            <a:pPr marL="0" indent="0">
              <a:buNone/>
            </a:pPr>
            <a:r>
              <a:rPr lang="en-GB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  <a:t>We choose today to allow your revelation to illuminate the future.</a:t>
            </a:r>
            <a:br>
              <a:rPr lang="en-GB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T Commons Book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689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CB1ED-A287-5B0D-A156-7B0DC70BA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C1966-EF61-2A3D-E894-4F931F9E0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676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17" ma:contentTypeDescription="Create a new document." ma:contentTypeScope="" ma:versionID="93ef4c3f312d343f819747f6a7b41be9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116983347c5e2f8471ee75ad35e9d80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3585674-E0FF-4B5D-A0FB-9C40A6779A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F0FA88-F388-4341-9D5F-059FAC10FE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1A0CD16-962E-438B-870F-7DAB81BAD6FE}">
  <ds:schemaRefs>
    <ds:schemaRef ds:uri="http://schemas.microsoft.com/office/2006/documentManagement/types"/>
    <ds:schemaRef ds:uri="http://schemas.microsoft.com/office/2006/metadata/properties"/>
    <ds:schemaRef ds:uri="7357dd1f-699d-4d79-9a3b-b8d4e997a419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7e36264-b76b-4546-857f-03fce5c6ba07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179</Words>
  <Application>Microsoft Office PowerPoint</Application>
  <PresentationFormat>Widescreen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Avenir Next LT Pro</vt:lpstr>
      <vt:lpstr>Avenir Next LT Pro </vt:lpstr>
      <vt:lpstr>Avenir Next LT Pro Demi</vt:lpstr>
      <vt:lpstr>Avenir Next LT Pro Light</vt:lpstr>
      <vt:lpstr>Calibri</vt:lpstr>
      <vt:lpstr>TT Commons Book</vt:lpstr>
      <vt:lpstr>Office Theme</vt:lpstr>
      <vt:lpstr>PowerPoint Presentation</vt:lpstr>
      <vt:lpstr>PowerPoint Presentation</vt:lpstr>
      <vt:lpstr>Jesus is our hope revealed for our past  </vt:lpstr>
      <vt:lpstr>  Jesus is our hope revealed in our present  </vt:lpstr>
      <vt:lpstr>  Jesus is our hope revealed for our future  </vt:lpstr>
      <vt:lpstr>Prayer</vt:lpstr>
      <vt:lpstr>Prayer (continued)</vt:lpstr>
      <vt:lpstr>Prayer (continued)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DosSantos</dc:creator>
  <cp:lastModifiedBy>Taryn Somerville</cp:lastModifiedBy>
  <cp:revision>5</cp:revision>
  <dcterms:created xsi:type="dcterms:W3CDTF">2023-02-13T03:36:15Z</dcterms:created>
  <dcterms:modified xsi:type="dcterms:W3CDTF">2023-02-21T03:36:45Z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