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0B3CA-3CA2-4084-8C9B-490BBB268A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914D5C-9B81-4D0E-92E5-0A4EB3517E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AABF9-D7D3-471B-BD3C-58A58DE29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C860F-0E92-46EA-B1AA-53EA0B1E7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3C74F-7A4A-42D7-820E-9BF90747D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E066F9B2-5D21-40C9-8301-FB1074D73E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348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744CA-A465-4D41-80EB-215B39DD2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D7A3F-FB43-4DEF-B54E-A6A5B69A12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AC105-CA59-46F1-A06B-30672796C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377C19-41C3-4401-8183-54BB8871D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E4410F-8038-44FA-938F-1C215E51C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29050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2D6C2-E4DB-41DF-9C99-7CD204A2B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8876D-667C-431C-9749-4E2FF91CF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8BBB7-3ED4-40B5-B856-DA995F6EF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F8D699-485B-460A-BEFC-8FBE4773A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37201A-1647-4287-8292-2C1C2B0E3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6831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B37BF-788F-4E3A-8577-F74B5A98D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913B7-55CA-4380-A9FE-467753589D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AF861F-0830-419B-8009-8E9589B17B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DD1CEA-557F-46AA-A2A7-752EB9D0A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968B13-D033-4C02-8BBE-2737534A1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B4CC3C-7E84-43DD-8428-B362F59C3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14857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D511E-BD3D-4507-8EBF-97BEC7678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DFD974-93DE-4ADC-99A0-E2244AE92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09860C-8261-44A5-92D8-ED3813BB08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C648AC-8A1B-4F1B-A16F-0ECDB255F3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2B22FC-26B9-4916-90AC-736A01ABD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701155-8EB8-4F73-B6AF-6317BF8AB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14AFB1-AD1C-40FB-828A-146DE2ADD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133E7E-0430-4227-8DC6-CCE7FB1C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3269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4CE3B-3461-4924-B8D3-DEAAF0625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75583-0596-4115-A6A7-4A377050D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91C80C-8D90-4924-94E9-BDFD90433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0B6DB7-3944-4310-B4FF-7A4209806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9645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7C7C8F-22E4-4B65-8EC3-8D8F2009B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4B260E-0563-42BE-9938-28AB06CB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EEB678-6FFE-4FF7-8AF0-287F613A0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67043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4B1BE-15B5-4B15-A144-F26CE96F6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81AD7-FD0B-4D6B-A4A3-311F1BE2E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EE538B-13D0-439C-B406-D5F3FABED4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978B1D-FC78-4D0A-925D-A5B0E4A98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2B34BD-DAB9-411B-837F-7DA09FEDC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B550BD-1D31-49D2-8ED4-F3107C9B6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5224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F13EF-D8E4-4AFF-90D5-BA08DDD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99754A-7251-4027-AE69-6C4553A61A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B5BC-CECB-4553-8B9C-4284F74D5C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F639EF-6F00-4D44-B419-684FD1933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4375F4-442E-42F9-BE21-3E61A0C0A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C531A3-DCFD-4FA2-B736-32044AF23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42309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A9DC0-CE19-47CC-B546-2293F004B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063984-469D-4635-82A9-A7BBE22DB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E7039E-3815-4E62-9291-49006158A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CC4497-161C-4EE0-A30C-4F34CBAA9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1ADE6E-7BA9-42AE-8D4A-4A0DD97C2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09021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4D2AD0-750B-4EC4-ABA6-E87BE071B2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818932-86C5-482F-AD2C-F9A9D7A69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31C6AA-3EB0-421A-A8E2-E399E3169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7A677-91E1-42E9-85F9-2CA577B9E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61453-33B4-4206-8967-4E3A3A6C2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24730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771EA6-FEE0-4923-930D-6B09B229A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280164-0B90-4EF7-9FDB-6E37D34050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134EB4-EC34-4787-9D60-AC5832C541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F3A81-DB97-4CAD-AF10-9E42DA6066E9}" type="datetimeFigureOut">
              <a:rPr lang="en-AU" smtClean="0"/>
              <a:t>9/02/2023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289E8-8709-4C8A-986B-870CF728D4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95B25-6A9C-4F8F-8DAF-FAF0D57C8E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5F614-E994-48BF-BAA8-3C5E753CC7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1513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9086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F294B23E-B1F8-4E9C-B51F-F6C9CDDD7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216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614063C-561C-4F0D-86D6-FE107CB0C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740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F56CDE15-956E-46F5-9702-9DAF0DBEA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609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Taryn Somerville</dc:creator>
  <cp:lastModifiedBy>Taryn Somerville</cp:lastModifiedBy>
  <cp:revision>2</cp:revision>
  <dcterms:created xsi:type="dcterms:W3CDTF">2023-02-09T04:01:19Z</dcterms:created>
  <dcterms:modified xsi:type="dcterms:W3CDTF">2023-02-09T04:42:25Z</dcterms:modified>
</cp:coreProperties>
</file>