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9"/>
  </p:notesMasterIdLst>
  <p:sldIdLst>
    <p:sldId id="256" r:id="rId5"/>
    <p:sldId id="281" r:id="rId6"/>
    <p:sldId id="282" r:id="rId7"/>
    <p:sldId id="279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F61D5E8F-2411-C8E9-2164-7D1B025E5FC3}" name="Claire Hill" initials="CH" userId="S::claire.hill@salvationarmy.org.au::395705f2-a15c-40fb-87d5-b2cda3f30c38" providerId="AD"/>
  <p188:author id="{C22042C7-1430-3E0B-8702-69C320B56C30}" name="Julia Hosking" initials="JH" userId="S::julia.hosking@salvationarmy.org.au::f37c2b41-8689-4b5d-86e4-57670b4b4b69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C88"/>
    <a:srgbClr val="F9F4E7"/>
    <a:srgbClr val="666199"/>
    <a:srgbClr val="FCC270"/>
    <a:srgbClr val="2A2D7A"/>
    <a:srgbClr val="E6DAAF"/>
    <a:srgbClr val="00385D"/>
    <a:srgbClr val="204353"/>
    <a:srgbClr val="1F59A9"/>
    <a:srgbClr val="28274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D50667A-535B-A643-984C-0A987E290E62}" v="31" dt="2023-05-23T04:19:58.83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157"/>
    <p:restoredTop sz="94694"/>
  </p:normalViewPr>
  <p:slideViewPr>
    <p:cSldViewPr snapToGrid="0">
      <p:cViewPr>
        <p:scale>
          <a:sx n="75" d="100"/>
          <a:sy n="75" d="100"/>
        </p:scale>
        <p:origin x="2848" y="1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microsoft.com/office/2018/10/relationships/authors" Target="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elly Dos Santos" userId="6a11cea6-d70b-4503-b9b0-88127c7d5e87" providerId="ADAL" clId="{AD50667A-535B-A643-984C-0A987E290E62}"/>
    <pc:docChg chg="undo custSel addSld delSld modSld sldOrd modMainMaster">
      <pc:chgData name="Kelly Dos Santos" userId="6a11cea6-d70b-4503-b9b0-88127c7d5e87" providerId="ADAL" clId="{AD50667A-535B-A643-984C-0A987E290E62}" dt="2023-05-23T04:20:05.419" v="24" actId="1076"/>
      <pc:docMkLst>
        <pc:docMk/>
      </pc:docMkLst>
      <pc:sldChg chg="addSp modSp mod">
        <pc:chgData name="Kelly Dos Santos" userId="6a11cea6-d70b-4503-b9b0-88127c7d5e87" providerId="ADAL" clId="{AD50667A-535B-A643-984C-0A987E290E62}" dt="2023-05-23T04:20:05.419" v="24" actId="1076"/>
        <pc:sldMkLst>
          <pc:docMk/>
          <pc:sldMk cId="617441381" sldId="256"/>
        </pc:sldMkLst>
        <pc:spChg chg="add mod">
          <ac:chgData name="Kelly Dos Santos" userId="6a11cea6-d70b-4503-b9b0-88127c7d5e87" providerId="ADAL" clId="{AD50667A-535B-A643-984C-0A987E290E62}" dt="2023-05-23T04:20:05.419" v="24" actId="1076"/>
          <ac:spMkLst>
            <pc:docMk/>
            <pc:sldMk cId="617441381" sldId="256"/>
            <ac:spMk id="2" creationId="{82DEB4C0-4555-34B0-935A-D2D15AB29E13}"/>
          </ac:spMkLst>
        </pc:spChg>
      </pc:sldChg>
      <pc:sldChg chg="addSp delSp modSp mod">
        <pc:chgData name="Kelly Dos Santos" userId="6a11cea6-d70b-4503-b9b0-88127c7d5e87" providerId="ADAL" clId="{AD50667A-535B-A643-984C-0A987E290E62}" dt="2023-05-23T04:16:21.080" v="10" actId="478"/>
        <pc:sldMkLst>
          <pc:docMk/>
          <pc:sldMk cId="283749439" sldId="279"/>
        </pc:sldMkLst>
        <pc:spChg chg="add del mod">
          <ac:chgData name="Kelly Dos Santos" userId="6a11cea6-d70b-4503-b9b0-88127c7d5e87" providerId="ADAL" clId="{AD50667A-535B-A643-984C-0A987E290E62}" dt="2023-05-23T04:16:21.080" v="10" actId="478"/>
          <ac:spMkLst>
            <pc:docMk/>
            <pc:sldMk cId="283749439" sldId="279"/>
            <ac:spMk id="3" creationId="{C305705D-68E2-0E13-D0BB-DDFF6479C21D}"/>
          </ac:spMkLst>
        </pc:spChg>
      </pc:sldChg>
      <pc:sldChg chg="del ord">
        <pc:chgData name="Kelly Dos Santos" userId="6a11cea6-d70b-4503-b9b0-88127c7d5e87" providerId="ADAL" clId="{AD50667A-535B-A643-984C-0A987E290E62}" dt="2023-05-23T04:15:37.156" v="5" actId="2696"/>
        <pc:sldMkLst>
          <pc:docMk/>
          <pc:sldMk cId="3676385607" sldId="280"/>
        </pc:sldMkLst>
      </pc:sldChg>
      <pc:sldChg chg="new">
        <pc:chgData name="Kelly Dos Santos" userId="6a11cea6-d70b-4503-b9b0-88127c7d5e87" providerId="ADAL" clId="{AD50667A-535B-A643-984C-0A987E290E62}" dt="2023-05-23T04:13:26.154" v="0" actId="680"/>
        <pc:sldMkLst>
          <pc:docMk/>
          <pc:sldMk cId="616262041" sldId="281"/>
        </pc:sldMkLst>
      </pc:sldChg>
      <pc:sldChg chg="new">
        <pc:chgData name="Kelly Dos Santos" userId="6a11cea6-d70b-4503-b9b0-88127c7d5e87" providerId="ADAL" clId="{AD50667A-535B-A643-984C-0A987E290E62}" dt="2023-05-23T04:15:42.326" v="6" actId="680"/>
        <pc:sldMkLst>
          <pc:docMk/>
          <pc:sldMk cId="3319511844" sldId="282"/>
        </pc:sldMkLst>
      </pc:sldChg>
      <pc:sldMasterChg chg="addSldLayout delSldLayout modSldLayout">
        <pc:chgData name="Kelly Dos Santos" userId="6a11cea6-d70b-4503-b9b0-88127c7d5e87" providerId="ADAL" clId="{AD50667A-535B-A643-984C-0A987E290E62}" dt="2023-05-23T04:19:58.837" v="23" actId="14826"/>
        <pc:sldMasterMkLst>
          <pc:docMk/>
          <pc:sldMasterMk cId="1084731441" sldId="2147483648"/>
        </pc:sldMasterMkLst>
        <pc:sldLayoutChg chg="modSp">
          <pc:chgData name="Kelly Dos Santos" userId="6a11cea6-d70b-4503-b9b0-88127c7d5e87" providerId="ADAL" clId="{AD50667A-535B-A643-984C-0A987E290E62}" dt="2023-05-23T04:19:58.837" v="23" actId="14826"/>
          <pc:sldLayoutMkLst>
            <pc:docMk/>
            <pc:sldMasterMk cId="1084731441" sldId="2147483648"/>
            <pc:sldLayoutMk cId="328464244" sldId="2147483649"/>
          </pc:sldLayoutMkLst>
          <pc:picChg chg="mod">
            <ac:chgData name="Kelly Dos Santos" userId="6a11cea6-d70b-4503-b9b0-88127c7d5e87" providerId="ADAL" clId="{AD50667A-535B-A643-984C-0A987E290E62}" dt="2023-05-23T04:19:58.837" v="23" actId="14826"/>
            <ac:picMkLst>
              <pc:docMk/>
              <pc:sldMasterMk cId="1084731441" sldId="2147483648"/>
              <pc:sldLayoutMk cId="328464244" sldId="2147483649"/>
              <ac:picMk id="11" creationId="{15F97598-39B3-FFE8-AABD-75FCD5CB549F}"/>
            </ac:picMkLst>
          </pc:picChg>
        </pc:sldLayoutChg>
        <pc:sldLayoutChg chg="addSp delSp mod">
          <pc:chgData name="Kelly Dos Santos" userId="6a11cea6-d70b-4503-b9b0-88127c7d5e87" providerId="ADAL" clId="{AD50667A-535B-A643-984C-0A987E290E62}" dt="2023-05-23T04:15:15.933" v="3" actId="478"/>
          <pc:sldLayoutMkLst>
            <pc:docMk/>
            <pc:sldMasterMk cId="1084731441" sldId="2147483648"/>
            <pc:sldLayoutMk cId="3032575201" sldId="2147483652"/>
          </pc:sldLayoutMkLst>
          <pc:spChg chg="add del">
            <ac:chgData name="Kelly Dos Santos" userId="6a11cea6-d70b-4503-b9b0-88127c7d5e87" providerId="ADAL" clId="{AD50667A-535B-A643-984C-0A987E290E62}" dt="2023-05-23T04:15:15.933" v="3" actId="478"/>
            <ac:spMkLst>
              <pc:docMk/>
              <pc:sldMasterMk cId="1084731441" sldId="2147483648"/>
              <pc:sldLayoutMk cId="3032575201" sldId="2147483652"/>
              <ac:spMk id="2" creationId="{C6472363-B572-4D39-9D4B-B94AEA82368F}"/>
            </ac:spMkLst>
          </pc:spChg>
          <pc:spChg chg="add del">
            <ac:chgData name="Kelly Dos Santos" userId="6a11cea6-d70b-4503-b9b0-88127c7d5e87" providerId="ADAL" clId="{AD50667A-535B-A643-984C-0A987E290E62}" dt="2023-05-23T04:15:15.933" v="3" actId="478"/>
            <ac:spMkLst>
              <pc:docMk/>
              <pc:sldMasterMk cId="1084731441" sldId="2147483648"/>
              <pc:sldLayoutMk cId="3032575201" sldId="2147483652"/>
              <ac:spMk id="3" creationId="{2E8F0CF9-107F-423A-8C9C-3C6D855E8F40}"/>
            </ac:spMkLst>
          </pc:spChg>
        </pc:sldLayoutChg>
        <pc:sldLayoutChg chg="add del mod modTransition">
          <pc:chgData name="Kelly Dos Santos" userId="6a11cea6-d70b-4503-b9b0-88127c7d5e87" providerId="ADAL" clId="{AD50667A-535B-A643-984C-0A987E290E62}" dt="2023-05-23T04:18:52.675" v="22" actId="2696"/>
          <pc:sldLayoutMkLst>
            <pc:docMk/>
            <pc:sldMasterMk cId="1084731441" sldId="2147483648"/>
            <pc:sldLayoutMk cId="3615484847" sldId="2147483665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C9A9DE-2DBC-4D2B-B4E5-977EF179162E}" type="datetimeFigureOut">
              <a:rPr lang="en-AU" smtClean="0"/>
              <a:t>23/5/2023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918BFC-AFBB-4D7A-83F5-75B4F88AFF9C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5520816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918BFC-AFBB-4D7A-83F5-75B4F88AFF9C}" type="slidenum">
              <a:rPr lang="en-AU" smtClean="0"/>
              <a:t>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95646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15F97598-39B3-FFE8-AABD-75FCD5CB549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541D7A-3DCA-4EC2-BD00-949EEE0A7F8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4B988D7-1B73-481D-84E1-9BD99EBAEA9C}" type="datetimeFigureOut">
              <a:rPr lang="en-AU" smtClean="0"/>
              <a:t>23/5/2023</a:t>
            </a:fld>
            <a:endParaRPr lang="en-AU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557765-B691-4487-9DFC-3E5450CDBB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031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73A506-B42B-4099-985F-B54D1B1506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39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5FA623-C3C8-4C62-938E-D496EAE029F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284642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472363-B572-4D39-9D4B-B94AEA8236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58218"/>
            <a:ext cx="10571205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8F0CF9-107F-423A-8C9C-3C6D855E8F4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683781"/>
            <a:ext cx="10571204" cy="363365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1C7EEC6E-3153-7949-B5A8-8D242E50D7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venir Next LT Pro" panose="020B0504020202020204" pitchFamily="34" charset="77"/>
              </a:defRPr>
            </a:lvl1pPr>
          </a:lstStyle>
          <a:p>
            <a:fld id="{44B988D7-1B73-481D-84E1-9BD99EBAEA9C}" type="datetimeFigureOut">
              <a:rPr lang="en-AU" smtClean="0"/>
              <a:pPr/>
              <a:t>23/5/2023</a:t>
            </a:fld>
            <a:endParaRPr lang="en-AU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A6F623EB-78BF-5D43-BCFB-3515E5B0669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703100" y="6356350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defRPr>
                <a:latin typeface="Avenir Next LT Pro" panose="020B0504020202020204" pitchFamily="34" charset="77"/>
              </a:defRPr>
            </a:lvl1pPr>
          </a:lstStyle>
          <a:p>
            <a:endParaRPr lang="en-AU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702273F-FD62-6649-96CF-AACC063EDA1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39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venir Next LT Pro" panose="020B0504020202020204" pitchFamily="34" charset="77"/>
              </a:defRPr>
            </a:lvl1pPr>
          </a:lstStyle>
          <a:p>
            <a:fld id="{565FA623-C3C8-4C62-938E-D496EAE029F8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325752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cartoon&#10;&#10;Description automatically generated">
            <a:extLst>
              <a:ext uri="{FF2B5EF4-FFF2-40B4-BE49-F238E27FC236}">
                <a16:creationId xmlns:a16="http://schemas.microsoft.com/office/drawing/2014/main" id="{55DAD505-E4CE-2C7A-0FD3-350DB8F2004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6472363-B572-4D39-9D4B-B94AEA8236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58218"/>
            <a:ext cx="10571205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8F0CF9-107F-423A-8C9C-3C6D855E8F4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683781"/>
            <a:ext cx="10571204" cy="363365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1C7EEC6E-3153-7949-B5A8-8D242E50D7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venir Next LT Pro" panose="020B0504020202020204" pitchFamily="34" charset="77"/>
              </a:defRPr>
            </a:lvl1pPr>
          </a:lstStyle>
          <a:p>
            <a:fld id="{44B988D7-1B73-481D-84E1-9BD99EBAEA9C}" type="datetimeFigureOut">
              <a:rPr lang="en-AU" smtClean="0"/>
              <a:pPr/>
              <a:t>23/5/2023</a:t>
            </a:fld>
            <a:endParaRPr lang="en-AU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A6F623EB-78BF-5D43-BCFB-3515E5B0669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703100" y="6356350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defRPr>
                <a:latin typeface="Avenir Next LT Pro" panose="020B0504020202020204" pitchFamily="34" charset="77"/>
              </a:defRPr>
            </a:lvl1pPr>
          </a:lstStyle>
          <a:p>
            <a:endParaRPr lang="en-AU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702273F-FD62-6649-96CF-AACC063EDA1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39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venir Next LT Pro" panose="020B0504020202020204" pitchFamily="34" charset="77"/>
              </a:defRPr>
            </a:lvl1pPr>
          </a:lstStyle>
          <a:p>
            <a:fld id="{565FA623-C3C8-4C62-938E-D496EAE029F8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331709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FFFEBB5-9A95-C46F-E6D0-85CF522A72F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0E8F615-4FED-4C32-8B19-F186266160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27112" y="1320800"/>
            <a:ext cx="7394222" cy="3341511"/>
          </a:xfrm>
        </p:spPr>
        <p:txBody>
          <a:bodyPr/>
          <a:lstStyle>
            <a:lvl1pPr algn="ctr">
              <a:defRPr b="0" i="0">
                <a:solidFill>
                  <a:schemeClr val="bg1"/>
                </a:solidFill>
                <a:latin typeface="Avenir Next LT Pro" panose="020B0504020202020204" pitchFamily="34" charset="77"/>
              </a:defRPr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9B6D006A-D7A0-494B-B6D9-D06089DE811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venir Next LT Pro" panose="020B0504020202020204" pitchFamily="34" charset="77"/>
              </a:defRPr>
            </a:lvl1pPr>
          </a:lstStyle>
          <a:p>
            <a:fld id="{44B988D7-1B73-481D-84E1-9BD99EBAEA9C}" type="datetimeFigureOut">
              <a:rPr lang="en-AU" smtClean="0"/>
              <a:pPr/>
              <a:t>23/5/2023</a:t>
            </a:fld>
            <a:endParaRPr lang="en-AU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5C381630-B1EE-474A-B415-F261983FFE6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703100" y="6356350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defRPr>
                <a:latin typeface="Avenir Next LT Pro" panose="020B0504020202020204" pitchFamily="34" charset="77"/>
              </a:defRPr>
            </a:lvl1pPr>
          </a:lstStyle>
          <a:p>
            <a:endParaRPr lang="en-AU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805E82AA-5D05-2842-9F94-3AFC46583DE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39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venir Next LT Pro" panose="020B0504020202020204" pitchFamily="34" charset="77"/>
              </a:defRPr>
            </a:lvl1pPr>
          </a:lstStyle>
          <a:p>
            <a:fld id="{565FA623-C3C8-4C62-938E-D496EAE029F8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462296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AAEA20B-A438-4A45-BEDC-A8C0641275A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4B988D7-1B73-481D-84E1-9BD99EBAEA9C}" type="datetimeFigureOut">
              <a:rPr lang="en-AU" smtClean="0"/>
              <a:t>23/5/2023</a:t>
            </a:fld>
            <a:endParaRPr lang="en-AU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E33C1C8-61D4-443E-885D-8AC60EB364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62BC56E-B606-4971-8CCE-87F438E0EC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5FA623-C3C8-4C62-938E-D496EAE029F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748640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472363-B572-4D39-9D4B-B94AEA8236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58218"/>
            <a:ext cx="10571205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8F0CF9-107F-423A-8C9C-3C6D855E8F4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524001"/>
            <a:ext cx="4575837" cy="397887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70C808F-343E-445E-822C-F61083993C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626191" y="1524001"/>
            <a:ext cx="5056609" cy="397887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1C7EEC6E-3153-7949-B5A8-8D242E50D7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venir Next LT Pro" panose="020B0504020202020204" pitchFamily="34" charset="77"/>
              </a:defRPr>
            </a:lvl1pPr>
          </a:lstStyle>
          <a:p>
            <a:fld id="{44B988D7-1B73-481D-84E1-9BD99EBAEA9C}" type="datetimeFigureOut">
              <a:rPr lang="en-AU" smtClean="0"/>
              <a:pPr/>
              <a:t>23/5/2023</a:t>
            </a:fld>
            <a:endParaRPr lang="en-AU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A6F623EB-78BF-5D43-BCFB-3515E5B0669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703100" y="6356350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defRPr>
                <a:latin typeface="Avenir Next LT Pro" panose="020B0504020202020204" pitchFamily="34" charset="77"/>
              </a:defRPr>
            </a:lvl1pPr>
          </a:lstStyle>
          <a:p>
            <a:endParaRPr lang="en-AU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702273F-FD62-6649-96CF-AACC063EDA1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39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venir Next LT Pro" panose="020B0504020202020204" pitchFamily="34" charset="77"/>
              </a:defRPr>
            </a:lvl1pPr>
          </a:lstStyle>
          <a:p>
            <a:fld id="{565FA623-C3C8-4C62-938E-D496EAE029F8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337292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D39AE8-74E6-4BA5-A0E9-1A05C2442E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DFCE29-3A9B-4E03-9972-A3EF385BF5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64593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7A8A3C2-C744-402F-A544-5FD4F03065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57595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6A97F7F-F8E6-4F05-80F8-CB23D6C17AA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4B988D7-1B73-481D-84E1-9BD99EBAEA9C}" type="datetimeFigureOut">
              <a:rPr lang="en-AU" smtClean="0"/>
              <a:t>23/5/2023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C164542-6B44-4190-8D5E-862591DC9B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9F9A7C-AE03-4B29-BDB2-FB50DC59E0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5FA623-C3C8-4C62-938E-D496EAE029F8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153627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75F58D8-95D7-EF07-37BF-BF7EC74E4455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F0D6191-5C66-43F7-8441-9C34FCD667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208083"/>
            <a:ext cx="1057120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EA5976-9CFE-47D7-ADD1-2F647B9AAD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199" y="1359242"/>
            <a:ext cx="10571205" cy="414363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45B22AFD-1432-C745-B9FB-B6EC748D78A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venir Next LT Pro" panose="020B0504020202020204" pitchFamily="34" charset="77"/>
              </a:defRPr>
            </a:lvl1pPr>
          </a:lstStyle>
          <a:p>
            <a:fld id="{44B988D7-1B73-481D-84E1-9BD99EBAEA9C}" type="datetimeFigureOut">
              <a:rPr lang="en-AU" smtClean="0"/>
              <a:pPr/>
              <a:t>23/5/2023</a:t>
            </a:fld>
            <a:endParaRPr lang="en-AU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7F25A790-7C06-7C49-A164-EB79BAB2CA9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703100" y="6356350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defRPr>
                <a:latin typeface="Avenir Next LT Pro" panose="020B0504020202020204" pitchFamily="34" charset="77"/>
              </a:defRPr>
            </a:lvl1pPr>
          </a:lstStyle>
          <a:p>
            <a:endParaRPr lang="en-AU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DCFC6AAF-3727-7148-B404-B2477F59044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39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venir Next LT Pro" panose="020B0504020202020204" pitchFamily="34" charset="77"/>
              </a:defRPr>
            </a:lvl1pPr>
          </a:lstStyle>
          <a:p>
            <a:fld id="{565FA623-C3C8-4C62-938E-D496EAE029F8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847314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2" r:id="rId2"/>
    <p:sldLayoutId id="2147483664" r:id="rId3"/>
    <p:sldLayoutId id="2147483650" r:id="rId4"/>
    <p:sldLayoutId id="2147483662" r:id="rId5"/>
    <p:sldLayoutId id="2147483663" r:id="rId6"/>
    <p:sldLayoutId id="2147483656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i="0" kern="1200" spc="-150">
          <a:solidFill>
            <a:srgbClr val="2A2D7A"/>
          </a:solidFill>
          <a:latin typeface="Avenir Next LT Pro Demi" panose="020B0504020202020204" pitchFamily="34" charset="77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b="0" i="0" kern="1200">
          <a:solidFill>
            <a:srgbClr val="282744"/>
          </a:solidFill>
          <a:latin typeface="Avenir Next LT Pro Light" panose="020B0304020202020204" pitchFamily="34" charset="77"/>
          <a:ea typeface="+mn-ea"/>
          <a:cs typeface="+mn-cs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400" b="0" i="0" kern="1200">
          <a:solidFill>
            <a:srgbClr val="282744"/>
          </a:solidFill>
          <a:latin typeface="Avenir Next LT Pro Light" panose="020B0304020202020204" pitchFamily="34" charset="77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000" b="0" i="0" kern="1200">
          <a:solidFill>
            <a:srgbClr val="282744"/>
          </a:solidFill>
          <a:latin typeface="Avenir Next LT Pro Light" panose="020B0304020202020204" pitchFamily="34" charset="77"/>
          <a:ea typeface="+mn-ea"/>
          <a:cs typeface="+mn-cs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b="0" i="0" kern="1200">
          <a:solidFill>
            <a:srgbClr val="282744"/>
          </a:solidFill>
          <a:latin typeface="Avenir Next LT Pro Light" panose="020B0304020202020204" pitchFamily="34" charset="77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b="0" i="0" kern="1200">
          <a:solidFill>
            <a:srgbClr val="282744"/>
          </a:solidFill>
          <a:latin typeface="Avenir Next LT Pro Light" panose="020B0304020202020204" pitchFamily="34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2DEB4C0-4555-34B0-935A-D2D15AB29E13}"/>
              </a:ext>
            </a:extLst>
          </p:cNvPr>
          <p:cNvSpPr txBox="1"/>
          <p:nvPr/>
        </p:nvSpPr>
        <p:spPr>
          <a:xfrm>
            <a:off x="935420" y="3786644"/>
            <a:ext cx="5381297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0" fontAlgn="base"/>
            <a:r>
              <a:rPr lang="en-US" sz="2400" b="1" u="none" strike="noStrike" dirty="0">
                <a:solidFill>
                  <a:srgbClr val="007C88"/>
                </a:solidFill>
                <a:effectLst/>
                <a:latin typeface="Avenir Next LT Pro Demi" panose="020B0504020202020204" pitchFamily="34" charset="77"/>
              </a:rPr>
              <a:t>Wednesdays from 4pm, for ages 5+. </a:t>
            </a:r>
          </a:p>
          <a:p>
            <a:pPr algn="l" rtl="0" fontAlgn="base"/>
            <a:endParaRPr lang="en-US" sz="2400" b="1" u="none" strike="noStrike" dirty="0">
              <a:solidFill>
                <a:srgbClr val="007C88"/>
              </a:solidFill>
              <a:effectLst/>
              <a:latin typeface="Avenir Next LT Pro Demi" panose="020B0504020202020204" pitchFamily="34" charset="77"/>
            </a:endParaRPr>
          </a:p>
          <a:p>
            <a:pPr algn="l" rtl="0" fontAlgn="base"/>
            <a:r>
              <a:rPr lang="en-US" sz="2400" b="1" u="none" strike="noStrike" dirty="0">
                <a:solidFill>
                  <a:srgbClr val="007C88"/>
                </a:solidFill>
                <a:effectLst/>
                <a:latin typeface="Avenir Next LT Pro Demi" panose="020B0504020202020204" pitchFamily="34" charset="77"/>
              </a:rPr>
              <a:t>Talk to XYZ for more details or pick up a flyer at the front desk. </a:t>
            </a:r>
          </a:p>
          <a:p>
            <a:pPr algn="l" rtl="0" fontAlgn="base"/>
            <a:r>
              <a:rPr lang="en-US" sz="1800" b="0" i="0" u="none" strike="noStrike" dirty="0">
                <a:solidFill>
                  <a:srgbClr val="007C88"/>
                </a:solidFill>
                <a:effectLst/>
                <a:latin typeface="Calibri" panose="020F0502020204030204" pitchFamily="34" charset="0"/>
              </a:rPr>
              <a:t> </a:t>
            </a:r>
            <a:endParaRPr lang="en-US" b="0" i="0" u="none" strike="noStrike" dirty="0">
              <a:solidFill>
                <a:srgbClr val="007C88"/>
              </a:solidFill>
              <a:effectLst/>
              <a:latin typeface="Segoe UI" panose="020B0502040204020203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74413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532560-FF5B-64EE-9955-A013080E73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C8AD61-8B9A-3240-8B24-F28AF549DEE2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62620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AF3CE1-AC66-CAE5-7F0A-58870F341F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B1198F-F7FB-1B44-DF8D-86C1F4B25B42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95118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B223AC-6078-A3B5-59AD-8E86A1E2D7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7494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691BCA6D8AA77429955ABA0D02FE207" ma:contentTypeVersion="19" ma:contentTypeDescription="Create a new document." ma:contentTypeScope="" ma:versionID="b3f27f3a903766b01ae97f542a14a18f">
  <xsd:schema xmlns:xsd="http://www.w3.org/2001/XMLSchema" xmlns:xs="http://www.w3.org/2001/XMLSchema" xmlns:p="http://schemas.microsoft.com/office/2006/metadata/properties" xmlns:ns2="b7e36264-b76b-4546-857f-03fce5c6ba07" xmlns:ns3="7357dd1f-699d-4d79-9a3b-b8d4e997a419" targetNamespace="http://schemas.microsoft.com/office/2006/metadata/properties" ma:root="true" ma:fieldsID="116983347c5e2f8471ee75ad35e9d80f" ns2:_="" ns3:_="">
    <xsd:import namespace="b7e36264-b76b-4546-857f-03fce5c6ba07"/>
    <xsd:import namespace="7357dd1f-699d-4d79-9a3b-b8d4e997a41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_Flow_SignoffStatu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e36264-b76b-4546-857f-03fce5c6ba0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_Flow_SignoffStatus" ma:index="21" nillable="true" ma:displayName="Sign-off status" ma:internalName="Sign_x002d_off_x0020_status">
      <xsd:simpleType>
        <xsd:restriction base="dms:Text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ffce97cd-2d5e-4a4f-b576-145932377dd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357dd1f-699d-4d79-9a3b-b8d4e997a419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72cb8e0b-d03d-43de-868a-406d95f9eb84}" ma:internalName="TaxCatchAll" ma:showField="CatchAllData" ma:web="7357dd1f-699d-4d79-9a3b-b8d4e997a41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Flow_SignoffStatus xmlns="b7e36264-b76b-4546-857f-03fce5c6ba07" xsi:nil="true"/>
    <TaxCatchAll xmlns="7357dd1f-699d-4d79-9a3b-b8d4e997a419" xsi:nil="true"/>
    <lcf76f155ced4ddcb4097134ff3c332f xmlns="b7e36264-b76b-4546-857f-03fce5c6ba07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2E8E551-5A51-41D2-836F-243B6D946D7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e36264-b76b-4546-857f-03fce5c6ba07"/>
    <ds:schemaRef ds:uri="7357dd1f-699d-4d79-9a3b-b8d4e997a41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A74E7CE-36EE-4D08-BBF2-7EABA3DB00FA}">
  <ds:schemaRefs>
    <ds:schemaRef ds:uri="b7e36264-b76b-4546-857f-03fce5c6ba07"/>
    <ds:schemaRef ds:uri="http://schemas.microsoft.com/office/2006/documentManagement/types"/>
    <ds:schemaRef ds:uri="http://schemas.microsoft.com/office/2006/metadata/properties"/>
    <ds:schemaRef ds:uri="http://purl.org/dc/terms/"/>
    <ds:schemaRef ds:uri="http://purl.org/dc/dcmitype/"/>
    <ds:schemaRef ds:uri="http://purl.org/dc/elements/1.1/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7357dd1f-699d-4d79-9a3b-b8d4e997a419"/>
  </ds:schemaRefs>
</ds:datastoreItem>
</file>

<file path=customXml/itemProps3.xml><?xml version="1.0" encoding="utf-8"?>
<ds:datastoreItem xmlns:ds="http://schemas.openxmlformats.org/officeDocument/2006/customXml" ds:itemID="{FA3DF967-CD27-47EB-BA36-7AEAAE99A3A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906</TotalTime>
  <Words>26</Words>
  <Application>Microsoft Macintosh PowerPoint</Application>
  <PresentationFormat>Widescreen</PresentationFormat>
  <Paragraphs>5</Paragraphs>
  <Slides>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1" baseType="lpstr">
      <vt:lpstr>Arial</vt:lpstr>
      <vt:lpstr>Avenir Next LT Pro</vt:lpstr>
      <vt:lpstr>Avenir Next LT Pro Demi</vt:lpstr>
      <vt:lpstr>Avenir Next LT Pro Light</vt:lpstr>
      <vt:lpstr>Calibri</vt:lpstr>
      <vt:lpstr>Segoe UI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Harmony Week </dc:title>
  <dc:creator>Claire Hill</dc:creator>
  <cp:lastModifiedBy>Kelly Dos Santos</cp:lastModifiedBy>
  <cp:revision>6</cp:revision>
  <dcterms:created xsi:type="dcterms:W3CDTF">2021-12-15T23:39:12Z</dcterms:created>
  <dcterms:modified xsi:type="dcterms:W3CDTF">2023-05-23T04:20:08Z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0x0101004691BCA6D8AA77429955ABA0D02FE207</vt:lpwstr>
  </property>
  <property fmtid="{D5CDD505-2E9C-101B-9397-08002B2CF9AE}" pid="3" name="MediaServiceImageTags">
    <vt:lpwstr/>
  </property>
</Properties>
</file>