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5" r:id="rId4"/>
  </p:sldMasterIdLst>
  <p:notesMasterIdLst>
    <p:notesMasterId r:id="rId25"/>
  </p:notesMasterIdLst>
  <p:sldIdLst>
    <p:sldId id="267" r:id="rId5"/>
    <p:sldId id="275" r:id="rId6"/>
    <p:sldId id="274" r:id="rId7"/>
    <p:sldId id="272" r:id="rId8"/>
    <p:sldId id="281" r:id="rId9"/>
    <p:sldId id="287" r:id="rId10"/>
    <p:sldId id="279" r:id="rId11"/>
    <p:sldId id="270" r:id="rId12"/>
    <p:sldId id="283" r:id="rId13"/>
    <p:sldId id="259" r:id="rId14"/>
    <p:sldId id="273" r:id="rId15"/>
    <p:sldId id="269" r:id="rId16"/>
    <p:sldId id="284" r:id="rId17"/>
    <p:sldId id="268" r:id="rId18"/>
    <p:sldId id="276" r:id="rId19"/>
    <p:sldId id="280" r:id="rId20"/>
    <p:sldId id="285" r:id="rId21"/>
    <p:sldId id="286" r:id="rId22"/>
    <p:sldId id="277" r:id="rId23"/>
    <p:sldId id="271" r:id="rId2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477EFBDE-E7C5-997D-E4DB-0945D626696B}" name="Shirli Congoo" initials="SC" userId="S::shirli.congoo@salvationarmy.org.au::72357bf9-7ec3-4b4d-b212-12292221b1dd"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45D3C"/>
    <a:srgbClr val="D57C2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E8905E-BBCD-4E51-A4A1-ADD0E17E008B}" v="669" dt="2023-07-18T00:22:36.02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13" autoAdjust="0"/>
    <p:restoredTop sz="85194" autoAdjust="0"/>
  </p:normalViewPr>
  <p:slideViewPr>
    <p:cSldViewPr snapToGrid="0">
      <p:cViewPr varScale="1">
        <p:scale>
          <a:sx n="73" d="100"/>
          <a:sy n="73" d="100"/>
        </p:scale>
        <p:origin x="1051" y="6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microsoft.com/office/2018/10/relationships/authors" Target="author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viewProps" Target="viewProps.xml"/><Relationship Id="rId30" Type="http://schemas.microsoft.com/office/2015/10/relationships/revisionInfo" Target="revisionInfo.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F249AC8-E9AE-4A94-8881-F91AFB6AF953}" type="datetimeFigureOut">
              <a:rPr lang="en-AU" smtClean="0"/>
              <a:t>8/08/2023</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3127F2D-E95C-49A7-9B86-E1DC24F67EB9}" type="slidenum">
              <a:rPr lang="en-AU" smtClean="0"/>
              <a:t>‹#›</a:t>
            </a:fld>
            <a:endParaRPr lang="en-AU"/>
          </a:p>
        </p:txBody>
      </p:sp>
    </p:spTree>
    <p:extLst>
      <p:ext uri="{BB962C8B-B14F-4D97-AF65-F5344CB8AC3E}">
        <p14:creationId xmlns:p14="http://schemas.microsoft.com/office/powerpoint/2010/main" val="149898710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1</a:t>
            </a:fld>
            <a:endParaRPr lang="en-AU"/>
          </a:p>
        </p:txBody>
      </p:sp>
    </p:spTree>
    <p:extLst>
      <p:ext uri="{BB962C8B-B14F-4D97-AF65-F5344CB8AC3E}">
        <p14:creationId xmlns:p14="http://schemas.microsoft.com/office/powerpoint/2010/main" val="1997325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US" altLang="ko-KR" dirty="0"/>
              <a:t>(Voice)</a:t>
            </a:r>
            <a:r>
              <a:rPr lang="ko-KR" altLang="en-US" dirty="0"/>
              <a:t>에는 토레스 해협 주민들을 위한 대표 뿐 아니라 외딴 지역들을 위한 대표자들도 있을 것입니다</a:t>
            </a:r>
            <a:r>
              <a:rPr lang="en-US" altLang="ko-KR" dirty="0"/>
              <a:t>. </a:t>
            </a:r>
            <a:endParaRPr lang="en-AU"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3127F2D-E95C-49A7-9B86-E1DC24F67EB9}" type="slidenum">
              <a:rPr kumimoji="0" lang="en-AU"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4659992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5</a:t>
            </a:fld>
            <a:endParaRPr lang="en-AU"/>
          </a:p>
        </p:txBody>
      </p:sp>
    </p:spTree>
    <p:extLst>
      <p:ext uri="{BB962C8B-B14F-4D97-AF65-F5344CB8AC3E}">
        <p14:creationId xmlns:p14="http://schemas.microsoft.com/office/powerpoint/2010/main" val="389689860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AU" altLang="ko-KR" dirty="0"/>
              <a:t>(</a:t>
            </a:r>
            <a:r>
              <a:rPr lang="en-AU" dirty="0"/>
              <a:t>Voice)</a:t>
            </a:r>
            <a:r>
              <a:rPr lang="ko-KR" altLang="en-US" dirty="0"/>
              <a:t>는 호주 정당이나 지도자가 아니라 </a:t>
            </a:r>
            <a:r>
              <a:rPr lang="en-AU" altLang="ko-KR" dirty="0"/>
              <a:t>5</a:t>
            </a:r>
            <a:r>
              <a:rPr lang="ko-KR" altLang="en-US" dirty="0"/>
              <a:t>년전 원주민과 토레스 해협 주민들이 제안한 것임</a:t>
            </a:r>
            <a:r>
              <a:rPr lang="en-AU" altLang="ko-KR" dirty="0"/>
              <a:t>. </a:t>
            </a:r>
            <a:endParaRPr lang="en-AU" dirty="0"/>
          </a:p>
          <a:p>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7</a:t>
            </a:fld>
            <a:endParaRPr lang="en-AU"/>
          </a:p>
        </p:txBody>
      </p:sp>
    </p:spTree>
    <p:extLst>
      <p:ext uri="{BB962C8B-B14F-4D97-AF65-F5344CB8AC3E}">
        <p14:creationId xmlns:p14="http://schemas.microsoft.com/office/powerpoint/2010/main" val="317530386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AU" altLang="ko-KR" dirty="0"/>
              <a:t>(</a:t>
            </a:r>
            <a:r>
              <a:rPr lang="en-AU" dirty="0"/>
              <a:t>Voice)</a:t>
            </a:r>
            <a:r>
              <a:rPr lang="ko-KR" altLang="en-US" dirty="0"/>
              <a:t>는</a:t>
            </a:r>
            <a:r>
              <a:rPr lang="en-AU" dirty="0"/>
              <a:t> </a:t>
            </a:r>
          </a:p>
          <a:p>
            <a:pPr marL="171450" indent="-171450">
              <a:buFont typeface="Arial" panose="020B0604020202020204" pitchFamily="34" charset="0"/>
              <a:buChar char="•"/>
            </a:pPr>
            <a:r>
              <a:rPr lang="ko-KR" altLang="en-US" dirty="0"/>
              <a:t>연구조사</a:t>
            </a:r>
            <a:r>
              <a:rPr lang="en-AU" altLang="ko-KR" dirty="0"/>
              <a:t>, </a:t>
            </a:r>
            <a:r>
              <a:rPr lang="ko-KR" altLang="en-US" dirty="0"/>
              <a:t>개발 및 대리할 수 있도록 독자적인 재원을 가질 것임</a:t>
            </a:r>
            <a:endParaRPr lang="en-US" dirty="0"/>
          </a:p>
          <a:p>
            <a:pPr marL="171450" indent="-171450">
              <a:buFont typeface="Arial" panose="020B0604020202020204" pitchFamily="34" charset="0"/>
              <a:buChar char="•"/>
            </a:pPr>
            <a:r>
              <a:rPr lang="ko-KR" altLang="en-US" dirty="0"/>
              <a:t>제안된 법이나 정책의 발전에 대해 조언을 할 것임 </a:t>
            </a:r>
            <a:endParaRPr lang="en-US" dirty="0"/>
          </a:p>
          <a:p>
            <a:endParaRPr lang="en-AU" dirty="0"/>
          </a:p>
          <a:p>
            <a:r>
              <a:rPr lang="en-AU" dirty="0"/>
              <a:t>Parliament is NOT obligated to implement the advice. Many organisations including The Salvation Army, businesses, corporations and unions provide advice to the Parliament and Government. Aboriginal and Torres Strait Islander people have no national body to provide advice on matters relating to them.</a:t>
            </a:r>
          </a:p>
        </p:txBody>
      </p:sp>
      <p:sp>
        <p:nvSpPr>
          <p:cNvPr id="4" name="Slide Number Placeholder 3"/>
          <p:cNvSpPr>
            <a:spLocks noGrp="1"/>
          </p:cNvSpPr>
          <p:nvPr>
            <p:ph type="sldNum" sz="quarter" idx="5"/>
          </p:nvPr>
        </p:nvSpPr>
        <p:spPr/>
        <p:txBody>
          <a:bodyPr/>
          <a:lstStyle/>
          <a:p>
            <a:fld id="{53127F2D-E95C-49A7-9B86-E1DC24F67EB9}" type="slidenum">
              <a:rPr lang="en-AU" smtClean="0"/>
              <a:t>8</a:t>
            </a:fld>
            <a:endParaRPr lang="en-AU"/>
          </a:p>
        </p:txBody>
      </p:sp>
    </p:spTree>
    <p:extLst>
      <p:ext uri="{BB962C8B-B14F-4D97-AF65-F5344CB8AC3E}">
        <p14:creationId xmlns:p14="http://schemas.microsoft.com/office/powerpoint/2010/main" val="3001416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AU" altLang="ko-KR" dirty="0"/>
              <a:t>(</a:t>
            </a:r>
            <a:r>
              <a:rPr lang="en-AU" dirty="0"/>
              <a:t>Voice)</a:t>
            </a:r>
            <a:r>
              <a:rPr lang="ko-KR" altLang="en-US" dirty="0"/>
              <a:t>의 구성원</a:t>
            </a:r>
            <a:r>
              <a:rPr lang="en-AU" dirty="0"/>
              <a:t>:</a:t>
            </a:r>
          </a:p>
          <a:p>
            <a:pPr marL="171450" indent="-171450">
              <a:buFont typeface="Arial" panose="020B0604020202020204" pitchFamily="34" charset="0"/>
              <a:buChar char="•"/>
            </a:pPr>
            <a:r>
              <a:rPr lang="ko-KR" altLang="en-US" dirty="0"/>
              <a:t>행정부에 의해 임명되지 않을 것</a:t>
            </a:r>
            <a:endParaRPr lang="en-AU" dirty="0"/>
          </a:p>
          <a:p>
            <a:pPr marL="171450" indent="-171450">
              <a:buFont typeface="Arial" panose="020B0604020202020204" pitchFamily="34" charset="0"/>
              <a:buChar char="•"/>
            </a:pPr>
            <a:r>
              <a:rPr lang="ko-KR" altLang="en-US" dirty="0"/>
              <a:t>자신들의 지역사회에 대해 주기적인 책임을 지도록 정해진 기간만 일할 것</a:t>
            </a:r>
            <a:endParaRPr lang="en-AU" dirty="0"/>
          </a:p>
          <a:p>
            <a:pPr marL="171450" indent="-171450">
              <a:buFont typeface="Arial" panose="020B0604020202020204" pitchFamily="34" charset="0"/>
              <a:buChar char="•"/>
            </a:pPr>
            <a:r>
              <a:rPr lang="ko-KR" altLang="en-US" dirty="0"/>
              <a:t>문화적으로 타당한 방식으로 선택될 것</a:t>
            </a:r>
            <a:endParaRPr lang="en-AU" dirty="0"/>
          </a:p>
          <a:p>
            <a:pPr marL="171450" indent="-171450">
              <a:buFont typeface="Arial" panose="020B0604020202020204" pitchFamily="34" charset="0"/>
              <a:buChar char="•"/>
            </a:pPr>
            <a:r>
              <a:rPr lang="ko-KR" altLang="en-US" dirty="0"/>
              <a:t>각 주와 준주에서 </a:t>
            </a:r>
            <a:r>
              <a:rPr lang="en-AU" altLang="ko-KR" dirty="0"/>
              <a:t>2</a:t>
            </a:r>
            <a:r>
              <a:rPr lang="ko-KR" altLang="en-US" dirty="0"/>
              <a:t>명씩</a:t>
            </a:r>
            <a:r>
              <a:rPr lang="en-AU" altLang="ko-KR" dirty="0"/>
              <a:t>,  </a:t>
            </a:r>
            <a:r>
              <a:rPr lang="ko-KR" altLang="en-US" dirty="0"/>
              <a:t>외딴 지역사회에서 </a:t>
            </a:r>
            <a:r>
              <a:rPr lang="en-AU" altLang="ko-KR" dirty="0"/>
              <a:t>5</a:t>
            </a:r>
            <a:r>
              <a:rPr lang="ko-KR" altLang="en-US" dirty="0"/>
              <a:t>명</a:t>
            </a:r>
            <a:r>
              <a:rPr lang="en-AU" altLang="ko-KR" dirty="0"/>
              <a:t>, </a:t>
            </a:r>
            <a:r>
              <a:rPr lang="ko-KR" altLang="en-US" dirty="0"/>
              <a:t>토레스 해협에서 </a:t>
            </a:r>
            <a:r>
              <a:rPr lang="en-AU" altLang="ko-KR" dirty="0"/>
              <a:t>2</a:t>
            </a:r>
            <a:r>
              <a:rPr lang="ko-KR" altLang="en-US" dirty="0"/>
              <a:t>명으로 하여 </a:t>
            </a:r>
            <a:r>
              <a:rPr lang="en-AU" dirty="0"/>
              <a:t>24</a:t>
            </a:r>
            <a:r>
              <a:rPr lang="ko-KR" altLang="en-US" dirty="0"/>
              <a:t>명으로 구성될 것임</a:t>
            </a:r>
            <a:r>
              <a:rPr lang="en-AU" altLang="ko-KR" dirty="0"/>
              <a:t>.</a:t>
            </a:r>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10</a:t>
            </a:fld>
            <a:endParaRPr lang="en-AU"/>
          </a:p>
        </p:txBody>
      </p:sp>
    </p:spTree>
    <p:extLst>
      <p:ext uri="{BB962C8B-B14F-4D97-AF65-F5344CB8AC3E}">
        <p14:creationId xmlns:p14="http://schemas.microsoft.com/office/powerpoint/2010/main" val="285295048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AU" altLang="ko-KR" dirty="0"/>
              <a:t>(</a:t>
            </a:r>
            <a:r>
              <a:rPr lang="en-AU" dirty="0"/>
              <a:t>Voice)</a:t>
            </a:r>
            <a:r>
              <a:rPr lang="ko-KR" altLang="en-US" dirty="0"/>
              <a:t>에는 토레스 해협 주민들을 위한 대표 뿐 아니라 외딴 지역들을 위한 대표자들도 있을 것입니다</a:t>
            </a:r>
            <a:r>
              <a:rPr lang="en-AU" altLang="ko-KR" dirty="0"/>
              <a:t>. </a:t>
            </a:r>
            <a:r>
              <a:rPr lang="en-AU" dirty="0"/>
              <a:t> </a:t>
            </a:r>
          </a:p>
          <a:p>
            <a:endParaRPr lang="en-AU" dirty="0"/>
          </a:p>
          <a:p>
            <a:pPr marL="0" marR="0" lvl="0" indent="0" algn="l" defTabSz="914400" rtl="0" eaLnBrk="1" fontAlgn="auto" latinLnBrk="0" hangingPunct="1">
              <a:lnSpc>
                <a:spcPct val="100000"/>
              </a:lnSpc>
              <a:spcBef>
                <a:spcPts val="0"/>
              </a:spcBef>
              <a:spcAft>
                <a:spcPts val="0"/>
              </a:spcAft>
              <a:buClrTx/>
              <a:buSzTx/>
              <a:buFontTx/>
              <a:buNone/>
              <a:tabLst/>
              <a:defRPr/>
            </a:pPr>
            <a:r>
              <a:rPr lang="en-AU" sz="1800" b="0" i="1" dirty="0">
                <a:effectLst/>
                <a:latin typeface="Calibri" panose="020F0502020204030204" pitchFamily="34" charset="0"/>
                <a:ea typeface="Calibri" panose="020F0502020204030204" pitchFamily="34" charset="0"/>
                <a:cs typeface="Times New Roman" panose="02020603050405020304" pitchFamily="18" charset="0"/>
              </a:rPr>
              <a:t>“</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모든 정부</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연방정부</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주정부</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지역정부</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가  자문을 구하고자 하겠지만 아주 현실적인 제약이 있다고 생각합니다</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이 나라는 방대하고 </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250</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개가 넘는 원주민 및 토레스 해협 부족들이 있는데</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en-AU"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서너개 부족 사람들의 자문을 구해서는 최상의 결과를 얻지 못할 것입니다</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하원에 </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151</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석이 있는데는 이유가 있습니다</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시드니 도심지역을 대변하는 사람이 외딴 서호주 사람들을 대변할 수 없다는 것 </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그 반대도 마찬가지</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a:t>
            </a:r>
            <a:r>
              <a:rPr lang="ko-KR" altLang="en-US" sz="1800" b="0" i="1" dirty="0">
                <a:effectLst/>
                <a:latin typeface="Calibri" panose="020F0502020204030204" pitchFamily="34" charset="0"/>
                <a:ea typeface="Calibri" panose="020F0502020204030204" pitchFamily="34" charset="0"/>
                <a:cs typeface="Times New Roman" panose="02020603050405020304" pitchFamily="18" charset="0"/>
              </a:rPr>
              <a:t>을 우리 모두 알고 있습니다</a:t>
            </a:r>
            <a:r>
              <a:rPr lang="en-AU" altLang="ko-KR" sz="1800" b="0" i="1" dirty="0">
                <a:effectLst/>
                <a:latin typeface="Calibri" panose="020F0502020204030204" pitchFamily="34" charset="0"/>
                <a:ea typeface="Calibri" panose="020F0502020204030204" pitchFamily="34" charset="0"/>
                <a:cs typeface="Times New Roman" panose="02020603050405020304" pitchFamily="18" charset="0"/>
              </a:rPr>
              <a:t>. “</a:t>
            </a:r>
            <a:endParaRPr lang="en-AU" sz="1800" b="0" i="1" dirty="0">
              <a:effectLst/>
              <a:latin typeface="Calibri" panose="020F0502020204030204" pitchFamily="34" charset="0"/>
              <a:ea typeface="Calibri" panose="020F0502020204030204" pitchFamily="34" charset="0"/>
              <a:cs typeface="Times New Roman" panose="02020603050405020304" pitchFamily="18" charset="0"/>
            </a:endParaRPr>
          </a:p>
          <a:p>
            <a:r>
              <a:rPr lang="ko-KR" altLang="en-US" dirty="0"/>
              <a:t>구세군사관 스튜어트 글로버</a:t>
            </a:r>
            <a:r>
              <a:rPr lang="en-AU" altLang="ko-KR" dirty="0"/>
              <a:t>,</a:t>
            </a:r>
            <a:r>
              <a:rPr lang="en-AU" dirty="0"/>
              <a:t> 2023</a:t>
            </a:r>
          </a:p>
        </p:txBody>
      </p:sp>
      <p:sp>
        <p:nvSpPr>
          <p:cNvPr id="4" name="Slide Number Placeholder 3"/>
          <p:cNvSpPr>
            <a:spLocks noGrp="1"/>
          </p:cNvSpPr>
          <p:nvPr>
            <p:ph type="sldNum" sz="quarter" idx="5"/>
          </p:nvPr>
        </p:nvSpPr>
        <p:spPr/>
        <p:txBody>
          <a:bodyPr/>
          <a:lstStyle/>
          <a:p>
            <a:fld id="{53127F2D-E95C-49A7-9B86-E1DC24F67EB9}" type="slidenum">
              <a:rPr lang="en-AU" smtClean="0"/>
              <a:t>11</a:t>
            </a:fld>
            <a:endParaRPr lang="en-AU"/>
          </a:p>
        </p:txBody>
      </p:sp>
    </p:spTree>
    <p:extLst>
      <p:ext uri="{BB962C8B-B14F-4D97-AF65-F5344CB8AC3E}">
        <p14:creationId xmlns:p14="http://schemas.microsoft.com/office/powerpoint/2010/main" val="36852409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ko-KR" altLang="en-US" dirty="0"/>
              <a:t>목소리</a:t>
            </a:r>
            <a:r>
              <a:rPr lang="en-AU" altLang="ko-KR" dirty="0"/>
              <a:t>(</a:t>
            </a:r>
            <a:r>
              <a:rPr lang="en-AU" dirty="0"/>
              <a:t>Voice)</a:t>
            </a:r>
            <a:r>
              <a:rPr lang="ko-KR" altLang="en-US" dirty="0"/>
              <a:t>는</a:t>
            </a:r>
            <a:r>
              <a:rPr lang="en-AU" dirty="0"/>
              <a:t> </a:t>
            </a:r>
          </a:p>
          <a:p>
            <a:pPr marL="171450" indent="-171450">
              <a:buFont typeface="Arial" panose="020B0604020202020204" pitchFamily="34" charset="0"/>
              <a:buChar char="•"/>
            </a:pPr>
            <a:r>
              <a:rPr lang="ko-KR" altLang="en-US" dirty="0"/>
              <a:t>돈을 관라히거나 용역을 제공하지 않을 것임</a:t>
            </a:r>
            <a:endParaRPr lang="en-AU" dirty="0"/>
          </a:p>
          <a:p>
            <a:pPr marL="171450" indent="-171450">
              <a:buFont typeface="Arial" panose="020B0604020202020204" pitchFamily="34" charset="0"/>
              <a:buChar char="•"/>
            </a:pPr>
            <a:r>
              <a:rPr lang="ko-KR" altLang="en-US" dirty="0"/>
              <a:t>거부권을 갖지 않을 것임</a:t>
            </a:r>
            <a:endParaRPr lang="en-AU" dirty="0"/>
          </a:p>
          <a:p>
            <a:pPr marL="171450" indent="-171450">
              <a:buFont typeface="Arial" panose="020B0604020202020204" pitchFamily="34" charset="0"/>
              <a:buChar char="•"/>
            </a:pPr>
            <a:endParaRPr lang="en-AU" dirty="0"/>
          </a:p>
          <a:p>
            <a:pPr marL="171450" indent="-171450">
              <a:buFont typeface="Arial" panose="020B0604020202020204" pitchFamily="34" charset="0"/>
              <a:buChar char="•"/>
            </a:pPr>
            <a:r>
              <a:rPr lang="en-AU" dirty="0"/>
              <a:t>Discussion: what are the benefits of the Voice that you see for Australians?</a:t>
            </a:r>
          </a:p>
          <a:p>
            <a:pPr marL="171450" indent="-171450">
              <a:buFont typeface="Arial" panose="020B0604020202020204" pitchFamily="34" charset="0"/>
              <a:buChar char="•"/>
            </a:pPr>
            <a:r>
              <a:rPr lang="en-AU" dirty="0"/>
              <a:t>What challenges do you think might arise?</a:t>
            </a:r>
          </a:p>
        </p:txBody>
      </p:sp>
      <p:sp>
        <p:nvSpPr>
          <p:cNvPr id="4" name="Slide Number Placeholder 3"/>
          <p:cNvSpPr>
            <a:spLocks noGrp="1"/>
          </p:cNvSpPr>
          <p:nvPr>
            <p:ph type="sldNum" sz="quarter" idx="5"/>
          </p:nvPr>
        </p:nvSpPr>
        <p:spPr/>
        <p:txBody>
          <a:bodyPr/>
          <a:lstStyle/>
          <a:p>
            <a:fld id="{53127F2D-E95C-49A7-9B86-E1DC24F67EB9}" type="slidenum">
              <a:rPr lang="en-AU" smtClean="0"/>
              <a:t>12</a:t>
            </a:fld>
            <a:endParaRPr lang="en-AU"/>
          </a:p>
        </p:txBody>
      </p:sp>
    </p:spTree>
    <p:extLst>
      <p:ext uri="{BB962C8B-B14F-4D97-AF65-F5344CB8AC3E}">
        <p14:creationId xmlns:p14="http://schemas.microsoft.com/office/powerpoint/2010/main" val="39988225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71450" lvl="0" indent="-171450">
              <a:buFont typeface="Arial"/>
              <a:buChar char="•"/>
            </a:pPr>
            <a:r>
              <a:rPr lang="en-AU" sz="1200" dirty="0"/>
              <a:t> </a:t>
            </a:r>
            <a:r>
              <a:rPr lang="ko-KR" altLang="en-US" sz="1200" dirty="0"/>
              <a:t>구세군의 사회봉사 거의 모든 영역에서 원주민과 토레스 해협 주민들이 지나치게 많은 비중을 차지하고 있어</a:t>
            </a:r>
            <a:r>
              <a:rPr lang="en-AU" altLang="ko-KR" sz="1200" dirty="0"/>
              <a:t>, </a:t>
            </a:r>
            <a:r>
              <a:rPr lang="ko-KR" altLang="en-US" sz="1200" dirty="0"/>
              <a:t>변화가 필요한 구조적인 문제가 있음을 분명히 보여줌</a:t>
            </a:r>
            <a:r>
              <a:rPr lang="en-AU" sz="1200" dirty="0"/>
              <a:t> </a:t>
            </a:r>
          </a:p>
          <a:p>
            <a:pPr marL="171450" lvl="0" indent="-171450">
              <a:buFont typeface="Arial"/>
              <a:buChar char="•"/>
            </a:pPr>
            <a:r>
              <a:rPr lang="ko-KR" altLang="en-US" sz="1200" b="0" i="0" u="none" strike="noStrike" noProof="0" dirty="0">
                <a:latin typeface="Avenir Next LT Pro"/>
              </a:rPr>
              <a:t>원주민과 토레스 해협 주민들은 견고하게 자리잡은 구조적 불이악과 부당함을 경험하고 있는 것을 매일 지역사회 봉사를 통해 보고 있음</a:t>
            </a:r>
            <a:endParaRPr lang="en-AU" dirty="0"/>
          </a:p>
        </p:txBody>
      </p:sp>
      <p:sp>
        <p:nvSpPr>
          <p:cNvPr id="4" name="Slide Number Placeholder 3"/>
          <p:cNvSpPr>
            <a:spLocks noGrp="1"/>
          </p:cNvSpPr>
          <p:nvPr>
            <p:ph type="sldNum" sz="quarter" idx="5"/>
          </p:nvPr>
        </p:nvSpPr>
        <p:spPr/>
        <p:txBody>
          <a:bodyPr/>
          <a:lstStyle/>
          <a:p>
            <a:fld id="{53127F2D-E95C-49A7-9B86-E1DC24F67EB9}" type="slidenum">
              <a:rPr lang="en-AU" smtClean="0"/>
              <a:t>15</a:t>
            </a:fld>
            <a:endParaRPr lang="en-AU"/>
          </a:p>
        </p:txBody>
      </p:sp>
    </p:spTree>
    <p:extLst>
      <p:ext uri="{BB962C8B-B14F-4D97-AF65-F5344CB8AC3E}">
        <p14:creationId xmlns:p14="http://schemas.microsoft.com/office/powerpoint/2010/main" val="1670486374"/>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Title Slide">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2D5153C9-0F02-8740-939D-D0BFD061D9B3}"/>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1D5A1442-6C72-8743-A6AF-7C3A3FD07EBA}"/>
              </a:ext>
            </a:extLst>
          </p:cNvPr>
          <p:cNvSpPr>
            <a:spLocks noGrp="1"/>
          </p:cNvSpPr>
          <p:nvPr>
            <p:ph type="ctrTitle" hasCustomPrompt="1"/>
          </p:nvPr>
        </p:nvSpPr>
        <p:spPr>
          <a:xfrm>
            <a:off x="1524000" y="1944414"/>
            <a:ext cx="9144000" cy="3047508"/>
          </a:xfrm>
        </p:spPr>
        <p:txBody>
          <a:bodyPr anchor="ctr">
            <a:noAutofit/>
          </a:bodyPr>
          <a:lstStyle>
            <a:lvl1pPr algn="ctr">
              <a:defRPr lang="en-AU" sz="3600" b="0" i="0" smtClean="0">
                <a:effectLst/>
                <a:latin typeface="Avenir Next Medium" panose="020B0503020202020204" pitchFamily="34" charset="0"/>
              </a:defRPr>
            </a:lvl1pPr>
          </a:lstStyle>
          <a:p>
            <a:r>
              <a:rPr lang="en-AU" dirty="0" err="1">
                <a:effectLst/>
                <a:latin typeface="TT Commons" panose="02000506040000020004" pitchFamily="2" charset="77"/>
              </a:rPr>
              <a:t>Sapis</a:t>
            </a:r>
            <a:r>
              <a:rPr lang="en-AU" dirty="0">
                <a:effectLst/>
                <a:latin typeface="TT Commons" panose="02000506040000020004" pitchFamily="2" charset="77"/>
              </a:rPr>
              <a:t> sit, am et lit </a:t>
            </a:r>
            <a:r>
              <a:rPr lang="en-AU" dirty="0" err="1">
                <a:effectLst/>
                <a:latin typeface="TT Commons" panose="02000506040000020004" pitchFamily="2" charset="77"/>
              </a:rPr>
              <a:t>quatet</a:t>
            </a:r>
            <a:r>
              <a:rPr lang="en-AU" dirty="0">
                <a:effectLst/>
                <a:latin typeface="TT Commons" panose="02000506040000020004" pitchFamily="2" charset="77"/>
              </a:rPr>
              <a:t> </a:t>
            </a:r>
            <a:r>
              <a:rPr lang="en-AU" dirty="0" err="1">
                <a:effectLst/>
                <a:latin typeface="TT Commons" panose="02000506040000020004" pitchFamily="2" charset="77"/>
              </a:rPr>
              <a:t>aut</a:t>
            </a:r>
            <a:r>
              <a:rPr lang="en-AU" dirty="0">
                <a:effectLst/>
                <a:latin typeface="TT Commons" panose="02000506040000020004" pitchFamily="2" charset="77"/>
              </a:rPr>
              <a:t> </a:t>
            </a:r>
            <a:r>
              <a:rPr lang="en-AU" dirty="0" err="1">
                <a:effectLst/>
                <a:latin typeface="TT Commons" panose="02000506040000020004" pitchFamily="2" charset="77"/>
              </a:rPr>
              <a:t>eos</a:t>
            </a:r>
            <a:r>
              <a:rPr lang="en-AU" dirty="0">
                <a:effectLst/>
                <a:latin typeface="TT Commons" panose="02000506040000020004" pitchFamily="2" charset="77"/>
              </a:rPr>
              <a:t> </a:t>
            </a:r>
            <a:r>
              <a:rPr lang="en-AU" dirty="0" err="1">
                <a:effectLst/>
                <a:latin typeface="TT Commons" panose="02000506040000020004" pitchFamily="2" charset="77"/>
              </a:rPr>
              <a:t>antinum</a:t>
            </a:r>
            <a:r>
              <a:rPr lang="en-AU" dirty="0">
                <a:effectLst/>
                <a:latin typeface="TT Commons" panose="02000506040000020004" pitchFamily="2" charset="77"/>
              </a:rPr>
              <a:t> </a:t>
            </a:r>
            <a:r>
              <a:rPr lang="en-AU" dirty="0" err="1">
                <a:effectLst/>
                <a:latin typeface="TT Commons" panose="02000506040000020004" pitchFamily="2" charset="77"/>
              </a:rPr>
              <a:t>evenis</a:t>
            </a:r>
            <a:r>
              <a:rPr lang="en-AU" dirty="0">
                <a:effectLst/>
                <a:latin typeface="TT Commons" panose="02000506040000020004" pitchFamily="2" charset="77"/>
              </a:rPr>
              <a:t> </a:t>
            </a:r>
            <a:r>
              <a:rPr lang="en-AU" dirty="0" err="1">
                <a:effectLst/>
                <a:latin typeface="TT Commons" panose="02000506040000020004" pitchFamily="2" charset="77"/>
              </a:rPr>
              <a:t>sapelit</a:t>
            </a:r>
            <a:r>
              <a:rPr lang="en-AU" dirty="0">
                <a:effectLst/>
                <a:latin typeface="TT Commons" panose="02000506040000020004" pitchFamily="2" charset="77"/>
              </a:rPr>
              <a:t> </a:t>
            </a:r>
            <a:r>
              <a:rPr lang="en-AU" dirty="0" err="1">
                <a:effectLst/>
                <a:latin typeface="TT Commons" panose="02000506040000020004" pitchFamily="2" charset="77"/>
              </a:rPr>
              <a:t>volupta</a:t>
            </a:r>
            <a:r>
              <a:rPr lang="en-AU" dirty="0">
                <a:effectLst/>
                <a:latin typeface="TT Commons" panose="02000506040000020004" pitchFamily="2" charset="77"/>
              </a:rPr>
              <a:t> </a:t>
            </a:r>
            <a:r>
              <a:rPr lang="en-AU" dirty="0" err="1">
                <a:effectLst/>
                <a:latin typeface="TT Commons" panose="02000506040000020004" pitchFamily="2" charset="77"/>
              </a:rPr>
              <a:t>sitatet</a:t>
            </a:r>
            <a:r>
              <a:rPr lang="en-AU" dirty="0">
                <a:effectLst/>
                <a:latin typeface="TT Commons" panose="02000506040000020004" pitchFamily="2" charset="77"/>
              </a:rPr>
              <a:t> </a:t>
            </a:r>
            <a:r>
              <a:rPr lang="en-AU" dirty="0" err="1">
                <a:effectLst/>
                <a:latin typeface="TT Commons" panose="02000506040000020004" pitchFamily="2" charset="77"/>
              </a:rPr>
              <a:t>odi</a:t>
            </a:r>
            <a:r>
              <a:rPr lang="en-AU" dirty="0">
                <a:effectLst/>
                <a:latin typeface="TT Commons" panose="02000506040000020004" pitchFamily="2" charset="77"/>
              </a:rPr>
              <a:t> </a:t>
            </a:r>
            <a:r>
              <a:rPr lang="en-AU" dirty="0" err="1">
                <a:effectLst/>
                <a:latin typeface="TT Commons" panose="02000506040000020004" pitchFamily="2" charset="77"/>
              </a:rPr>
              <a:t>quis</a:t>
            </a:r>
            <a:r>
              <a:rPr lang="en-AU" dirty="0">
                <a:effectLst/>
                <a:latin typeface="TT Commons" panose="02000506040000020004" pitchFamily="2" charset="77"/>
              </a:rPr>
              <a:t> </a:t>
            </a:r>
            <a:r>
              <a:rPr lang="en-AU" dirty="0" err="1">
                <a:effectLst/>
                <a:latin typeface="TT Commons" panose="02000506040000020004" pitchFamily="2" charset="77"/>
              </a:rPr>
              <a:t>sunt</a:t>
            </a:r>
            <a:r>
              <a:rPr lang="en-AU" dirty="0">
                <a:effectLst/>
                <a:latin typeface="TT Commons" panose="02000506040000020004" pitchFamily="2" charset="77"/>
              </a:rPr>
              <a:t> </a:t>
            </a:r>
            <a:r>
              <a:rPr lang="en-AU" dirty="0" err="1">
                <a:effectLst/>
                <a:latin typeface="TT Commons" panose="02000506040000020004" pitchFamily="2" charset="77"/>
              </a:rPr>
              <a:t>pratemped</a:t>
            </a:r>
            <a:r>
              <a:rPr lang="en-AU" dirty="0">
                <a:effectLst/>
                <a:latin typeface="TT Commons" panose="02000506040000020004" pitchFamily="2" charset="77"/>
              </a:rPr>
              <a:t> </a:t>
            </a:r>
            <a:r>
              <a:rPr lang="en-AU" dirty="0" err="1">
                <a:effectLst/>
                <a:latin typeface="TT Commons" panose="02000506040000020004" pitchFamily="2" charset="77"/>
              </a:rPr>
              <a:t>quas</a:t>
            </a:r>
            <a:r>
              <a:rPr lang="en-AU" dirty="0">
                <a:effectLst/>
                <a:latin typeface="TT Commons" panose="02000506040000020004" pitchFamily="2" charset="77"/>
              </a:rPr>
              <a:t> id quos di </a:t>
            </a:r>
            <a:r>
              <a:rPr lang="en-AU" dirty="0" err="1">
                <a:effectLst/>
                <a:latin typeface="TT Commons" panose="02000506040000020004" pitchFamily="2" charset="77"/>
              </a:rPr>
              <a:t>cumque</a:t>
            </a:r>
            <a:r>
              <a:rPr lang="en-AU" dirty="0">
                <a:effectLst/>
                <a:latin typeface="TT Commons" panose="02000506040000020004" pitchFamily="2" charset="77"/>
              </a:rPr>
              <a:t> </a:t>
            </a:r>
            <a:r>
              <a:rPr lang="en-AU" dirty="0" err="1">
                <a:effectLst/>
                <a:latin typeface="TT Commons" panose="02000506040000020004" pitchFamily="2" charset="77"/>
              </a:rPr>
              <a:t>dolorum</a:t>
            </a:r>
            <a:r>
              <a:rPr lang="en-AU" dirty="0">
                <a:effectLst/>
                <a:latin typeface="TT Commons" panose="02000506040000020004" pitchFamily="2" charset="77"/>
              </a:rPr>
              <a:t> </a:t>
            </a:r>
            <a:r>
              <a:rPr lang="en-AU" dirty="0" err="1">
                <a:effectLst/>
                <a:latin typeface="TT Commons" panose="02000506040000020004" pitchFamily="2" charset="77"/>
              </a:rPr>
              <a:t>dolor</a:t>
            </a:r>
            <a:r>
              <a:rPr lang="en-AU" dirty="0">
                <a:effectLst/>
                <a:latin typeface="TT Commons" panose="02000506040000020004" pitchFamily="2" charset="77"/>
              </a:rPr>
              <a:t> ad que lam </a:t>
            </a:r>
            <a:r>
              <a:rPr lang="en-AU" dirty="0" err="1">
                <a:effectLst/>
                <a:latin typeface="TT Commons" panose="02000506040000020004" pitchFamily="2" charset="77"/>
              </a:rPr>
              <a:t>nusam</a:t>
            </a:r>
            <a:r>
              <a:rPr lang="en-AU" dirty="0">
                <a:effectLst/>
                <a:latin typeface="TT Commons" panose="02000506040000020004" pitchFamily="2" charset="77"/>
              </a:rPr>
              <a:t> is </a:t>
            </a:r>
            <a:r>
              <a:rPr lang="en-AU" dirty="0" err="1">
                <a:effectLst/>
                <a:latin typeface="TT Commons" panose="02000506040000020004" pitchFamily="2" charset="77"/>
              </a:rPr>
              <a:t>ipsandem</a:t>
            </a:r>
            <a:r>
              <a:rPr lang="en-AU" dirty="0">
                <a:effectLst/>
                <a:latin typeface="TT Commons" panose="02000506040000020004" pitchFamily="2" charset="77"/>
              </a:rPr>
              <a:t> qui </a:t>
            </a:r>
            <a:r>
              <a:rPr lang="en-AU" dirty="0" err="1">
                <a:effectLst/>
                <a:latin typeface="TT Commons" panose="02000506040000020004" pitchFamily="2" charset="77"/>
              </a:rPr>
              <a:t>alicita</a:t>
            </a:r>
            <a:r>
              <a:rPr lang="en-AU" dirty="0">
                <a:effectLst/>
                <a:latin typeface="TT Commons" panose="02000506040000020004" pitchFamily="2" charset="77"/>
              </a:rPr>
              <a:t> </a:t>
            </a:r>
            <a:r>
              <a:rPr lang="en-AU" dirty="0" err="1">
                <a:effectLst/>
                <a:latin typeface="TT Commons" panose="02000506040000020004" pitchFamily="2" charset="77"/>
              </a:rPr>
              <a:t>speliquam</a:t>
            </a:r>
            <a:r>
              <a:rPr lang="en-AU" dirty="0">
                <a:effectLst/>
                <a:latin typeface="TT Commons" panose="02000506040000020004" pitchFamily="2" charset="77"/>
              </a:rPr>
              <a:t> </a:t>
            </a:r>
            <a:r>
              <a:rPr lang="en-AU" dirty="0" err="1">
                <a:effectLst/>
                <a:latin typeface="TT Commons" panose="02000506040000020004" pitchFamily="2" charset="77"/>
              </a:rPr>
              <a:t>ut</a:t>
            </a:r>
            <a:r>
              <a:rPr lang="en-AU" dirty="0">
                <a:effectLst/>
                <a:latin typeface="TT Commons" panose="02000506040000020004" pitchFamily="2" charset="77"/>
              </a:rPr>
              <a:t> </a:t>
            </a:r>
            <a:r>
              <a:rPr lang="en-AU" dirty="0" err="1">
                <a:effectLst/>
                <a:latin typeface="TT Commons" panose="02000506040000020004" pitchFamily="2" charset="77"/>
              </a:rPr>
              <a:t>aciendis</a:t>
            </a:r>
            <a:r>
              <a:rPr lang="en-AU" dirty="0">
                <a:effectLst/>
                <a:latin typeface="TT Commons" panose="02000506040000020004" pitchFamily="2" charset="77"/>
              </a:rPr>
              <a:t> et mod </a:t>
            </a:r>
            <a:r>
              <a:rPr lang="en-AU" dirty="0" err="1">
                <a:effectLst/>
                <a:latin typeface="TT Commons" panose="02000506040000020004" pitchFamily="2" charset="77"/>
              </a:rPr>
              <a:t>untur</a:t>
            </a:r>
            <a:r>
              <a:rPr lang="en-AU" dirty="0">
                <a:effectLst/>
                <a:latin typeface="TT Commons" panose="02000506040000020004" pitchFamily="2" charset="77"/>
              </a:rPr>
              <a:t> </a:t>
            </a:r>
            <a:r>
              <a:rPr lang="en-AU" dirty="0" err="1">
                <a:effectLst/>
                <a:latin typeface="TT Commons" panose="02000506040000020004" pitchFamily="2" charset="77"/>
              </a:rPr>
              <a:t>acea</a:t>
            </a:r>
            <a:r>
              <a:rPr lang="en-AU" dirty="0">
                <a:effectLst/>
                <a:latin typeface="TT Commons" panose="02000506040000020004" pitchFamily="2" charset="77"/>
              </a:rPr>
              <a:t> sum </a:t>
            </a:r>
            <a:r>
              <a:rPr lang="en-AU" dirty="0" err="1">
                <a:effectLst/>
                <a:latin typeface="TT Commons" panose="02000506040000020004" pitchFamily="2" charset="77"/>
              </a:rPr>
              <a:t>volorro</a:t>
            </a:r>
            <a:r>
              <a:rPr lang="en-AU" dirty="0">
                <a:effectLst/>
                <a:latin typeface="TT Commons" panose="02000506040000020004" pitchFamily="2" charset="77"/>
              </a:rPr>
              <a:t> </a:t>
            </a:r>
            <a:r>
              <a:rPr lang="en-AU" dirty="0" err="1">
                <a:effectLst/>
                <a:latin typeface="TT Commons" panose="02000506040000020004" pitchFamily="2" charset="77"/>
              </a:rPr>
              <a:t>eost</a:t>
            </a:r>
            <a:endParaRPr lang="en-AU" dirty="0">
              <a:effectLst/>
              <a:latin typeface="TT Commons" panose="02000506040000020004" pitchFamily="2" charset="77"/>
            </a:endParaRPr>
          </a:p>
        </p:txBody>
      </p:sp>
    </p:spTree>
    <p:extLst>
      <p:ext uri="{BB962C8B-B14F-4D97-AF65-F5344CB8AC3E}">
        <p14:creationId xmlns:p14="http://schemas.microsoft.com/office/powerpoint/2010/main" val="2418768767"/>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EBA0E4-3554-554D-9079-985988A9559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E2FA815F-D3E3-A740-B342-4FA5D9CC43CE}"/>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193950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BC2E584D-D3AD-D541-A44A-77C4DE4A7BE6}"/>
              </a:ext>
            </a:extLst>
          </p:cNvPr>
          <p:cNvPicPr>
            <a:picLocks noChangeAspect="1"/>
          </p:cNvPicPr>
          <p:nvPr/>
        </p:nvPicPr>
        <p:blipFill>
          <a:blip r:embed="rId2"/>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4F03D47-515F-9847-93CB-2560D616C06E}"/>
              </a:ext>
            </a:extLst>
          </p:cNvPr>
          <p:cNvSpPr>
            <a:spLocks noGrp="1"/>
          </p:cNvSpPr>
          <p:nvPr>
            <p:ph type="title"/>
          </p:nvPr>
        </p:nvSpPr>
        <p:spPr>
          <a:xfrm>
            <a:off x="831850" y="1709738"/>
            <a:ext cx="10515600" cy="2852737"/>
          </a:xfrm>
        </p:spPr>
        <p:txBody>
          <a:bodyPr anchor="ctr"/>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220B8E3-6A80-8F4D-B10E-A4E866FA00AD}"/>
              </a:ext>
            </a:extLst>
          </p:cNvPr>
          <p:cNvSpPr>
            <a:spLocks noGrp="1"/>
          </p:cNvSpPr>
          <p:nvPr>
            <p:ph type="body" idx="1"/>
          </p:nvPr>
        </p:nvSpPr>
        <p:spPr>
          <a:xfrm>
            <a:off x="831850" y="4589463"/>
            <a:ext cx="10515600" cy="1500187"/>
          </a:xfrm>
        </p:spPr>
        <p:txBody>
          <a:bodyP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cxnSp>
        <p:nvCxnSpPr>
          <p:cNvPr id="4" name="Straight Connector 3">
            <a:extLst>
              <a:ext uri="{FF2B5EF4-FFF2-40B4-BE49-F238E27FC236}">
                <a16:creationId xmlns:a16="http://schemas.microsoft.com/office/drawing/2014/main" id="{1B55AB5A-D176-B9D5-E6DD-4FEA416EE30F}"/>
              </a:ext>
            </a:extLst>
          </p:cNvPr>
          <p:cNvCxnSpPr/>
          <p:nvPr userDrawn="1"/>
        </p:nvCxnSpPr>
        <p:spPr>
          <a:xfrm>
            <a:off x="736020" y="4469165"/>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869762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3DFEAE-EDE6-544C-A883-1B9BA1ABB7DA}"/>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7B6D848-EFF9-0344-803C-0AE8861B1DB4}"/>
              </a:ext>
            </a:extLst>
          </p:cNvPr>
          <p:cNvSpPr>
            <a:spLocks noGrp="1"/>
          </p:cNvSpPr>
          <p:nvPr>
            <p:ph sz="half" idx="1"/>
          </p:nvPr>
        </p:nvSpPr>
        <p:spPr>
          <a:xfrm>
            <a:off x="354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805CA1F-AA39-484A-8CA0-C6F7AD839872}"/>
              </a:ext>
            </a:extLst>
          </p:cNvPr>
          <p:cNvSpPr>
            <a:spLocks noGrp="1"/>
          </p:cNvSpPr>
          <p:nvPr>
            <p:ph sz="half" idx="2"/>
          </p:nvPr>
        </p:nvSpPr>
        <p:spPr>
          <a:xfrm>
            <a:off x="5688725" y="2813598"/>
            <a:ext cx="5181600" cy="354638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94287925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E70066-70CE-234E-AC8C-C369A8E22E33}"/>
              </a:ext>
            </a:extLst>
          </p:cNvPr>
          <p:cNvSpPr>
            <a:spLocks noGrp="1"/>
          </p:cNvSpPr>
          <p:nvPr>
            <p:ph type="title"/>
          </p:nvPr>
        </p:nvSpPr>
        <p:spPr>
          <a:xfrm>
            <a:off x="354725" y="2277836"/>
            <a:ext cx="7662604" cy="2351313"/>
          </a:xfrm>
        </p:spPr>
        <p:txBody>
          <a:bodyPr>
            <a:normAutofit/>
          </a:bodyPr>
          <a:lstStyle>
            <a:lvl1pPr>
              <a:defRPr sz="6600"/>
            </a:lvl1pPr>
          </a:lstStyle>
          <a:p>
            <a:r>
              <a:rPr lang="en-US"/>
              <a:t>Click to edit Master title style</a:t>
            </a:r>
            <a:endParaRPr lang="en-US" dirty="0"/>
          </a:p>
        </p:txBody>
      </p:sp>
    </p:spTree>
    <p:extLst>
      <p:ext uri="{BB962C8B-B14F-4D97-AF65-F5344CB8AC3E}">
        <p14:creationId xmlns:p14="http://schemas.microsoft.com/office/powerpoint/2010/main" val="5001714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reserve="1">
  <p:cSld name="1_Blank">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E0687F2E-BDF4-E04B-93C3-668CF3C61150}"/>
              </a:ext>
            </a:extLst>
          </p:cNvPr>
          <p:cNvPicPr>
            <a:picLocks noChangeAspect="1"/>
          </p:cNvPicPr>
          <p:nvPr/>
        </p:nvPicPr>
        <p:blipFill>
          <a:blip r:embed="rId2"/>
          <a:stretch>
            <a:fillRect/>
          </a:stretch>
        </p:blipFill>
        <p:spPr>
          <a:xfrm>
            <a:off x="0" y="0"/>
            <a:ext cx="12192000" cy="6858000"/>
          </a:xfrm>
          <a:prstGeom prst="rect">
            <a:avLst/>
          </a:prstGeom>
        </p:spPr>
      </p:pic>
    </p:spTree>
    <p:extLst>
      <p:ext uri="{BB962C8B-B14F-4D97-AF65-F5344CB8AC3E}">
        <p14:creationId xmlns:p14="http://schemas.microsoft.com/office/powerpoint/2010/main" val="3792528105"/>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1_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085F03-144D-4A8E-9D11-020DEF8F6EC1}"/>
              </a:ext>
            </a:extLst>
          </p:cNvPr>
          <p:cNvSpPr>
            <a:spLocks noGrp="1"/>
          </p:cNvSpPr>
          <p:nvPr>
            <p:ph type="ctrTitle"/>
          </p:nvPr>
        </p:nvSpPr>
        <p:spPr>
          <a:xfrm>
            <a:off x="1524000" y="759477"/>
            <a:ext cx="9144000" cy="2387600"/>
          </a:xfrm>
        </p:spPr>
        <p:txBody>
          <a:bodyPr lIns="90000" anchor="b">
            <a:normAutofit/>
          </a:bodyPr>
          <a:lstStyle>
            <a:lvl1pPr algn="ctr">
              <a:defRPr sz="4200"/>
            </a:lvl1pPr>
          </a:lstStyle>
          <a:p>
            <a:r>
              <a:rPr lang="en-GB"/>
              <a:t>Click to edit Master title style</a:t>
            </a:r>
            <a:endParaRPr lang="en-AU"/>
          </a:p>
        </p:txBody>
      </p:sp>
      <p:sp>
        <p:nvSpPr>
          <p:cNvPr id="3" name="Subtitle 2">
            <a:extLst>
              <a:ext uri="{FF2B5EF4-FFF2-40B4-BE49-F238E27FC236}">
                <a16:creationId xmlns:a16="http://schemas.microsoft.com/office/drawing/2014/main" id="{822993DB-96C8-4D2F-8549-32418F6C5E62}"/>
              </a:ext>
            </a:extLst>
          </p:cNvPr>
          <p:cNvSpPr>
            <a:spLocks noGrp="1"/>
          </p:cNvSpPr>
          <p:nvPr>
            <p:ph type="subTitle" idx="1"/>
          </p:nvPr>
        </p:nvSpPr>
        <p:spPr>
          <a:xfrm>
            <a:off x="1524000" y="3286450"/>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AU"/>
          </a:p>
        </p:txBody>
      </p:sp>
      <p:sp>
        <p:nvSpPr>
          <p:cNvPr id="7" name="Slide Number Placeholder 5">
            <a:extLst>
              <a:ext uri="{FF2B5EF4-FFF2-40B4-BE49-F238E27FC236}">
                <a16:creationId xmlns:a16="http://schemas.microsoft.com/office/drawing/2014/main" id="{5F651B2A-E09C-AE4B-ACE9-231318F2376F}"/>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cxnSp>
        <p:nvCxnSpPr>
          <p:cNvPr id="10" name="Straight Connector 9">
            <a:extLst>
              <a:ext uri="{FF2B5EF4-FFF2-40B4-BE49-F238E27FC236}">
                <a16:creationId xmlns:a16="http://schemas.microsoft.com/office/drawing/2014/main" id="{679948CA-15C2-4A4A-8B22-A8AA17B640D2}"/>
              </a:ext>
            </a:extLst>
          </p:cNvPr>
          <p:cNvCxnSpPr/>
          <p:nvPr userDrawn="1"/>
        </p:nvCxnSpPr>
        <p:spPr>
          <a:xfrm>
            <a:off x="4652920" y="3190782"/>
            <a:ext cx="2888856" cy="0"/>
          </a:xfrm>
          <a:prstGeom prst="line">
            <a:avLst/>
          </a:prstGeom>
          <a:ln w="19050">
            <a:solidFill>
              <a:schemeClr val="accent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18952920"/>
      </p:ext>
    </p:extLst>
  </p:cSld>
  <p:clrMapOvr>
    <a:masterClrMapping/>
  </p:clrMapOvr>
  <p:extLst>
    <p:ext uri="{DCECCB84-F9BA-43D5-87BE-67443E8EF086}">
      <p15:sldGuideLst xmlns:p15="http://schemas.microsoft.com/office/powerpoint/2012/main"/>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398343E-D016-2E4F-8F3C-1E1808235094}"/>
              </a:ext>
            </a:extLst>
          </p:cNvPr>
          <p:cNvPicPr>
            <a:picLocks noChangeAspect="1"/>
          </p:cNvPicPr>
          <p:nvPr/>
        </p:nvPicPr>
        <p:blipFill>
          <a:blip r:embed="rId2"/>
          <a:stretch>
            <a:fillRect/>
          </a:stretch>
        </p:blipFill>
        <p:spPr>
          <a:xfrm>
            <a:off x="0" y="22098"/>
            <a:ext cx="12192000" cy="6813804"/>
          </a:xfrm>
          <a:prstGeom prst="rect">
            <a:avLst/>
          </a:prstGeom>
        </p:spPr>
      </p:pic>
    </p:spTree>
    <p:extLst>
      <p:ext uri="{BB962C8B-B14F-4D97-AF65-F5344CB8AC3E}">
        <p14:creationId xmlns:p14="http://schemas.microsoft.com/office/powerpoint/2010/main" val="1626703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1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70BC70-6510-4149-80E4-9403DB84B7D9}"/>
              </a:ext>
            </a:extLst>
          </p:cNvPr>
          <p:cNvSpPr>
            <a:spLocks noGrp="1"/>
          </p:cNvSpPr>
          <p:nvPr>
            <p:ph type="title"/>
          </p:nvPr>
        </p:nvSpPr>
        <p:spPr>
          <a:xfrm>
            <a:off x="561600" y="365125"/>
            <a:ext cx="10444244" cy="1324800"/>
          </a:xfrm>
        </p:spPr>
        <p:txBody>
          <a:bodyPr lIns="90000" anchor="b" anchorCtr="0"/>
          <a:lstStyle/>
          <a:p>
            <a:r>
              <a:rPr lang="en-GB"/>
              <a:t>Click to edit Master title style</a:t>
            </a:r>
            <a:endParaRPr lang="en-AU"/>
          </a:p>
        </p:txBody>
      </p:sp>
      <p:sp>
        <p:nvSpPr>
          <p:cNvPr id="3" name="Content Placeholder 2">
            <a:extLst>
              <a:ext uri="{FF2B5EF4-FFF2-40B4-BE49-F238E27FC236}">
                <a16:creationId xmlns:a16="http://schemas.microsoft.com/office/drawing/2014/main" id="{BB172D48-D598-44DF-B117-BE0E6F733BDA}"/>
              </a:ext>
            </a:extLst>
          </p:cNvPr>
          <p:cNvSpPr>
            <a:spLocks noGrp="1"/>
          </p:cNvSpPr>
          <p:nvPr>
            <p:ph sz="half" idx="1"/>
          </p:nvPr>
        </p:nvSpPr>
        <p:spPr>
          <a:xfrm>
            <a:off x="561600" y="1825625"/>
            <a:ext cx="10444244" cy="4351338"/>
          </a:xfrm>
        </p:spPr>
        <p:txBody>
          <a:bodyPr lIns="90000" numCol="1" spcCol="288000"/>
          <a:lstStyle>
            <a:lvl1pPr>
              <a:defRPr sz="2400"/>
            </a:lvl1pPr>
            <a:lvl2pPr>
              <a:defRPr sz="2200"/>
            </a:lvl2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AU"/>
          </a:p>
        </p:txBody>
      </p:sp>
      <p:sp>
        <p:nvSpPr>
          <p:cNvPr id="8" name="Slide Number Placeholder 5">
            <a:extLst>
              <a:ext uri="{FF2B5EF4-FFF2-40B4-BE49-F238E27FC236}">
                <a16:creationId xmlns:a16="http://schemas.microsoft.com/office/drawing/2014/main" id="{EE135D5F-B772-F749-AAEB-80F17DF6F5C1}"/>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Tree>
    <p:extLst>
      <p:ext uri="{BB962C8B-B14F-4D97-AF65-F5344CB8AC3E}">
        <p14:creationId xmlns:p14="http://schemas.microsoft.com/office/powerpoint/2010/main" val="1199808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A75C8D-F942-4FEF-9873-10DDA7CDC0A1}"/>
              </a:ext>
            </a:extLst>
          </p:cNvPr>
          <p:cNvSpPr>
            <a:spLocks noGrp="1"/>
          </p:cNvSpPr>
          <p:nvPr>
            <p:ph type="title"/>
          </p:nvPr>
        </p:nvSpPr>
        <p:spPr>
          <a:xfrm>
            <a:off x="561600" y="457200"/>
            <a:ext cx="3932237" cy="1600200"/>
          </a:xfrm>
        </p:spPr>
        <p:txBody>
          <a:bodyPr anchor="b"/>
          <a:lstStyle>
            <a:lvl1pPr>
              <a:defRPr sz="3200"/>
            </a:lvl1pPr>
          </a:lstStyle>
          <a:p>
            <a:r>
              <a:rPr lang="en-GB"/>
              <a:t>Click to edit Master title style</a:t>
            </a:r>
            <a:endParaRPr lang="en-AU"/>
          </a:p>
        </p:txBody>
      </p:sp>
      <p:sp>
        <p:nvSpPr>
          <p:cNvPr id="3" name="Picture Placeholder 2">
            <a:extLst>
              <a:ext uri="{FF2B5EF4-FFF2-40B4-BE49-F238E27FC236}">
                <a16:creationId xmlns:a16="http://schemas.microsoft.com/office/drawing/2014/main" id="{94DD18B7-004F-4F0B-9753-FD1328C3D0AF}"/>
              </a:ext>
            </a:extLst>
          </p:cNvPr>
          <p:cNvSpPr>
            <a:spLocks noGrp="1"/>
          </p:cNvSpPr>
          <p:nvPr>
            <p:ph type="pic" idx="1"/>
          </p:nvPr>
        </p:nvSpPr>
        <p:spPr>
          <a:xfrm>
            <a:off x="4830792" y="987425"/>
            <a:ext cx="6175052"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AU"/>
          </a:p>
        </p:txBody>
      </p:sp>
      <p:sp>
        <p:nvSpPr>
          <p:cNvPr id="8" name="Slide Number Placeholder 5">
            <a:extLst>
              <a:ext uri="{FF2B5EF4-FFF2-40B4-BE49-F238E27FC236}">
                <a16:creationId xmlns:a16="http://schemas.microsoft.com/office/drawing/2014/main" id="{4E2A722D-1428-0646-BD64-4C63FED158A3}"/>
              </a:ext>
            </a:extLst>
          </p:cNvPr>
          <p:cNvSpPr>
            <a:spLocks noGrp="1"/>
          </p:cNvSpPr>
          <p:nvPr>
            <p:ph type="sldNum" sz="quarter" idx="4"/>
          </p:nvPr>
        </p:nvSpPr>
        <p:spPr>
          <a:xfrm>
            <a:off x="8262644" y="6404902"/>
            <a:ext cx="2743200" cy="365125"/>
          </a:xfrm>
          <a:prstGeom prst="rect">
            <a:avLst/>
          </a:prstGeom>
        </p:spPr>
        <p:txBody>
          <a:bodyPr vert="horz" lIns="91440" tIns="45720" rIns="91440" bIns="45720" rtlCol="0" anchor="ctr"/>
          <a:lstStyle>
            <a:lvl1pPr algn="r">
              <a:defRPr sz="1200">
                <a:solidFill>
                  <a:schemeClr val="bg1"/>
                </a:solidFill>
              </a:defRPr>
            </a:lvl1pPr>
          </a:lstStyle>
          <a:p>
            <a:fld id="{B3DCD73F-D2FC-42C9-AEFE-D7C4198EA148}" type="slidenum">
              <a:rPr lang="en-AU" smtClean="0"/>
              <a:pPr/>
              <a:t>‹#›</a:t>
            </a:fld>
            <a:endParaRPr lang="en-AU"/>
          </a:p>
        </p:txBody>
      </p:sp>
      <p:sp>
        <p:nvSpPr>
          <p:cNvPr id="9" name="Text Placeholder 3">
            <a:extLst>
              <a:ext uri="{FF2B5EF4-FFF2-40B4-BE49-F238E27FC236}">
                <a16:creationId xmlns:a16="http://schemas.microsoft.com/office/drawing/2014/main" id="{7FA8BFEC-AB2E-824B-9489-93F76892BB78}"/>
              </a:ext>
            </a:extLst>
          </p:cNvPr>
          <p:cNvSpPr>
            <a:spLocks noGrp="1"/>
          </p:cNvSpPr>
          <p:nvPr>
            <p:ph type="body" sz="half" idx="2"/>
          </p:nvPr>
        </p:nvSpPr>
        <p:spPr>
          <a:xfrm>
            <a:off x="561600" y="2210540"/>
            <a:ext cx="3932237" cy="3658448"/>
          </a:xfrm>
        </p:spPr>
        <p:txBody>
          <a:bodyPr>
            <a:normAutofit/>
          </a:bodyPr>
          <a:lstStyle>
            <a:lvl1pPr marL="0" indent="0">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Tree>
    <p:extLst>
      <p:ext uri="{BB962C8B-B14F-4D97-AF65-F5344CB8AC3E}">
        <p14:creationId xmlns:p14="http://schemas.microsoft.com/office/powerpoint/2010/main" val="24497365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6C5CEE02-9F23-B148-B842-4854B3A355C1}"/>
              </a:ext>
            </a:extLst>
          </p:cNvPr>
          <p:cNvPicPr>
            <a:picLocks noChangeAspect="1"/>
          </p:cNvPicPr>
          <p:nvPr/>
        </p:nvPicPr>
        <p:blipFill>
          <a:blip r:embed="rId12"/>
          <a:stretch>
            <a:fillRect/>
          </a:stretch>
        </p:blipFill>
        <p:spPr>
          <a:xfrm>
            <a:off x="0" y="0"/>
            <a:ext cx="12192000" cy="6858000"/>
          </a:xfrm>
          <a:prstGeom prst="rect">
            <a:avLst/>
          </a:prstGeom>
        </p:spPr>
      </p:pic>
      <p:sp>
        <p:nvSpPr>
          <p:cNvPr id="2" name="Title Placeholder 1">
            <a:extLst>
              <a:ext uri="{FF2B5EF4-FFF2-40B4-BE49-F238E27FC236}">
                <a16:creationId xmlns:a16="http://schemas.microsoft.com/office/drawing/2014/main" id="{6E186C88-41F8-9C47-A3F1-DC59CFB8FD27}"/>
              </a:ext>
            </a:extLst>
          </p:cNvPr>
          <p:cNvSpPr>
            <a:spLocks noGrp="1"/>
          </p:cNvSpPr>
          <p:nvPr>
            <p:ph type="title"/>
          </p:nvPr>
        </p:nvSpPr>
        <p:spPr>
          <a:xfrm>
            <a:off x="354725" y="1342587"/>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42AD78C-667D-B84F-B4A3-90B28BF6F4C3}"/>
              </a:ext>
            </a:extLst>
          </p:cNvPr>
          <p:cNvSpPr>
            <a:spLocks noGrp="1"/>
          </p:cNvSpPr>
          <p:nvPr>
            <p:ph type="body" idx="1"/>
          </p:nvPr>
        </p:nvSpPr>
        <p:spPr>
          <a:xfrm>
            <a:off x="354725" y="2803087"/>
            <a:ext cx="10515600" cy="357669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3725071364"/>
      </p:ext>
    </p:extLst>
  </p:cSld>
  <p:clrMap bg1="lt1" tx1="dk1" bg2="lt2" tx2="dk2" accent1="accent1" accent2="accent2" accent3="accent3" accent4="accent4" accent5="accent5" accent6="accent6" hlink="hlink" folHlink="folHlink"/>
  <p:sldLayoutIdLst>
    <p:sldLayoutId id="2147483686" r:id="rId1"/>
    <p:sldLayoutId id="2147483687" r:id="rId2"/>
    <p:sldLayoutId id="2147483688" r:id="rId3"/>
    <p:sldLayoutId id="2147483689" r:id="rId4"/>
    <p:sldLayoutId id="2147483690" r:id="rId5"/>
    <p:sldLayoutId id="2147483691" r:id="rId6"/>
    <p:sldLayoutId id="2147483693" r:id="rId7"/>
    <p:sldLayoutId id="2147483692" r:id="rId8"/>
    <p:sldLayoutId id="2147483694" r:id="rId9"/>
    <p:sldLayoutId id="2147483668" r:id="rId10"/>
  </p:sldLayoutIdLst>
  <p:hf hdr="0" ftr="0" dt="0"/>
  <p:txStyles>
    <p:titleStyle>
      <a:lvl1pPr algn="l" defTabSz="914400" rtl="0" eaLnBrk="1" latinLnBrk="0" hangingPunct="1">
        <a:lnSpc>
          <a:spcPct val="90000"/>
        </a:lnSpc>
        <a:spcBef>
          <a:spcPct val="0"/>
        </a:spcBef>
        <a:buNone/>
        <a:defRPr sz="5400" b="1" i="0" kern="1200">
          <a:solidFill>
            <a:schemeClr val="bg1"/>
          </a:solidFill>
          <a:latin typeface="Avenir Next Demi Bold" panose="020B0503020202020204" pitchFamily="34"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b="1" i="0" kern="1200">
          <a:solidFill>
            <a:schemeClr val="bg1"/>
          </a:solidFill>
          <a:latin typeface="Avenir Next Demi Bold" panose="020B0503020202020204" pitchFamily="34" charset="0"/>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b="0" i="0" kern="1200">
          <a:solidFill>
            <a:schemeClr val="bg1"/>
          </a:solidFill>
          <a:latin typeface="Avenir Next Medium" panose="020B0503020202020204" pitchFamily="34" charset="0"/>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b="0" i="0" kern="1200">
          <a:solidFill>
            <a:schemeClr val="bg1"/>
          </a:solidFill>
          <a:latin typeface="Avenir Next" panose="020B0503020202020204" pitchFamily="34" charset="0"/>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b="0" i="0" kern="1200">
          <a:solidFill>
            <a:schemeClr val="bg1"/>
          </a:solidFill>
          <a:latin typeface="Avenir Next" panose="020B0503020202020204" pitchFamily="34" charset="0"/>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a:extLst>
              <a:ext uri="{FF2B5EF4-FFF2-40B4-BE49-F238E27FC236}">
                <a16:creationId xmlns:a16="http://schemas.microsoft.com/office/drawing/2014/main" id="{A73E8299-36E4-44D3-AC1D-46AB707917BA}"/>
              </a:ext>
            </a:extLst>
          </p:cNvPr>
          <p:cNvSpPr>
            <a:spLocks noGrp="1"/>
          </p:cNvSpPr>
          <p:nvPr>
            <p:ph type="subTitle" idx="4294967295"/>
          </p:nvPr>
        </p:nvSpPr>
        <p:spPr>
          <a:xfrm>
            <a:off x="350874" y="5391482"/>
            <a:ext cx="9324310" cy="860425"/>
          </a:xfrm>
        </p:spPr>
        <p:txBody>
          <a:bodyPr>
            <a:normAutofit lnSpcReduction="10000"/>
          </a:bodyPr>
          <a:lstStyle/>
          <a:p>
            <a:pPr marL="0" indent="0">
              <a:buNone/>
            </a:pPr>
            <a:r>
              <a:rPr lang="en-AU" sz="6000" dirty="0">
                <a:latin typeface="+mn-lt"/>
              </a:rPr>
              <a:t>Referendum 2023</a:t>
            </a:r>
          </a:p>
        </p:txBody>
      </p:sp>
    </p:spTree>
    <p:extLst>
      <p:ext uri="{BB962C8B-B14F-4D97-AF65-F5344CB8AC3E}">
        <p14:creationId xmlns:p14="http://schemas.microsoft.com/office/powerpoint/2010/main" val="89688798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2D93D17-0FF0-47C3-26DC-D721636C2D05}"/>
              </a:ext>
            </a:extLst>
          </p:cNvPr>
          <p:cNvSpPr>
            <a:spLocks noGrp="1"/>
          </p:cNvSpPr>
          <p:nvPr>
            <p:ph idx="4294967295"/>
          </p:nvPr>
        </p:nvSpPr>
        <p:spPr>
          <a:xfrm>
            <a:off x="627321" y="1974185"/>
            <a:ext cx="10515600" cy="3576638"/>
          </a:xfrm>
        </p:spPr>
        <p:txBody>
          <a:bodyPr vert="horz" lIns="91440" tIns="45720" rIns="91440" bIns="45720" rtlCol="0" anchor="t">
            <a:normAutofit/>
          </a:bodyPr>
          <a:lstStyle/>
          <a:p>
            <a:pPr marL="0" marR="0" lvl="0" indent="0" defTabSz="914400" rtl="0" eaLnBrk="1" fontAlgn="auto" latinLnBrk="0" hangingPunct="1">
              <a:lnSpc>
                <a:spcPct val="110000"/>
              </a:lnSpc>
              <a:spcBef>
                <a:spcPct val="0"/>
              </a:spcBef>
              <a:spcAft>
                <a:spcPts val="0"/>
              </a:spcAft>
              <a:buClrTx/>
              <a:buSzTx/>
              <a:buFont typeface="Arial" panose="020B0604020202020204" pitchFamily="34" charset="0"/>
              <a:buNone/>
              <a:tabLst/>
              <a:defRPr/>
            </a:pPr>
            <a:r>
              <a:rPr kumimoji="0" lang="ko-KR" altLang="en-US" sz="4400" b="0" i="0" u="none" strike="noStrike" kern="1200" cap="none" spc="0" normalizeH="0" baseline="0" noProof="0" dirty="0">
                <a:ln>
                  <a:noFill/>
                </a:ln>
                <a:effectLst/>
                <a:uLnTx/>
                <a:uFillTx/>
                <a:latin typeface="Avenir Next LT Pro"/>
                <a:ea typeface="+mn-ea"/>
                <a:cs typeface="+mn-cs"/>
              </a:rPr>
              <a:t>구세군은 화해를 이루는 일에 헌신적이며 원주민과 토레스 해협 주민들의 목소리는 호주가 화해를 이루어 가는 일에 중요한 걸음이라 믿습니다</a:t>
            </a:r>
            <a:r>
              <a:rPr kumimoji="0" lang="en-AU" altLang="ko-KR" sz="4400" b="0" i="0" u="none" strike="noStrike" kern="1200" cap="none" spc="0" normalizeH="0" baseline="0" noProof="0" dirty="0">
                <a:ln>
                  <a:noFill/>
                </a:ln>
                <a:effectLst/>
                <a:uLnTx/>
                <a:uFillTx/>
                <a:latin typeface="Avenir Next LT Pro"/>
                <a:ea typeface="+mn-ea"/>
                <a:cs typeface="+mn-cs"/>
              </a:rPr>
              <a:t>. </a:t>
            </a:r>
            <a:endParaRPr lang="en-AU" dirty="0"/>
          </a:p>
        </p:txBody>
      </p:sp>
      <p:sp>
        <p:nvSpPr>
          <p:cNvPr id="2" name="Slide Number Placeholder 5">
            <a:extLst>
              <a:ext uri="{FF2B5EF4-FFF2-40B4-BE49-F238E27FC236}">
                <a16:creationId xmlns:a16="http://schemas.microsoft.com/office/drawing/2014/main" id="{2475DA16-CE79-9514-8CAF-4FEAB47117A5}"/>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2</a:t>
            </a:fld>
            <a:endParaRPr lang="en-AU" sz="1200" dirty="0">
              <a:solidFill>
                <a:srgbClr val="FFFFFF"/>
              </a:solidFill>
              <a:latin typeface="Avenir Next LT Pro"/>
            </a:endParaRPr>
          </a:p>
        </p:txBody>
      </p:sp>
    </p:spTree>
    <p:extLst>
      <p:ext uri="{BB962C8B-B14F-4D97-AF65-F5344CB8AC3E}">
        <p14:creationId xmlns:p14="http://schemas.microsoft.com/office/powerpoint/2010/main" val="16192967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556743" y="1531088"/>
            <a:ext cx="11319824" cy="5092996"/>
          </a:xfrm>
        </p:spPr>
        <p:txBody>
          <a:bodyPr>
            <a:normAutofit/>
          </a:bodyPr>
          <a:lstStyle/>
          <a:p>
            <a:pPr marL="0" indent="0" algn="l">
              <a:buNone/>
            </a:pPr>
            <a:r>
              <a:rPr lang="ko-KR" altLang="en-US" sz="4400" b="0" dirty="0">
                <a:latin typeface="Avenir Next LT Pro" panose="020B0504020202020204" pitchFamily="34" charset="0"/>
              </a:rPr>
              <a:t>우리구세군의 경험을 통해 볼 때 원주민의 목소리는 미션과 사역 전 분야에 있어 원주민 뿐아니라 우리 모두를 위한 더 나은 정책과 결과를 만드는데 도움이 됩니다</a:t>
            </a:r>
            <a:r>
              <a:rPr lang="en-AU" altLang="ko-KR" sz="4400" b="0" dirty="0">
                <a:latin typeface="Avenir Next LT Pro" panose="020B0504020202020204" pitchFamily="34" charset="0"/>
              </a:rPr>
              <a:t>. </a:t>
            </a:r>
            <a:r>
              <a:rPr lang="en-US" sz="4400" b="0" dirty="0">
                <a:latin typeface="Avenir Next LT Pro" panose="020B0504020202020204" pitchFamily="34" charset="0"/>
              </a:rPr>
              <a:t> </a:t>
            </a:r>
          </a:p>
          <a:p>
            <a:pPr marL="0" indent="0" algn="l">
              <a:buNone/>
            </a:pPr>
            <a:endParaRPr lang="en-US" sz="4400" b="0" dirty="0">
              <a:latin typeface="Avenir Next LT Pro" panose="020B0504020202020204" pitchFamily="34" charset="0"/>
            </a:endParaRPr>
          </a:p>
          <a:p>
            <a:pPr marL="0" indent="0">
              <a:buNone/>
            </a:pPr>
            <a:r>
              <a:rPr lang="ko-KR" altLang="en-US" sz="4400" b="0" dirty="0">
                <a:latin typeface="Avenir Next LT Pro" panose="020B0504020202020204" pitchFamily="34" charset="0"/>
              </a:rPr>
              <a:t>이것이 호주를 위해 구세군이 원하는 것입니다</a:t>
            </a:r>
            <a:r>
              <a:rPr lang="en-AU" altLang="ko-KR" sz="4400" b="0" dirty="0">
                <a:latin typeface="Avenir Next LT Pro" panose="020B0504020202020204" pitchFamily="34" charset="0"/>
              </a:rPr>
              <a:t>.</a:t>
            </a:r>
            <a:endParaRPr lang="en-AU" sz="4400" b="0" dirty="0">
              <a:latin typeface="Avenir Next LT Pro" panose="020B0504020202020204" pitchFamily="34" charset="0"/>
            </a:endParaRPr>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40686058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052084" y="1944414"/>
            <a:ext cx="8615915" cy="3047508"/>
          </a:xfrm>
        </p:spPr>
        <p:txBody>
          <a:bodyPr/>
          <a:lstStyle/>
          <a:p>
            <a:r>
              <a:rPr lang="ko-KR" altLang="en-US" sz="4400" dirty="0">
                <a:latin typeface="Avenir Next LT Pro" panose="020B0504020202020204" pitchFamily="34" charset="0"/>
              </a:rPr>
              <a:t>목소리</a:t>
            </a:r>
            <a:r>
              <a:rPr lang="en-AU" altLang="ko-KR" sz="4400" dirty="0">
                <a:latin typeface="Avenir Next LT Pro" panose="020B0504020202020204" pitchFamily="34" charset="0"/>
              </a:rPr>
              <a:t>(Voice)</a:t>
            </a:r>
            <a:r>
              <a:rPr lang="ko-KR" altLang="en-US" sz="4400" dirty="0">
                <a:latin typeface="Avenir Next LT Pro" panose="020B0504020202020204" pitchFamily="34" charset="0"/>
              </a:rPr>
              <a:t>는 무엇입니까</a:t>
            </a:r>
            <a:r>
              <a:rPr lang="en-AU" altLang="ko-KR" sz="4400" dirty="0">
                <a:latin typeface="Avenir Next LT Pro" panose="020B0504020202020204" pitchFamily="34" charset="0"/>
              </a:rPr>
              <a:t>?</a:t>
            </a:r>
            <a:endParaRPr lang="en-US" sz="4400" dirty="0">
              <a:latin typeface="Avenir Next LT Pro" panose="020B0504020202020204" pitchFamily="34" charset="0"/>
            </a:endParaRP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AU" sz="1200" b="0" i="0" u="none" strike="noStrike" kern="1200" cap="none" spc="0" normalizeH="0" baseline="0" noProof="0" dirty="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3664509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peech Bubble: Rectangle 4">
            <a:extLst>
              <a:ext uri="{FF2B5EF4-FFF2-40B4-BE49-F238E27FC236}">
                <a16:creationId xmlns:a16="http://schemas.microsoft.com/office/drawing/2014/main" id="{7BF6FB99-C3EF-E0C9-3415-CFC8A33C45E8}"/>
              </a:ext>
            </a:extLst>
          </p:cNvPr>
          <p:cNvSpPr/>
          <p:nvPr/>
        </p:nvSpPr>
        <p:spPr>
          <a:xfrm>
            <a:off x="1969638" y="3757835"/>
            <a:ext cx="8273989"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ko-KR" altLang="en-US" sz="4400" b="0" dirty="0">
                <a:latin typeface="Avenir Next LT Pro Demi" panose="020B0704020202020204" pitchFamily="34" charset="0"/>
              </a:rPr>
              <a:t>목소리</a:t>
            </a:r>
            <a:r>
              <a:rPr lang="en-AU" altLang="ko-KR" sz="4400" b="0" dirty="0">
                <a:latin typeface="Avenir Next LT Pro Demi" panose="020B0704020202020204" pitchFamily="34" charset="0"/>
              </a:rPr>
              <a:t>(Voice)</a:t>
            </a:r>
            <a:r>
              <a:rPr lang="ko-KR" altLang="en-US" sz="4400" b="0" dirty="0">
                <a:latin typeface="Avenir Next LT Pro Demi" panose="020B0704020202020204" pitchFamily="34" charset="0"/>
              </a:rPr>
              <a:t>에 대해 당신은 어떻게 이해하고 있습니까</a:t>
            </a:r>
            <a:r>
              <a:rPr lang="en-AU" altLang="ko-KR" sz="4400" b="0" dirty="0">
                <a:latin typeface="Avenir Next LT Pro Demi" panose="020B0704020202020204" pitchFamily="34" charset="0"/>
              </a:rPr>
              <a:t>?</a:t>
            </a:r>
            <a:endParaRPr lang="en-AU" sz="4400" dirty="0">
              <a:latin typeface="Avenir Next LT Pro Demi" panose="020B0704020202020204" pitchFamily="34" charset="0"/>
            </a:endParaRPr>
          </a:p>
        </p:txBody>
      </p:sp>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1313274" y="1342587"/>
            <a:ext cx="9565452" cy="2086413"/>
          </a:xfrm>
        </p:spPr>
        <p:txBody>
          <a:bodyPr>
            <a:normAutofit/>
          </a:bodyPr>
          <a:lstStyle/>
          <a:p>
            <a:r>
              <a:rPr lang="ko-KR" altLang="en-US" sz="4400" b="0" dirty="0">
                <a:latin typeface="Avenir Next LT Pro" panose="020B0504020202020204" pitchFamily="34" charset="0"/>
              </a:rPr>
              <a:t>국민투표에 관한 다양한 의견을 존중합니다</a:t>
            </a:r>
            <a:r>
              <a:rPr lang="en-AU" altLang="ko-KR" sz="4400" b="0" dirty="0">
                <a:latin typeface="Avenir Next LT Pro" panose="020B0504020202020204" pitchFamily="34" charset="0"/>
              </a:rPr>
              <a:t>.</a:t>
            </a:r>
            <a:endParaRPr lang="en-US" dirty="0"/>
          </a:p>
        </p:txBody>
      </p:sp>
      <p:sp>
        <p:nvSpPr>
          <p:cNvPr id="4" name="Slide Number Placeholder 5">
            <a:extLst>
              <a:ext uri="{FF2B5EF4-FFF2-40B4-BE49-F238E27FC236}">
                <a16:creationId xmlns:a16="http://schemas.microsoft.com/office/drawing/2014/main" id="{4701F676-4D49-45D5-551E-122D16223148}"/>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5</a:t>
            </a:fld>
            <a:endParaRPr lang="en-AU" sz="1200" dirty="0">
              <a:solidFill>
                <a:srgbClr val="FFFFFF"/>
              </a:solidFill>
              <a:latin typeface="Avenir Next LT Pro"/>
            </a:endParaRPr>
          </a:p>
        </p:txBody>
      </p:sp>
    </p:spTree>
    <p:extLst>
      <p:ext uri="{BB962C8B-B14F-4D97-AF65-F5344CB8AC3E}">
        <p14:creationId xmlns:p14="http://schemas.microsoft.com/office/powerpoint/2010/main" val="65056996"/>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Content Placeholder 9">
            <a:extLst>
              <a:ext uri="{FF2B5EF4-FFF2-40B4-BE49-F238E27FC236}">
                <a16:creationId xmlns:a16="http://schemas.microsoft.com/office/drawing/2014/main" id="{158E6E5D-A51E-D644-4976-1BA96F5B036B}"/>
              </a:ext>
            </a:extLst>
          </p:cNvPr>
          <p:cNvSpPr>
            <a:spLocks noGrp="1"/>
          </p:cNvSpPr>
          <p:nvPr>
            <p:ph idx="1"/>
          </p:nvPr>
        </p:nvSpPr>
        <p:spPr>
          <a:xfrm>
            <a:off x="910142" y="1773070"/>
            <a:ext cx="10515600" cy="3491387"/>
          </a:xfrm>
        </p:spPr>
        <p:txBody>
          <a:bodyPr vert="horz" lIns="91440" tIns="45720" rIns="91440" bIns="45720" rtlCol="0" anchor="t">
            <a:normAutofit/>
          </a:bodyPr>
          <a:lstStyle/>
          <a:p>
            <a:pPr marL="0" indent="0">
              <a:buNone/>
            </a:pPr>
            <a:r>
              <a:rPr lang="ko-KR" altLang="en-US" sz="4400" b="0" dirty="0">
                <a:latin typeface="Avenir Next LT Pro"/>
              </a:rPr>
              <a:t>우리 구세군은 모든 호주인이 이 목소리 </a:t>
            </a:r>
            <a:r>
              <a:rPr lang="en-AU" altLang="ko-KR" sz="4400" b="0" dirty="0">
                <a:latin typeface="Avenir Next LT Pro"/>
              </a:rPr>
              <a:t>(Voice)</a:t>
            </a:r>
            <a:r>
              <a:rPr lang="ko-KR" altLang="en-US" sz="4400" b="0" dirty="0">
                <a:latin typeface="Avenir Next LT Pro"/>
              </a:rPr>
              <a:t>에 대한 원주민과 토레스 해협 주민들의 다양한 의견을 들을 수 있도록 그들과 정중한 대화를 나누길 권합니다</a:t>
            </a:r>
            <a:r>
              <a:rPr lang="en-AU" altLang="ko-KR" sz="4400" b="0" dirty="0">
                <a:latin typeface="Avenir Next LT Pro"/>
              </a:rPr>
              <a:t>. </a:t>
            </a:r>
            <a:r>
              <a:rPr lang="en-AU" sz="4400" b="0" dirty="0">
                <a:latin typeface="Avenir Next LT Pro"/>
              </a:rPr>
              <a:t> </a:t>
            </a:r>
            <a:endParaRPr lang="en-AU" sz="4400" b="0" dirty="0">
              <a:latin typeface="Avenir Next LT Pro" panose="020B0504020202020204" pitchFamily="34" charset="0"/>
            </a:endParaRPr>
          </a:p>
        </p:txBody>
      </p:sp>
      <p:sp>
        <p:nvSpPr>
          <p:cNvPr id="5" name="Title 1">
            <a:extLst>
              <a:ext uri="{FF2B5EF4-FFF2-40B4-BE49-F238E27FC236}">
                <a16:creationId xmlns:a16="http://schemas.microsoft.com/office/drawing/2014/main" id="{AA2F156E-613B-FA23-1B47-4AEFFB12222B}"/>
              </a:ext>
            </a:extLst>
          </p:cNvPr>
          <p:cNvSpPr txBox="1">
            <a:spLocks/>
          </p:cNvSpPr>
          <p:nvPr/>
        </p:nvSpPr>
        <p:spPr>
          <a:xfrm>
            <a:off x="1757778" y="1039826"/>
            <a:ext cx="8273989" cy="4224631"/>
          </a:xfrm>
          <a:prstGeom prst="rect">
            <a:avLst/>
          </a:prstGeom>
        </p:spPr>
        <p:txBody>
          <a:bodyPr vert="horz" lIns="91440" tIns="45720" rIns="91440" bIns="45720" rtlCol="0" anchor="b" anchorCtr="0">
            <a:normAutofit/>
          </a:bodyPr>
          <a:lstStyle>
            <a:lvl1pPr algn="l" defTabSz="914400" rtl="0" eaLnBrk="1" latinLnBrk="0" hangingPunct="1">
              <a:lnSpc>
                <a:spcPct val="90000"/>
              </a:lnSpc>
              <a:spcBef>
                <a:spcPct val="0"/>
              </a:spcBef>
              <a:buNone/>
              <a:defRPr sz="4200" kern="1200">
                <a:solidFill>
                  <a:schemeClr val="tx1"/>
                </a:solidFill>
                <a:latin typeface="+mj-lt"/>
                <a:ea typeface="+mj-ea"/>
                <a:cs typeface="+mj-cs"/>
              </a:defRPr>
            </a:lvl1pPr>
          </a:lstStyle>
          <a:p>
            <a:pPr algn="ctr"/>
            <a:endParaRPr lang="en-AU" sz="4400" dirty="0"/>
          </a:p>
        </p:txBody>
      </p:sp>
      <p:sp>
        <p:nvSpPr>
          <p:cNvPr id="2" name="Slide Number Placeholder 5">
            <a:extLst>
              <a:ext uri="{FF2B5EF4-FFF2-40B4-BE49-F238E27FC236}">
                <a16:creationId xmlns:a16="http://schemas.microsoft.com/office/drawing/2014/main" id="{3B76C104-6CAC-BD5B-9103-6C5AAD363DE3}"/>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6</a:t>
            </a:fld>
            <a:endParaRPr lang="en-AU" sz="1200" dirty="0">
              <a:solidFill>
                <a:srgbClr val="FFFFFF"/>
              </a:solidFill>
              <a:latin typeface="Avenir Next LT Pro"/>
            </a:endParaRPr>
          </a:p>
        </p:txBody>
      </p:sp>
    </p:spTree>
    <p:extLst>
      <p:ext uri="{BB962C8B-B14F-4D97-AF65-F5344CB8AC3E}">
        <p14:creationId xmlns:p14="http://schemas.microsoft.com/office/powerpoint/2010/main" val="6964791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8D0B2B-2FC5-E94E-827B-04B3E162E5B1}"/>
              </a:ext>
            </a:extLst>
          </p:cNvPr>
          <p:cNvSpPr>
            <a:spLocks noGrp="1"/>
          </p:cNvSpPr>
          <p:nvPr>
            <p:ph type="title"/>
          </p:nvPr>
        </p:nvSpPr>
        <p:spPr>
          <a:xfrm>
            <a:off x="584762" y="1272033"/>
            <a:ext cx="11032745" cy="4313934"/>
          </a:xfrm>
        </p:spPr>
        <p:txBody>
          <a:bodyPr>
            <a:normAutofit/>
          </a:bodyPr>
          <a:lstStyle/>
          <a:p>
            <a:r>
              <a:rPr lang="ko-KR" altLang="en-US" sz="4400" b="0" dirty="0">
                <a:latin typeface="Avenir Next LT Pro" panose="020B0504020202020204" pitchFamily="34" charset="0"/>
              </a:rPr>
              <a:t>이 목소리</a:t>
            </a:r>
            <a:r>
              <a:rPr lang="en-AU" altLang="ko-KR" sz="4400" b="0" dirty="0">
                <a:latin typeface="Avenir Next LT Pro" panose="020B0504020202020204" pitchFamily="34" charset="0"/>
              </a:rPr>
              <a:t>(</a:t>
            </a:r>
            <a:r>
              <a:rPr lang="en-AU" sz="4400" b="0" dirty="0">
                <a:latin typeface="Avenir Next LT Pro" panose="020B0504020202020204" pitchFamily="34" charset="0"/>
              </a:rPr>
              <a:t>Voice)</a:t>
            </a:r>
            <a:r>
              <a:rPr lang="ko-KR" altLang="en-US" sz="4400" b="0" dirty="0">
                <a:latin typeface="Avenir Next LT Pro" panose="020B0504020202020204" pitchFamily="34" charset="0"/>
              </a:rPr>
              <a:t>는 마음에서 나온 울룰루 선언에서 제안되어 </a:t>
            </a:r>
            <a:r>
              <a:rPr lang="en-AU" altLang="ko-KR" sz="4400" b="0" dirty="0">
                <a:latin typeface="Avenir Next LT Pro" panose="020B0504020202020204" pitchFamily="34" charset="0"/>
              </a:rPr>
              <a:t>2017</a:t>
            </a:r>
            <a:r>
              <a:rPr lang="ko-KR" altLang="en-US" sz="4400" b="0" dirty="0">
                <a:latin typeface="Avenir Next LT Pro" panose="020B0504020202020204" pitchFamily="34" charset="0"/>
              </a:rPr>
              <a:t>년 </a:t>
            </a:r>
            <a:r>
              <a:rPr lang="en-AU" altLang="ko-KR" sz="4400" b="0" dirty="0">
                <a:latin typeface="Avenir Next LT Pro" panose="020B0504020202020204" pitchFamily="34" charset="0"/>
              </a:rPr>
              <a:t>5</a:t>
            </a:r>
            <a:r>
              <a:rPr lang="ko-KR" altLang="en-US" sz="4400" b="0" dirty="0">
                <a:latin typeface="Avenir Next LT Pro" panose="020B0504020202020204" pitchFamily="34" charset="0"/>
              </a:rPr>
              <a:t>월 </a:t>
            </a:r>
            <a:r>
              <a:rPr lang="en-AU" altLang="ko-KR" sz="4400" b="0" dirty="0">
                <a:latin typeface="Avenir Next LT Pro" panose="020B0504020202020204" pitchFamily="34" charset="0"/>
              </a:rPr>
              <a:t>26</a:t>
            </a:r>
            <a:r>
              <a:rPr lang="ko-KR" altLang="en-US" sz="4400" b="0" dirty="0">
                <a:latin typeface="Avenir Next LT Pro" panose="020B0504020202020204" pitchFamily="34" charset="0"/>
              </a:rPr>
              <a:t>일에 전 국민에게 발표되었습니다</a:t>
            </a:r>
            <a:r>
              <a:rPr lang="en-AU" altLang="ko-KR" sz="4400" b="0" dirty="0">
                <a:latin typeface="Avenir Next LT Pro" panose="020B0504020202020204" pitchFamily="34" charset="0"/>
              </a:rPr>
              <a:t>. </a:t>
            </a:r>
            <a:r>
              <a:rPr lang="en-AU" sz="4400" b="0" dirty="0">
                <a:latin typeface="Avenir Next LT Pro" panose="020B0504020202020204" pitchFamily="34" charset="0"/>
              </a:rPr>
              <a:t> </a:t>
            </a:r>
            <a:endParaRPr lang="en-US"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25550020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550017" y="1952694"/>
            <a:ext cx="11695813" cy="2952611"/>
          </a:xfrm>
        </p:spPr>
        <p:txBody>
          <a:bodyPr vert="horz" lIns="91440" tIns="45720" rIns="91440" bIns="45720" rtlCol="0" anchor="t">
            <a:normAutofit/>
          </a:bodyPr>
          <a:lstStyle/>
          <a:p>
            <a:pPr marL="0" indent="0">
              <a:buNone/>
            </a:pPr>
            <a:r>
              <a:rPr lang="ko-KR" altLang="en-US" sz="4400" b="0" dirty="0">
                <a:latin typeface="Avenir Next LT Pro"/>
              </a:rPr>
              <a:t>이 목소리</a:t>
            </a:r>
            <a:r>
              <a:rPr lang="en-AU" altLang="ko-KR" sz="4400" b="0" dirty="0">
                <a:latin typeface="Avenir Next LT Pro"/>
              </a:rPr>
              <a:t>(</a:t>
            </a:r>
            <a:r>
              <a:rPr lang="en-US" sz="4400" b="0" dirty="0">
                <a:latin typeface="Avenir Next LT Pro"/>
              </a:rPr>
              <a:t>Voice)</a:t>
            </a:r>
            <a:r>
              <a:rPr lang="ko-KR" altLang="en-US" sz="4400" b="0" dirty="0">
                <a:latin typeface="Avenir Next LT Pro"/>
              </a:rPr>
              <a:t>는 원주민과 토레스 해협 주민들에 관한 문제에 대해</a:t>
            </a:r>
            <a:r>
              <a:rPr lang="en-AU" altLang="ko-KR" sz="4400" b="0" dirty="0">
                <a:latin typeface="Avenir Next LT Pro"/>
              </a:rPr>
              <a:t> </a:t>
            </a:r>
            <a:r>
              <a:rPr lang="ko-KR" altLang="en-US" sz="4400" b="0" dirty="0">
                <a:latin typeface="Avenir Next LT Pro"/>
              </a:rPr>
              <a:t>국회와 정부에 독자적인 조언을 제공할 것입니다</a:t>
            </a:r>
            <a:r>
              <a:rPr lang="en-AU" altLang="ko-KR" sz="4400" b="0" dirty="0">
                <a:latin typeface="Avenir Next LT Pro"/>
              </a:rPr>
              <a:t>. </a:t>
            </a:r>
            <a:endParaRPr lang="en-US" dirty="0"/>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5736714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ADE9F7-4C54-9EBE-8696-95DC017717D5}"/>
              </a:ext>
            </a:extLst>
          </p:cNvPr>
          <p:cNvSpPr>
            <a:spLocks noGrp="1"/>
          </p:cNvSpPr>
          <p:nvPr>
            <p:ph type="title"/>
          </p:nvPr>
        </p:nvSpPr>
        <p:spPr>
          <a:xfrm>
            <a:off x="388789" y="1436991"/>
            <a:ext cx="11372987" cy="3051861"/>
          </a:xfrm>
        </p:spPr>
        <p:txBody>
          <a:bodyPr>
            <a:normAutofit/>
          </a:bodyPr>
          <a:lstStyle/>
          <a:p>
            <a:pPr>
              <a:spcAft>
                <a:spcPts val="800"/>
              </a:spcAft>
            </a:pPr>
            <a:r>
              <a:rPr lang="en-US" sz="4000" b="0" dirty="0">
                <a:latin typeface="Avenir Next LT Pro"/>
              </a:rPr>
              <a:t>“140</a:t>
            </a:r>
            <a:r>
              <a:rPr lang="ko-KR" altLang="en-US" sz="4000" b="0" dirty="0">
                <a:latin typeface="Avenir Next LT Pro"/>
              </a:rPr>
              <a:t>년에 걸쳐 구세군의 사회 봉사 프로그램을 통해 호주인들을 도와주면서 배운 것이 있다면</a:t>
            </a:r>
            <a:r>
              <a:rPr lang="en-AU" altLang="ko-KR" sz="4000" b="0" dirty="0">
                <a:latin typeface="Avenir Next LT Pro"/>
              </a:rPr>
              <a:t>, </a:t>
            </a:r>
            <a:r>
              <a:rPr lang="ko-KR" altLang="en-US" sz="4000" b="0" dirty="0">
                <a:latin typeface="Avenir Next LT Pro"/>
              </a:rPr>
              <a:t>사람들에게 목소리를 낼 수 있게 해 주지 않으면 그들의 말을 듣기 어렵다는 것입니다</a:t>
            </a:r>
            <a:r>
              <a:rPr lang="en-AU" altLang="ko-KR" sz="4000" b="0" dirty="0">
                <a:latin typeface="Avenir Next LT Pro"/>
              </a:rPr>
              <a:t>. </a:t>
            </a:r>
            <a:r>
              <a:rPr lang="en-AU" sz="4000" b="0" dirty="0">
                <a:latin typeface="Avenir Next LT Pro"/>
              </a:rPr>
              <a:t>”</a:t>
            </a:r>
            <a:br>
              <a:rPr lang="en-AU" sz="4000" b="0" dirty="0">
                <a:latin typeface="Avenir Next LT Pro" panose="020B0504020202020204" pitchFamily="34" charset="0"/>
              </a:rPr>
            </a:br>
            <a:r>
              <a:rPr lang="en-AU" sz="4900" b="0" dirty="0">
                <a:latin typeface="Avenir Next LT Pro"/>
              </a:rPr>
              <a:t> </a:t>
            </a:r>
            <a:r>
              <a:rPr lang="en-AU" sz="4000" b="0" dirty="0">
                <a:latin typeface="Avenir Next LT Pro"/>
              </a:rPr>
              <a:t>- </a:t>
            </a:r>
            <a:r>
              <a:rPr lang="ko-KR" altLang="en-US" sz="4000" b="0" dirty="0">
                <a:latin typeface="Avenir Next LT Pro"/>
              </a:rPr>
              <a:t>구세군사관 스튜어트 글로버</a:t>
            </a:r>
            <a:r>
              <a:rPr lang="en-AU" altLang="ko-KR" sz="4000" b="0" dirty="0">
                <a:latin typeface="Avenir Next LT Pro"/>
              </a:rPr>
              <a:t>(</a:t>
            </a:r>
            <a:r>
              <a:rPr lang="en-AU" sz="4000" b="0" dirty="0">
                <a:latin typeface="Avenir Next LT Pro"/>
              </a:rPr>
              <a:t>Stuart Glover) -</a:t>
            </a:r>
            <a:endParaRPr lang="en-AU" sz="3800" dirty="0">
              <a:latin typeface="Avenir Next LT Pro"/>
            </a:endParaRPr>
          </a:p>
        </p:txBody>
      </p:sp>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F8C27F28-1490-1728-587D-3440824A1F79}"/>
              </a:ext>
            </a:extLst>
          </p:cNvPr>
          <p:cNvSpPr/>
          <p:nvPr/>
        </p:nvSpPr>
        <p:spPr>
          <a:xfrm>
            <a:off x="1639406" y="4583259"/>
            <a:ext cx="8871754" cy="1633491"/>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ko-KR" altLang="en-US" sz="4400" b="0" dirty="0">
                <a:latin typeface="Avenir Next LT Pro Demi" panose="020B0704020202020204" pitchFamily="34" charset="0"/>
              </a:rPr>
              <a:t>이 진술에 대해 당신은 어떻게 생각합니까</a:t>
            </a:r>
            <a:r>
              <a:rPr lang="en-AU" altLang="ko-KR" sz="4400" b="0" dirty="0">
                <a:latin typeface="Avenir Next LT Pro Demi" panose="020B0704020202020204" pitchFamily="34" charset="0"/>
              </a:rPr>
              <a:t>?</a:t>
            </a:r>
            <a:endParaRPr lang="en-US" dirty="0"/>
          </a:p>
        </p:txBody>
      </p:sp>
    </p:spTree>
    <p:extLst>
      <p:ext uri="{BB962C8B-B14F-4D97-AF65-F5344CB8AC3E}">
        <p14:creationId xmlns:p14="http://schemas.microsoft.com/office/powerpoint/2010/main" val="585698884"/>
      </p:ext>
    </p:extLst>
  </p:cSld>
  <p:clrMapOvr>
    <a:overrideClrMapping bg1="lt1" tx1="dk1" bg2="lt2" tx2="dk2" accent1="accent1" accent2="accent2" accent3="accent3" accent4="accent4" accent5="accent5" accent6="accent6" hlink="hlink" folHlink="folHlink"/>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B50A55-E301-634D-9757-5001DB7A4F36}"/>
              </a:ext>
            </a:extLst>
          </p:cNvPr>
          <p:cNvSpPr>
            <a:spLocks noGrp="1"/>
          </p:cNvSpPr>
          <p:nvPr>
            <p:ph type="title"/>
          </p:nvPr>
        </p:nvSpPr>
        <p:spPr/>
        <p:txBody>
          <a:bodyPr>
            <a:normAutofit/>
          </a:bodyPr>
          <a:lstStyle/>
          <a:p>
            <a:r>
              <a:rPr lang="ko-KR" altLang="en-US" sz="4400" dirty="0">
                <a:latin typeface="+mn-lt"/>
              </a:rPr>
              <a:t>목소리 </a:t>
            </a:r>
            <a:r>
              <a:rPr lang="en-AU" altLang="ko-KR" sz="4400" dirty="0">
                <a:latin typeface="+mn-lt"/>
              </a:rPr>
              <a:t>(</a:t>
            </a:r>
            <a:r>
              <a:rPr lang="en-US" sz="4400" dirty="0">
                <a:latin typeface="+mn-lt"/>
              </a:rPr>
              <a:t>Voice) </a:t>
            </a:r>
            <a:r>
              <a:rPr lang="ko-KR" altLang="en-US" sz="4400" dirty="0">
                <a:latin typeface="+mn-lt"/>
              </a:rPr>
              <a:t>구성원</a:t>
            </a:r>
            <a:endParaRPr lang="en-US" sz="4400" dirty="0">
              <a:latin typeface="+mn-lt"/>
            </a:endParaRPr>
          </a:p>
        </p:txBody>
      </p:sp>
      <p:sp>
        <p:nvSpPr>
          <p:cNvPr id="4" name="Text Placeholder 3">
            <a:extLst>
              <a:ext uri="{FF2B5EF4-FFF2-40B4-BE49-F238E27FC236}">
                <a16:creationId xmlns:a16="http://schemas.microsoft.com/office/drawing/2014/main" id="{99AD3D21-8CD6-784B-A485-86F2395B0ECF}"/>
              </a:ext>
            </a:extLst>
          </p:cNvPr>
          <p:cNvSpPr>
            <a:spLocks noGrp="1"/>
          </p:cNvSpPr>
          <p:nvPr>
            <p:ph idx="1"/>
          </p:nvPr>
        </p:nvSpPr>
        <p:spPr/>
        <p:txBody>
          <a:bodyPr vert="horz" lIns="91440" tIns="45720" rIns="91440" bIns="45720" rtlCol="0" anchor="t">
            <a:normAutofit/>
          </a:bodyPr>
          <a:lstStyle/>
          <a:p>
            <a:pPr marL="0" indent="0">
              <a:buNone/>
            </a:pPr>
            <a:r>
              <a:rPr lang="ko-KR" altLang="en-US" sz="4400" b="0" dirty="0">
                <a:latin typeface="Avenir Next LT Pro"/>
              </a:rPr>
              <a:t>목소리</a:t>
            </a:r>
            <a:r>
              <a:rPr lang="en-AU" altLang="ko-KR" sz="4400" b="0" dirty="0">
                <a:latin typeface="Avenir Next LT Pro"/>
              </a:rPr>
              <a:t>(</a:t>
            </a:r>
            <a:r>
              <a:rPr lang="en-US" sz="4400" b="0" dirty="0">
                <a:latin typeface="Avenir Next LT Pro"/>
              </a:rPr>
              <a:t>Voice)</a:t>
            </a:r>
            <a:r>
              <a:rPr lang="ko-KR" altLang="en-US" sz="4400" b="0" dirty="0">
                <a:latin typeface="Avenir Next LT Pro"/>
              </a:rPr>
              <a:t>의 구성원은 지역 사회의 바램에 기초하여 원주민과 토레스 해협 주민들이 선택할 것입니다</a:t>
            </a:r>
            <a:r>
              <a:rPr lang="en-AU" altLang="ko-KR" sz="4400" b="0" dirty="0">
                <a:latin typeface="Avenir Next LT Pro"/>
              </a:rPr>
              <a:t>. </a:t>
            </a:r>
            <a:endParaRPr lang="en-US" sz="4400" b="0" dirty="0">
              <a:latin typeface="Avenir Next LT Pro"/>
            </a:endParaRPr>
          </a:p>
        </p:txBody>
      </p:sp>
      <p:sp>
        <p:nvSpPr>
          <p:cNvPr id="5" name="Slide Number Placeholder 4">
            <a:extLst>
              <a:ext uri="{FF2B5EF4-FFF2-40B4-BE49-F238E27FC236}">
                <a16:creationId xmlns:a16="http://schemas.microsoft.com/office/drawing/2014/main" id="{997DC608-D752-C146-A0AA-46363AC32A5C}"/>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4173430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3">
            <a:extLst>
              <a:ext uri="{FF2B5EF4-FFF2-40B4-BE49-F238E27FC236}">
                <a16:creationId xmlns:a16="http://schemas.microsoft.com/office/drawing/2014/main" id="{AB0DE35D-02AD-A54B-8E6B-4594572E444E}"/>
              </a:ext>
            </a:extLst>
          </p:cNvPr>
          <p:cNvSpPr>
            <a:spLocks noGrp="1"/>
          </p:cNvSpPr>
          <p:nvPr>
            <p:ph idx="1"/>
          </p:nvPr>
        </p:nvSpPr>
        <p:spPr>
          <a:xfrm>
            <a:off x="527762" y="4221237"/>
            <a:ext cx="10987298" cy="2016090"/>
          </a:xfrm>
        </p:spPr>
        <p:txBody>
          <a:bodyPr vert="horz" lIns="91440" tIns="45720" rIns="91440" bIns="45720" rtlCol="0" anchor="t">
            <a:normAutofit/>
          </a:bodyPr>
          <a:lstStyle/>
          <a:p>
            <a:r>
              <a:rPr lang="ko-KR" altLang="en-US" sz="4000" b="0" dirty="0">
                <a:latin typeface="Avenir Next LT Pro"/>
              </a:rPr>
              <a:t>구성원들은 각 주와 준주 또 토레스 해협에서 선택될 것임</a:t>
            </a:r>
            <a:endParaRPr lang="en-US" sz="4000" b="0" dirty="0">
              <a:latin typeface="Avenir Next LT Pro"/>
            </a:endParaRPr>
          </a:p>
        </p:txBody>
      </p:sp>
      <p:sp>
        <p:nvSpPr>
          <p:cNvPr id="3" name="Text Placeholder 2">
            <a:extLst>
              <a:ext uri="{FF2B5EF4-FFF2-40B4-BE49-F238E27FC236}">
                <a16:creationId xmlns:a16="http://schemas.microsoft.com/office/drawing/2014/main" id="{8FA6DF47-0375-CB4C-B84A-69E59F5C22A1}"/>
              </a:ext>
            </a:extLst>
          </p:cNvPr>
          <p:cNvSpPr>
            <a:spLocks noGrp="1"/>
          </p:cNvSpPr>
          <p:nvPr>
            <p:ph type="body" idx="4294967295"/>
          </p:nvPr>
        </p:nvSpPr>
        <p:spPr>
          <a:xfrm>
            <a:off x="527762" y="1512924"/>
            <a:ext cx="6717100" cy="823913"/>
          </a:xfrm>
        </p:spPr>
        <p:txBody>
          <a:bodyPr>
            <a:normAutofit/>
          </a:bodyPr>
          <a:lstStyle/>
          <a:p>
            <a:pPr marL="0" indent="0">
              <a:spcBef>
                <a:spcPct val="0"/>
              </a:spcBef>
              <a:buNone/>
            </a:pPr>
            <a:r>
              <a:rPr lang="ko-KR" altLang="en-US" sz="4400" dirty="0">
                <a:latin typeface="+mn-lt"/>
                <a:ea typeface="+mj-ea"/>
                <a:cs typeface="+mj-cs"/>
              </a:rPr>
              <a:t>목소리</a:t>
            </a:r>
            <a:r>
              <a:rPr lang="en-AU" altLang="ko-KR" sz="4400" dirty="0">
                <a:latin typeface="+mn-lt"/>
                <a:ea typeface="+mj-ea"/>
                <a:cs typeface="+mj-cs"/>
              </a:rPr>
              <a:t>(</a:t>
            </a:r>
            <a:r>
              <a:rPr lang="en-US" sz="4400" dirty="0">
                <a:latin typeface="+mn-lt"/>
                <a:ea typeface="+mj-ea"/>
                <a:cs typeface="+mj-cs"/>
              </a:rPr>
              <a:t>Voice)</a:t>
            </a:r>
            <a:r>
              <a:rPr lang="ko-KR" altLang="en-US" sz="4400" dirty="0">
                <a:latin typeface="+mn-lt"/>
                <a:ea typeface="+mj-ea"/>
                <a:cs typeface="+mj-cs"/>
              </a:rPr>
              <a:t>의 균형</a:t>
            </a:r>
            <a:endParaRPr lang="en-US" sz="4400" dirty="0">
              <a:latin typeface="+mn-lt"/>
              <a:ea typeface="+mj-ea"/>
              <a:cs typeface="+mj-cs"/>
            </a:endParaRPr>
          </a:p>
        </p:txBody>
      </p:sp>
      <p:sp>
        <p:nvSpPr>
          <p:cNvPr id="6" name="Content Placeholder 5">
            <a:extLst>
              <a:ext uri="{FF2B5EF4-FFF2-40B4-BE49-F238E27FC236}">
                <a16:creationId xmlns:a16="http://schemas.microsoft.com/office/drawing/2014/main" id="{138A3CF4-8018-4A4B-8A02-B6D06F79CD21}"/>
              </a:ext>
            </a:extLst>
          </p:cNvPr>
          <p:cNvSpPr>
            <a:spLocks noGrp="1"/>
          </p:cNvSpPr>
          <p:nvPr>
            <p:ph sz="quarter" idx="4294967295"/>
          </p:nvPr>
        </p:nvSpPr>
        <p:spPr>
          <a:xfrm>
            <a:off x="527762" y="2505074"/>
            <a:ext cx="10987298" cy="1716163"/>
          </a:xfrm>
        </p:spPr>
        <p:txBody>
          <a:bodyPr vert="horz" lIns="91440" tIns="45720" rIns="91440" bIns="45720" rtlCol="0" anchor="t">
            <a:normAutofit/>
          </a:bodyPr>
          <a:lstStyle/>
          <a:p>
            <a:r>
              <a:rPr lang="ko-KR" altLang="en-US" sz="4000" b="0" dirty="0">
                <a:latin typeface="Avenir Next LT Pro"/>
              </a:rPr>
              <a:t>목소리</a:t>
            </a:r>
            <a:r>
              <a:rPr lang="en-AU" altLang="ko-KR" sz="4000" b="0" dirty="0">
                <a:latin typeface="Avenir Next LT Pro"/>
              </a:rPr>
              <a:t>(</a:t>
            </a:r>
            <a:r>
              <a:rPr lang="en-US" sz="4000" b="0" dirty="0">
                <a:latin typeface="Avenir Next LT Pro"/>
              </a:rPr>
              <a:t>Voice)</a:t>
            </a:r>
            <a:r>
              <a:rPr lang="ko-KR" altLang="en-US" sz="4000" b="0" dirty="0">
                <a:latin typeface="Avenir Next LT Pro"/>
              </a:rPr>
              <a:t>는 성별 균형을 이룰 것이고 젊은이를 포함시킬 것임</a:t>
            </a:r>
            <a:endParaRPr lang="en-US" sz="4000" b="0" dirty="0">
              <a:latin typeface="Avenir Next LT Pro"/>
            </a:endParaRPr>
          </a:p>
          <a:p>
            <a:endParaRPr lang="en-US" sz="2400" dirty="0"/>
          </a:p>
        </p:txBody>
      </p:sp>
      <p:sp>
        <p:nvSpPr>
          <p:cNvPr id="7" name="Slide Number Placeholder 6">
            <a:extLst>
              <a:ext uri="{FF2B5EF4-FFF2-40B4-BE49-F238E27FC236}">
                <a16:creationId xmlns:a16="http://schemas.microsoft.com/office/drawing/2014/main" id="{8573F0D0-D576-0B48-89AC-D2916CBA84F0}"/>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252372545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762BD88B-F214-B041-BD2A-12A367AF2D2D}"/>
              </a:ext>
            </a:extLst>
          </p:cNvPr>
          <p:cNvSpPr>
            <a:spLocks noGrp="1"/>
          </p:cNvSpPr>
          <p:nvPr>
            <p:ph idx="1"/>
          </p:nvPr>
        </p:nvSpPr>
        <p:spPr>
          <a:xfrm>
            <a:off x="838200" y="1587740"/>
            <a:ext cx="10515600" cy="4200105"/>
          </a:xfrm>
        </p:spPr>
        <p:txBody>
          <a:bodyPr anchor="ctr">
            <a:normAutofit/>
          </a:bodyPr>
          <a:lstStyle/>
          <a:p>
            <a:pPr marL="0" indent="0">
              <a:buNone/>
            </a:pPr>
            <a:r>
              <a:rPr lang="ko-KR" altLang="en-US" sz="4400" b="0" dirty="0">
                <a:latin typeface="Avenir Next LT Pro"/>
              </a:rPr>
              <a:t>목소리</a:t>
            </a:r>
            <a:r>
              <a:rPr lang="en-AU" altLang="ko-KR" sz="4400" b="0" dirty="0">
                <a:latin typeface="Avenir Next LT Pro"/>
              </a:rPr>
              <a:t>(</a:t>
            </a:r>
            <a:r>
              <a:rPr lang="en-US" sz="4400" b="0" dirty="0">
                <a:latin typeface="Avenir Next LT Pro"/>
              </a:rPr>
              <a:t>Voice)</a:t>
            </a:r>
            <a:r>
              <a:rPr lang="ko-KR" altLang="en-US" sz="4400" b="0" dirty="0">
                <a:latin typeface="Avenir Next LT Pro"/>
              </a:rPr>
              <a:t>는 기존의 단체들과 전통적 조직들과 함께 일할 것입니다</a:t>
            </a:r>
            <a:r>
              <a:rPr lang="en-AU" altLang="ko-KR" sz="4400" b="0" dirty="0">
                <a:latin typeface="Avenir Next LT Pro"/>
              </a:rPr>
              <a:t>.</a:t>
            </a:r>
            <a:endParaRPr lang="en-US" dirty="0">
              <a:latin typeface="Avenir Next LT Pro"/>
            </a:endParaRPr>
          </a:p>
          <a:p>
            <a:pPr marL="0" indent="0">
              <a:buNone/>
            </a:pPr>
            <a:endParaRPr lang="en-AU" sz="3200" b="0" dirty="0">
              <a:latin typeface="Avenir Next LT Pro"/>
            </a:endParaRPr>
          </a:p>
          <a:p>
            <a:pPr marL="0" indent="0">
              <a:buNone/>
            </a:pPr>
            <a:r>
              <a:rPr lang="ko-KR" altLang="en-US" sz="4400" b="0" dirty="0">
                <a:latin typeface="Avenir Next LT Pro"/>
              </a:rPr>
              <a:t>목소리</a:t>
            </a:r>
            <a:r>
              <a:rPr lang="en-AU" altLang="ko-KR" sz="4400" b="0" dirty="0">
                <a:latin typeface="Avenir Next LT Pro"/>
              </a:rPr>
              <a:t>(Voice)</a:t>
            </a:r>
            <a:r>
              <a:rPr lang="ko-KR" altLang="en-US" sz="4400" b="0" dirty="0">
                <a:latin typeface="Avenir Next LT Pro"/>
              </a:rPr>
              <a:t>는 권한을 부여하고</a:t>
            </a:r>
            <a:r>
              <a:rPr lang="en-AU" altLang="ko-KR" sz="4400" b="0" dirty="0">
                <a:latin typeface="Avenir Next LT Pro"/>
              </a:rPr>
              <a:t>, </a:t>
            </a:r>
            <a:r>
              <a:rPr lang="ko-KR" altLang="en-US" sz="4400" b="0" dirty="0">
                <a:latin typeface="Avenir Next LT Pro"/>
              </a:rPr>
              <a:t>지역사회가 주도하고</a:t>
            </a:r>
            <a:r>
              <a:rPr lang="en-AU" altLang="ko-KR" sz="4400" b="0" dirty="0">
                <a:latin typeface="Avenir Next LT Pro"/>
              </a:rPr>
              <a:t>,</a:t>
            </a:r>
            <a:r>
              <a:rPr lang="ko-KR" altLang="en-US" sz="4400" b="0" dirty="0">
                <a:latin typeface="Avenir Next LT Pro"/>
              </a:rPr>
              <a:t> 정중하며</a:t>
            </a:r>
            <a:r>
              <a:rPr lang="en-AU" altLang="ko-KR" sz="4400" b="0" dirty="0">
                <a:latin typeface="Avenir Next LT Pro"/>
              </a:rPr>
              <a:t>,</a:t>
            </a:r>
            <a:r>
              <a:rPr lang="ko-KR" altLang="en-US" sz="4400" b="0" dirty="0">
                <a:latin typeface="Avenir Next LT Pro"/>
              </a:rPr>
              <a:t> 문화에 정통할 것입니다</a:t>
            </a:r>
            <a:r>
              <a:rPr lang="en-AU" altLang="ko-KR" sz="4400" b="0" dirty="0">
                <a:latin typeface="Avenir Next LT Pro"/>
              </a:rPr>
              <a:t>. </a:t>
            </a:r>
            <a:endParaRPr lang="en-US" sz="4400" b="0" dirty="0">
              <a:latin typeface="Avenir Next LT Pro"/>
            </a:endParaRPr>
          </a:p>
        </p:txBody>
      </p:sp>
      <p:sp>
        <p:nvSpPr>
          <p:cNvPr id="4" name="Slide Number Placeholder 3">
            <a:extLst>
              <a:ext uri="{FF2B5EF4-FFF2-40B4-BE49-F238E27FC236}">
                <a16:creationId xmlns:a16="http://schemas.microsoft.com/office/drawing/2014/main" id="{A2B8F99E-A36E-ED41-958B-B6B2CAC52C68}"/>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386784186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5" name="Speech Bubble: Rectangle 4">
            <a:extLst>
              <a:ext uri="{FF2B5EF4-FFF2-40B4-BE49-F238E27FC236}">
                <a16:creationId xmlns:a16="http://schemas.microsoft.com/office/drawing/2014/main" id="{18C7E80F-DDF4-C682-1BB7-CB40770EB2A2}"/>
              </a:ext>
            </a:extLst>
          </p:cNvPr>
          <p:cNvSpPr/>
          <p:nvPr/>
        </p:nvSpPr>
        <p:spPr>
          <a:xfrm>
            <a:off x="994787" y="1566393"/>
            <a:ext cx="10128737" cy="3725214"/>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ko-KR" altLang="en-US" sz="4400" b="1" dirty="0">
                <a:latin typeface="Avenir Next LT Pro" panose="020B0504020202020204" pitchFamily="34" charset="0"/>
              </a:rPr>
              <a:t>이런 식으로 원주민과 토레스 해협 주민들이 의사결정에 관여하면 어떤 영향이 있을 것이라 생각합니까</a:t>
            </a:r>
            <a:r>
              <a:rPr lang="en-AU" altLang="ko-KR" sz="4400" b="1" dirty="0">
                <a:latin typeface="Avenir Next LT Pro" panose="020B0504020202020204" pitchFamily="34" charset="0"/>
              </a:rPr>
              <a:t>? </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58075117"/>
      </p:ext>
    </p:extLst>
  </p:cSld>
  <p:clrMapOvr>
    <a:overrideClrMapping bg1="lt1" tx1="dk1" bg2="lt2" tx2="dk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F5DC6F-BD77-4540-8201-9433FD2A893C}"/>
              </a:ext>
            </a:extLst>
          </p:cNvPr>
          <p:cNvSpPr>
            <a:spLocks noGrp="1"/>
          </p:cNvSpPr>
          <p:nvPr>
            <p:ph type="ctrTitle"/>
          </p:nvPr>
        </p:nvSpPr>
        <p:spPr>
          <a:xfrm>
            <a:off x="2211571" y="1905246"/>
            <a:ext cx="8775405" cy="3047508"/>
          </a:xfrm>
        </p:spPr>
        <p:txBody>
          <a:bodyPr/>
          <a:lstStyle/>
          <a:p>
            <a:r>
              <a:rPr lang="ko-KR" altLang="en-US" sz="4400" dirty="0">
                <a:latin typeface="Avenir Next LT Pro" panose="020B0504020202020204" pitchFamily="34" charset="0"/>
              </a:rPr>
              <a:t>왜 목소리</a:t>
            </a:r>
            <a:r>
              <a:rPr lang="en-AU" altLang="ko-KR" sz="4400" dirty="0">
                <a:latin typeface="Avenir Next LT Pro" panose="020B0504020202020204" pitchFamily="34" charset="0"/>
              </a:rPr>
              <a:t>(</a:t>
            </a:r>
            <a:r>
              <a:rPr lang="en-US" sz="4400" dirty="0">
                <a:latin typeface="Avenir Next LT Pro" panose="020B0504020202020204" pitchFamily="34" charset="0"/>
              </a:rPr>
              <a:t>Voice)</a:t>
            </a:r>
            <a:r>
              <a:rPr lang="ko-KR" altLang="en-US" sz="4400" dirty="0">
                <a:latin typeface="Avenir Next LT Pro" panose="020B0504020202020204" pitchFamily="34" charset="0"/>
              </a:rPr>
              <a:t>가 중요합니까</a:t>
            </a:r>
            <a:r>
              <a:rPr lang="en-AU" altLang="ko-KR" sz="4400" dirty="0">
                <a:latin typeface="Avenir Next LT Pro" panose="020B0504020202020204" pitchFamily="34" charset="0"/>
              </a:rPr>
              <a:t>?</a:t>
            </a:r>
            <a:endParaRPr lang="en-US" sz="4400" dirty="0">
              <a:latin typeface="Avenir Next LT Pro" panose="020B0504020202020204" pitchFamily="34" charset="0"/>
            </a:endParaRPr>
          </a:p>
        </p:txBody>
      </p:sp>
      <p:sp>
        <p:nvSpPr>
          <p:cNvPr id="6" name="Slide Number Placeholder 5">
            <a:extLst>
              <a:ext uri="{FF2B5EF4-FFF2-40B4-BE49-F238E27FC236}">
                <a16:creationId xmlns:a16="http://schemas.microsoft.com/office/drawing/2014/main" id="{C6F4D457-9288-4843-A203-4E1D8A6BBF9E}"/>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Tree>
    <p:extLst>
      <p:ext uri="{BB962C8B-B14F-4D97-AF65-F5344CB8AC3E}">
        <p14:creationId xmlns:p14="http://schemas.microsoft.com/office/powerpoint/2010/main" val="12727181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5C629-BC15-7D71-0FE3-F9F0DF00BC42}"/>
              </a:ext>
            </a:extLst>
          </p:cNvPr>
          <p:cNvSpPr>
            <a:spLocks noGrp="1"/>
          </p:cNvSpPr>
          <p:nvPr>
            <p:ph type="title"/>
          </p:nvPr>
        </p:nvSpPr>
        <p:spPr>
          <a:xfrm>
            <a:off x="450418" y="1322903"/>
            <a:ext cx="10515600" cy="1325563"/>
          </a:xfrm>
        </p:spPr>
        <p:txBody>
          <a:bodyPr>
            <a:normAutofit/>
          </a:bodyPr>
          <a:lstStyle/>
          <a:p>
            <a:r>
              <a:rPr lang="ko-KR" altLang="en-US" sz="4400" dirty="0">
                <a:latin typeface="+mn-lt"/>
              </a:rPr>
              <a:t>목소리가 중요한 것은</a:t>
            </a:r>
            <a:endParaRPr lang="en-AU" sz="4400" dirty="0">
              <a:latin typeface="+mn-lt"/>
            </a:endParaRPr>
          </a:p>
        </p:txBody>
      </p:sp>
      <p:sp>
        <p:nvSpPr>
          <p:cNvPr id="3" name="Content Placeholder 2">
            <a:extLst>
              <a:ext uri="{FF2B5EF4-FFF2-40B4-BE49-F238E27FC236}">
                <a16:creationId xmlns:a16="http://schemas.microsoft.com/office/drawing/2014/main" id="{777DD0F2-1B2E-93D5-7AB7-61D525649F0D}"/>
              </a:ext>
            </a:extLst>
          </p:cNvPr>
          <p:cNvSpPr>
            <a:spLocks noGrp="1"/>
          </p:cNvSpPr>
          <p:nvPr>
            <p:ph idx="1"/>
          </p:nvPr>
        </p:nvSpPr>
        <p:spPr>
          <a:xfrm>
            <a:off x="354725" y="2391274"/>
            <a:ext cx="11482550" cy="4014289"/>
          </a:xfrm>
        </p:spPr>
        <p:txBody>
          <a:bodyPr vert="horz" lIns="91440" tIns="45720" rIns="91440" bIns="45720" rtlCol="0" anchor="t">
            <a:noAutofit/>
          </a:bodyPr>
          <a:lstStyle/>
          <a:p>
            <a:r>
              <a:rPr lang="ko-KR" altLang="en-US" sz="3600" b="0" dirty="0">
                <a:latin typeface="Avenir Next LT Pro"/>
              </a:rPr>
              <a:t>이것이 원주민과 토레스 해협 주민들에게 자신들의 가족과 지역사회에 영향을 주는 문제에 대해 목소리를 내고 정당한 말을 할 수 있는 기회를 주기 때문</a:t>
            </a:r>
            <a:r>
              <a:rPr lang="en-AU" altLang="ko-KR" sz="3600" b="0" dirty="0">
                <a:latin typeface="Avenir Next LT Pro"/>
              </a:rPr>
              <a:t> </a:t>
            </a:r>
          </a:p>
          <a:p>
            <a:r>
              <a:rPr lang="ko-KR" altLang="en-US" sz="3600" b="0" dirty="0">
                <a:latin typeface="Avenir Next LT Pro"/>
              </a:rPr>
              <a:t>이것이 격차 해소에 이바지하여 전체 호주인들을 위해 개선된 결과를 이끌어 내기를 바라기 때문</a:t>
            </a:r>
            <a:endParaRPr lang="en-AU" sz="3600" b="0" dirty="0">
              <a:latin typeface="Avenir Next LT Pro"/>
            </a:endParaRPr>
          </a:p>
        </p:txBody>
      </p:sp>
      <p:sp>
        <p:nvSpPr>
          <p:cNvPr id="5" name="Slide Number Placeholder 5">
            <a:extLst>
              <a:ext uri="{FF2B5EF4-FFF2-40B4-BE49-F238E27FC236}">
                <a16:creationId xmlns:a16="http://schemas.microsoft.com/office/drawing/2014/main" id="{CEA71FA5-5E44-3BB7-7BF1-98D035D0BD6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15</a:t>
            </a:fld>
            <a:endParaRPr lang="en-AU" sz="1200" dirty="0">
              <a:solidFill>
                <a:srgbClr val="FFFFFF"/>
              </a:solidFill>
              <a:latin typeface="Avenir Next LT Pro"/>
            </a:endParaRPr>
          </a:p>
        </p:txBody>
      </p:sp>
    </p:spTree>
    <p:extLst>
      <p:ext uri="{BB962C8B-B14F-4D97-AF65-F5344CB8AC3E}">
        <p14:creationId xmlns:p14="http://schemas.microsoft.com/office/powerpoint/2010/main" val="165408372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63B3346-DE03-09E7-C1A2-CCB6D38EA4D9}"/>
              </a:ext>
            </a:extLst>
          </p:cNvPr>
          <p:cNvSpPr>
            <a:spLocks noGrp="1"/>
          </p:cNvSpPr>
          <p:nvPr>
            <p:ph idx="1"/>
          </p:nvPr>
        </p:nvSpPr>
        <p:spPr>
          <a:xfrm>
            <a:off x="556437" y="2521597"/>
            <a:ext cx="11079125" cy="1814806"/>
          </a:xfrm>
        </p:spPr>
        <p:txBody>
          <a:bodyPr vert="horz" lIns="91440" tIns="45720" rIns="91440" bIns="45720" rtlCol="0" anchor="t">
            <a:normAutofit lnSpcReduction="10000"/>
          </a:bodyPr>
          <a:lstStyle/>
          <a:p>
            <a:pPr marL="0" indent="0">
              <a:buNone/>
            </a:pPr>
            <a:r>
              <a:rPr lang="ko-KR" altLang="en-US" sz="4400" b="0" dirty="0">
                <a:latin typeface="Avenir Next LT Pro" panose="020B0504020202020204" pitchFamily="34" charset="0"/>
              </a:rPr>
              <a:t>헌법에다 목소리 </a:t>
            </a:r>
            <a:r>
              <a:rPr lang="en-AU" altLang="ko-KR" sz="4400" b="0" dirty="0">
                <a:latin typeface="Avenir Next LT Pro" panose="020B0504020202020204" pitchFamily="34" charset="0"/>
              </a:rPr>
              <a:t>(Voice)</a:t>
            </a:r>
            <a:r>
              <a:rPr lang="ko-KR" altLang="en-US" sz="4400" b="0" dirty="0">
                <a:latin typeface="Avenir Next LT Pro" panose="020B0504020202020204" pitchFamily="34" charset="0"/>
              </a:rPr>
              <a:t>를 확실하게 넣어두면 앞으로도 확실하게 지속이 될 것입니다</a:t>
            </a:r>
            <a:r>
              <a:rPr lang="en-AU" altLang="ko-KR" sz="4400" b="0" dirty="0">
                <a:latin typeface="Avenir Next LT Pro" panose="020B0504020202020204" pitchFamily="34" charset="0"/>
              </a:rPr>
              <a:t>. </a:t>
            </a:r>
            <a:r>
              <a:rPr lang="en-AU" sz="4400" b="0" dirty="0">
                <a:latin typeface="Avenir Next LT Pro" panose="020B0504020202020204" pitchFamily="34" charset="0"/>
              </a:rPr>
              <a:t> </a:t>
            </a:r>
            <a:endParaRPr lang="en-US" dirty="0"/>
          </a:p>
        </p:txBody>
      </p:sp>
      <p:sp>
        <p:nvSpPr>
          <p:cNvPr id="2" name="Slide Number Placeholder 5">
            <a:extLst>
              <a:ext uri="{FF2B5EF4-FFF2-40B4-BE49-F238E27FC236}">
                <a16:creationId xmlns:a16="http://schemas.microsoft.com/office/drawing/2014/main" id="{4778164A-B4F4-63CB-67CC-8BC99CB41002}"/>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16</a:t>
            </a:fld>
            <a:endParaRPr lang="en-AU" sz="1200" dirty="0">
              <a:solidFill>
                <a:srgbClr val="FFFFFF"/>
              </a:solidFill>
              <a:latin typeface="Avenir Next LT Pro"/>
            </a:endParaRPr>
          </a:p>
        </p:txBody>
      </p:sp>
    </p:spTree>
    <p:extLst>
      <p:ext uri="{BB962C8B-B14F-4D97-AF65-F5344CB8AC3E}">
        <p14:creationId xmlns:p14="http://schemas.microsoft.com/office/powerpoint/2010/main" val="33406185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10" name="Speech Bubble: Rectangle 9">
            <a:extLst>
              <a:ext uri="{FF2B5EF4-FFF2-40B4-BE49-F238E27FC236}">
                <a16:creationId xmlns:a16="http://schemas.microsoft.com/office/drawing/2014/main" id="{755CCDFF-9E18-F8DA-3B38-3622159100FA}"/>
              </a:ext>
            </a:extLst>
          </p:cNvPr>
          <p:cNvSpPr/>
          <p:nvPr/>
        </p:nvSpPr>
        <p:spPr>
          <a:xfrm>
            <a:off x="1497367" y="1385585"/>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ko-KR" altLang="en-US" sz="4400" b="1" dirty="0">
                <a:latin typeface="Avenir Next LT Pro" panose="020B0504020202020204" pitchFamily="34" charset="0"/>
              </a:rPr>
              <a:t>이 제안의 강점이 무엇이라 봅니까</a:t>
            </a:r>
            <a:r>
              <a:rPr lang="en-AU" altLang="ko-KR" sz="4400" b="1" dirty="0">
                <a:latin typeface="Avenir Next LT Pro" panose="020B0504020202020204" pitchFamily="34" charset="0"/>
              </a:rPr>
              <a:t>?</a:t>
            </a:r>
            <a:r>
              <a:rPr lang="en-AU" sz="4400" b="1" dirty="0">
                <a:latin typeface="Avenir Next LT Pro" panose="020B0504020202020204" pitchFamily="34" charset="0"/>
              </a:rPr>
              <a:t> </a:t>
            </a:r>
            <a:endParaRPr lang="en-AU" sz="4400" b="1" dirty="0">
              <a:latin typeface="Avenir Next LT Pro Demi" panose="020B0704020202020204" pitchFamily="34" charset="0"/>
            </a:endParaRPr>
          </a:p>
        </p:txBody>
      </p:sp>
      <p:sp>
        <p:nvSpPr>
          <p:cNvPr id="12" name="Speech Bubble: Rectangle 11">
            <a:extLst>
              <a:ext uri="{FF2B5EF4-FFF2-40B4-BE49-F238E27FC236}">
                <a16:creationId xmlns:a16="http://schemas.microsoft.com/office/drawing/2014/main" id="{053FBBA8-EB19-59B4-37F1-6D0A3635E1FA}"/>
              </a:ext>
            </a:extLst>
          </p:cNvPr>
          <p:cNvSpPr/>
          <p:nvPr/>
        </p:nvSpPr>
        <p:spPr>
          <a:xfrm>
            <a:off x="1497367" y="2931696"/>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ko-KR" altLang="en-US" sz="4400" b="1" dirty="0">
                <a:latin typeface="Avenir Next LT Pro" panose="020B0504020202020204" pitchFamily="34" charset="0"/>
              </a:rPr>
              <a:t>이 제안에 대해 우려되는 것이 있습니까</a:t>
            </a:r>
            <a:r>
              <a:rPr lang="en-AU" altLang="ko-KR" sz="4400" b="1" dirty="0">
                <a:latin typeface="Avenir Next LT Pro" panose="020B0504020202020204" pitchFamily="34" charset="0"/>
              </a:rPr>
              <a:t>?</a:t>
            </a:r>
            <a:endParaRPr lang="en-AU" sz="4400" b="1" dirty="0">
              <a:latin typeface="Avenir Next LT Pro Demi" panose="020B0704020202020204" pitchFamily="34" charset="0"/>
            </a:endParaRPr>
          </a:p>
        </p:txBody>
      </p:sp>
      <p:sp>
        <p:nvSpPr>
          <p:cNvPr id="13" name="Speech Bubble: Rectangle 12">
            <a:extLst>
              <a:ext uri="{FF2B5EF4-FFF2-40B4-BE49-F238E27FC236}">
                <a16:creationId xmlns:a16="http://schemas.microsoft.com/office/drawing/2014/main" id="{9BCCBB05-563D-1411-1175-6393D966F94E}"/>
              </a:ext>
            </a:extLst>
          </p:cNvPr>
          <p:cNvSpPr/>
          <p:nvPr/>
        </p:nvSpPr>
        <p:spPr>
          <a:xfrm>
            <a:off x="1497367" y="4542992"/>
            <a:ext cx="9197266" cy="1325563"/>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ko-KR" altLang="en-US" sz="4400" b="1" dirty="0">
                <a:latin typeface="Avenir Next LT Pro"/>
              </a:rPr>
              <a:t>목소리</a:t>
            </a:r>
            <a:r>
              <a:rPr lang="en-AU" altLang="ko-KR" sz="4400" b="1" dirty="0">
                <a:latin typeface="Avenir Next LT Pro"/>
              </a:rPr>
              <a:t>(Voice)</a:t>
            </a:r>
            <a:r>
              <a:rPr lang="ko-KR" altLang="en-US" sz="4400" b="1" dirty="0">
                <a:latin typeface="Avenir Next LT Pro"/>
              </a:rPr>
              <a:t>가 거부되면 어떤 영향이 있을것 같습니까</a:t>
            </a:r>
            <a:r>
              <a:rPr lang="en-AU" altLang="ko-KR" sz="4400" b="1" dirty="0">
                <a:latin typeface="Avenir Next LT Pro"/>
              </a:rPr>
              <a:t>?</a:t>
            </a:r>
            <a:r>
              <a:rPr lang="en-AU" sz="4400" b="1" dirty="0">
                <a:latin typeface="Avenir Next LT Pro"/>
              </a:rPr>
              <a:t> </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3135598366"/>
      </p:ext>
    </p:extLst>
  </p:cSld>
  <p:clrMapOvr>
    <a:overrideClrMapping bg1="lt1" tx1="dk1" bg2="lt2" tx2="dk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6DC26B9-D7DD-73BC-B17A-EECDAB9C1EC9}"/>
              </a:ext>
            </a:extLst>
          </p:cNvPr>
          <p:cNvSpPr>
            <a:spLocks noGrp="1"/>
          </p:cNvSpPr>
          <p:nvPr>
            <p:ph type="sldNum" sz="quarter" idx="4294967295"/>
          </p:nvPr>
        </p:nvSpPr>
        <p:spPr>
          <a:xfrm>
            <a:off x="9448800" y="6405563"/>
            <a:ext cx="2743200" cy="365125"/>
          </a:xfrm>
          <a:prstGeom prst="rect">
            <a:avLst/>
          </a:prstGeo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3DCD73F-D2FC-42C9-AEFE-D7C4198EA148}" type="slidenum">
              <a:rPr kumimoji="0" lang="en-AU" sz="1200" b="0" i="0" u="none" strike="noStrike" kern="1200" cap="none" spc="0" normalizeH="0" baseline="0" noProof="0" smtClean="0">
                <a:ln>
                  <a:noFill/>
                </a:ln>
                <a:solidFill>
                  <a:srgbClr val="FFFFFF"/>
                </a:solidFill>
                <a:effectLst/>
                <a:uLnTx/>
                <a:uFillTx/>
                <a:latin typeface="Avenir Next LT Pro"/>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AU" sz="1200" b="0" i="0" u="none" strike="noStrike" kern="1200" cap="none" spc="0" normalizeH="0" baseline="0" noProof="0">
              <a:ln>
                <a:noFill/>
              </a:ln>
              <a:solidFill>
                <a:srgbClr val="FFFFFF"/>
              </a:solidFill>
              <a:effectLst/>
              <a:uLnTx/>
              <a:uFillTx/>
              <a:latin typeface="Avenir Next LT Pro"/>
              <a:ea typeface="+mn-ea"/>
              <a:cs typeface="+mn-cs"/>
            </a:endParaRPr>
          </a:p>
        </p:txBody>
      </p:sp>
      <p:sp>
        <p:nvSpPr>
          <p:cNvPr id="6" name="Speech Bubble: Rectangle 5">
            <a:extLst>
              <a:ext uri="{FF2B5EF4-FFF2-40B4-BE49-F238E27FC236}">
                <a16:creationId xmlns:a16="http://schemas.microsoft.com/office/drawing/2014/main" id="{B872FD10-8141-D9E4-DE92-CD8F2F8C0008}"/>
              </a:ext>
            </a:extLst>
          </p:cNvPr>
          <p:cNvSpPr/>
          <p:nvPr/>
        </p:nvSpPr>
        <p:spPr>
          <a:xfrm>
            <a:off x="742016" y="1566393"/>
            <a:ext cx="10707967" cy="3725214"/>
          </a:xfrm>
          <a:prstGeom prst="wedgeRectCallout">
            <a:avLst/>
          </a:prstGeom>
          <a:solidFill>
            <a:schemeClr val="accent4">
              <a:lumMod val="75000"/>
              <a:alpha val="51000"/>
            </a:schemeClr>
          </a:solidFill>
          <a:ln>
            <a:solidFill>
              <a:srgbClr val="C45D3C"/>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pPr algn="ctr"/>
            <a:r>
              <a:rPr lang="ko-KR" altLang="en-US" sz="4400" b="1" dirty="0">
                <a:latin typeface="Avenir Next LT Pro" panose="020B0504020202020204" pitchFamily="34" charset="0"/>
              </a:rPr>
              <a:t>이런 어렵고 고통스러울 수 있는 대화를 통해 어떻게 원주민과 토레스 해협 형제 자매들을 지원할 수 있을까요</a:t>
            </a:r>
            <a:r>
              <a:rPr lang="en-AU" altLang="ko-KR" sz="4400" b="1" dirty="0">
                <a:latin typeface="Avenir Next LT Pro" panose="020B0504020202020204" pitchFamily="34" charset="0"/>
              </a:rPr>
              <a:t>?</a:t>
            </a:r>
            <a:endParaRPr lang="en-AU" sz="4400" b="1" dirty="0">
              <a:latin typeface="Avenir Next LT Pro Demi" panose="020B0704020202020204" pitchFamily="34" charset="0"/>
            </a:endParaRPr>
          </a:p>
        </p:txBody>
      </p:sp>
    </p:spTree>
    <p:extLst>
      <p:ext uri="{BB962C8B-B14F-4D97-AF65-F5344CB8AC3E}">
        <p14:creationId xmlns:p14="http://schemas.microsoft.com/office/powerpoint/2010/main" val="930266324"/>
      </p:ext>
    </p:extLst>
  </p:cSld>
  <p:clrMapOvr>
    <a:overrideClrMapping bg1="lt1" tx1="dk1" bg2="lt2" tx2="dk2" accent1="accent1" accent2="accent2" accent3="accent3" accent4="accent4" accent5="accent5" accent6="accent6" hlink="hlink" folHlink="folHlink"/>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53BF7B-4EF0-EACA-D3F0-6739CE4DFB1A}"/>
              </a:ext>
            </a:extLst>
          </p:cNvPr>
          <p:cNvSpPr>
            <a:spLocks noGrp="1"/>
          </p:cNvSpPr>
          <p:nvPr>
            <p:ph type="title"/>
          </p:nvPr>
        </p:nvSpPr>
        <p:spPr>
          <a:xfrm>
            <a:off x="414976" y="1321995"/>
            <a:ext cx="10515600" cy="768062"/>
          </a:xfrm>
        </p:spPr>
        <p:txBody>
          <a:bodyPr>
            <a:normAutofit/>
          </a:bodyPr>
          <a:lstStyle/>
          <a:p>
            <a:r>
              <a:rPr lang="ko-KR" altLang="en-US" sz="4400" dirty="0">
                <a:latin typeface="Avenir Next LT Pro"/>
              </a:rPr>
              <a:t>기도</a:t>
            </a:r>
            <a:endParaRPr lang="en-AU" sz="4400" dirty="0">
              <a:latin typeface="Avenir Next LT Pro"/>
            </a:endParaRPr>
          </a:p>
        </p:txBody>
      </p:sp>
      <p:sp>
        <p:nvSpPr>
          <p:cNvPr id="3" name="Content Placeholder 2">
            <a:extLst>
              <a:ext uri="{FF2B5EF4-FFF2-40B4-BE49-F238E27FC236}">
                <a16:creationId xmlns:a16="http://schemas.microsoft.com/office/drawing/2014/main" id="{73868DB8-4493-1303-95EB-CDE04277883B}"/>
              </a:ext>
            </a:extLst>
          </p:cNvPr>
          <p:cNvSpPr>
            <a:spLocks noGrp="1"/>
          </p:cNvSpPr>
          <p:nvPr>
            <p:ph idx="1"/>
          </p:nvPr>
        </p:nvSpPr>
        <p:spPr>
          <a:xfrm>
            <a:off x="414976" y="2128495"/>
            <a:ext cx="11200919" cy="4533561"/>
          </a:xfrm>
        </p:spPr>
        <p:txBody>
          <a:bodyPr vert="horz" lIns="91440" tIns="45720" rIns="91440" bIns="45720" rtlCol="0" anchor="t">
            <a:normAutofit/>
          </a:bodyPr>
          <a:lstStyle/>
          <a:p>
            <a:pPr marL="0" indent="0">
              <a:buNone/>
            </a:pPr>
            <a:r>
              <a:rPr lang="ko-KR" altLang="en-US" sz="3600" b="0" dirty="0">
                <a:latin typeface="Avenir Next LT Pro"/>
              </a:rPr>
              <a:t>우리 민족을 위한 이 중요한 발걸음에 대해 생각하며 우리는 우리 창조주께 겸손히 맡깁니다</a:t>
            </a:r>
            <a:r>
              <a:rPr lang="en-AU" altLang="ko-KR" sz="3600" b="0" dirty="0">
                <a:latin typeface="Avenir Next LT Pro"/>
              </a:rPr>
              <a:t>.</a:t>
            </a:r>
          </a:p>
          <a:p>
            <a:pPr marL="0" indent="0">
              <a:buNone/>
            </a:pPr>
            <a:r>
              <a:rPr lang="ko-KR" altLang="en-US" sz="3600" b="0" dirty="0">
                <a:latin typeface="Avenir Next LT Pro"/>
              </a:rPr>
              <a:t>매일 깊고 정중하게 듣도록 우리를 상기시켜 주소서</a:t>
            </a:r>
            <a:r>
              <a:rPr lang="en-AU" altLang="ko-KR" sz="3600" b="0" dirty="0">
                <a:latin typeface="Avenir Next LT Pro"/>
              </a:rPr>
              <a:t> </a:t>
            </a:r>
            <a:r>
              <a:rPr lang="en-US" sz="3600" b="0" dirty="0">
                <a:latin typeface="Avenir Next LT Pro"/>
              </a:rPr>
              <a:t> </a:t>
            </a:r>
            <a:r>
              <a:rPr lang="ko-KR" altLang="en-US" sz="3600" b="0" dirty="0">
                <a:latin typeface="Avenir Next LT Pro"/>
              </a:rPr>
              <a:t>원주민들과 단결하며 화해를 위해 우리가 탐색하는데  하나가 될 수 있는 용기를 주소서</a:t>
            </a:r>
            <a:r>
              <a:rPr lang="en-AU" altLang="ko-KR" sz="3600" b="0" dirty="0">
                <a:latin typeface="Avenir Next LT Pro"/>
              </a:rPr>
              <a:t>.</a:t>
            </a:r>
            <a:endParaRPr lang="en-US" sz="3600" b="0" dirty="0">
              <a:latin typeface="Avenir Next LT Pro"/>
            </a:endParaRPr>
          </a:p>
          <a:p>
            <a:pPr marL="0" indent="0">
              <a:buNone/>
            </a:pPr>
            <a:r>
              <a:rPr lang="ko-KR" altLang="en-US" sz="3600" b="0" dirty="0">
                <a:latin typeface="Avenir Next LT Pro"/>
              </a:rPr>
              <a:t>하나님의 영을 통해 이 민족에 평화와 일치를 주셔서</a:t>
            </a:r>
            <a:r>
              <a:rPr lang="en-AU" altLang="ko-KR" sz="3600" b="0" dirty="0">
                <a:latin typeface="Avenir Next LT Pro"/>
              </a:rPr>
              <a:t>, </a:t>
            </a:r>
            <a:r>
              <a:rPr lang="ko-KR" altLang="en-US" sz="3600" b="0" dirty="0">
                <a:latin typeface="Avenir Next LT Pro"/>
              </a:rPr>
              <a:t>호주 심장부의 상처를 치유하소서</a:t>
            </a:r>
            <a:r>
              <a:rPr lang="en-AU" altLang="ko-KR" sz="3600" b="0" dirty="0">
                <a:latin typeface="Avenir Next LT Pro"/>
              </a:rPr>
              <a:t>.</a:t>
            </a:r>
            <a:r>
              <a:rPr lang="en-US" sz="3600" b="0" dirty="0">
                <a:latin typeface="Avenir Next LT Pro"/>
              </a:rPr>
              <a:t> </a:t>
            </a:r>
            <a:endParaRPr lang="en-US" sz="3600" b="0" dirty="0">
              <a:latin typeface="Avenir Next LT Pro" panose="020B0504020202020204" pitchFamily="34" charset="0"/>
            </a:endParaRPr>
          </a:p>
          <a:p>
            <a:pPr marL="0" indent="0">
              <a:buNone/>
            </a:pPr>
            <a:r>
              <a:rPr lang="ko-KR" altLang="en-US" sz="3600" b="0">
                <a:latin typeface="Avenir Next LT Pro"/>
              </a:rPr>
              <a:t>아멘</a:t>
            </a:r>
            <a:r>
              <a:rPr lang="en-US" sz="3600" b="0">
                <a:latin typeface="Avenir Next LT Pro"/>
              </a:rPr>
              <a:t>.</a:t>
            </a:r>
            <a:endParaRPr lang="en-AU" sz="3600" b="0" dirty="0">
              <a:latin typeface="Avenir Next LT Pro"/>
            </a:endParaRPr>
          </a:p>
        </p:txBody>
      </p:sp>
      <p:sp>
        <p:nvSpPr>
          <p:cNvPr id="5" name="Slide Number Placeholder 5">
            <a:extLst>
              <a:ext uri="{FF2B5EF4-FFF2-40B4-BE49-F238E27FC236}">
                <a16:creationId xmlns:a16="http://schemas.microsoft.com/office/drawing/2014/main" id="{3D2167E7-2A71-FF86-B96F-CF8CD59EE29C}"/>
              </a:ext>
            </a:extLst>
          </p:cNvPr>
          <p:cNvSpPr txBox="1">
            <a:spLocks/>
          </p:cNvSpPr>
          <p:nvPr/>
        </p:nvSpPr>
        <p:spPr>
          <a:xfrm>
            <a:off x="9448800" y="6405563"/>
            <a:ext cx="2743200" cy="365125"/>
          </a:xfrm>
          <a:prstGeom prst="rect">
            <a:avLst/>
          </a:prstGeom>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r">
              <a:defRPr/>
            </a:pPr>
            <a:fld id="{B3DCD73F-D2FC-42C9-AEFE-D7C4198EA148}" type="slidenum">
              <a:rPr lang="en-AU" sz="1200" smtClean="0">
                <a:solidFill>
                  <a:srgbClr val="FFFFFF"/>
                </a:solidFill>
                <a:latin typeface="Avenir Next LT Pro"/>
              </a:rPr>
              <a:pPr algn="r">
                <a:defRPr/>
              </a:pPr>
              <a:t>19</a:t>
            </a:fld>
            <a:endParaRPr lang="en-AU" sz="1200" dirty="0">
              <a:solidFill>
                <a:srgbClr val="FFFFFF"/>
              </a:solidFill>
              <a:latin typeface="Avenir Next LT Pro"/>
            </a:endParaRPr>
          </a:p>
        </p:txBody>
      </p:sp>
    </p:spTree>
    <p:extLst>
      <p:ext uri="{BB962C8B-B14F-4D97-AF65-F5344CB8AC3E}">
        <p14:creationId xmlns:p14="http://schemas.microsoft.com/office/powerpoint/2010/main" val="41326924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3731830491"/>
      </p:ext>
    </p:extLst>
  </p:cSld>
  <p:clrMapOvr>
    <a:masterClrMapping/>
  </p:clrMapOvr>
</p:sld>
</file>

<file path=ppt/theme/theme1.xml><?xml version="1.0" encoding="utf-8"?>
<a:theme xmlns:a="http://schemas.openxmlformats.org/drawingml/2006/main" name="VOICE TO PARLIAMENT_POWERPOINT MS">
  <a:themeElements>
    <a:clrScheme name="Custom 1">
      <a:dk1>
        <a:srgbClr val="003450"/>
      </a:dk1>
      <a:lt1>
        <a:sysClr val="window" lastClr="FFFFFF"/>
      </a:lt1>
      <a:dk2>
        <a:srgbClr val="003450"/>
      </a:dk2>
      <a:lt2>
        <a:srgbClr val="E6E7E8"/>
      </a:lt2>
      <a:accent1>
        <a:srgbClr val="003450"/>
      </a:accent1>
      <a:accent2>
        <a:srgbClr val="EF373E"/>
      </a:accent2>
      <a:accent3>
        <a:srgbClr val="BED9DF"/>
      </a:accent3>
      <a:accent4>
        <a:srgbClr val="C45D3C"/>
      </a:accent4>
      <a:accent5>
        <a:srgbClr val="1F59A9"/>
      </a:accent5>
      <a:accent6>
        <a:srgbClr val="007C88"/>
      </a:accent6>
      <a:hlink>
        <a:srgbClr val="1F59A9"/>
      </a:hlink>
      <a:folHlink>
        <a:srgbClr val="9C295C"/>
      </a:folHlink>
    </a:clrScheme>
    <a:fontScheme name="Custom 1">
      <a:majorFont>
        <a:latin typeface="Avenir Next LT Pro Demi"/>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VOICE TO PARLIAMENT_POWERPOINT" id="{24DA347F-8EF3-4492-8C5B-E47E8F71E49B}" vid="{CCAC7105-5726-4507-8255-D0429414A302}"/>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a11f3498-ef81-416a-a3b0-d74bbe42d026" xsi:nil="true"/>
    <lcf76f155ced4ddcb4097134ff3c332f xmlns="d17acbb2-56d6-438d-b87d-b0cbfdd25d5c">
      <Terms xmlns="http://schemas.microsoft.com/office/infopath/2007/PartnerControls"/>
    </lcf76f155ced4ddcb4097134ff3c332f>
    <MediaLengthInSeconds xmlns="d17acbb2-56d6-438d-b87d-b0cbfdd25d5c" xsi:nil="true"/>
    <SharedWithUsers xmlns="a11f3498-ef81-416a-a3b0-d74bbe42d026">
      <UserInfo>
        <DisplayName>Claire Hill</DisplayName>
        <AccountId>15</AccountId>
        <AccountType/>
      </UserInfo>
      <UserInfo>
        <DisplayName>Joanne Smith</DisplayName>
        <AccountId>179</AccountId>
        <AccountType/>
      </UserInfo>
      <UserInfo>
        <DisplayName>Taryn Somerville</DisplayName>
        <AccountId>13</AccountId>
        <AccountType/>
      </UserInfo>
    </SharedWithUsers>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A614548254EAAF418CBB25A9EC94D0FF" ma:contentTypeVersion="17" ma:contentTypeDescription="Create a new document." ma:contentTypeScope="" ma:versionID="b8a89e2f837437e2fbf72fede8637574">
  <xsd:schema xmlns:xsd="http://www.w3.org/2001/XMLSchema" xmlns:xs="http://www.w3.org/2001/XMLSchema" xmlns:p="http://schemas.microsoft.com/office/2006/metadata/properties" xmlns:ns2="d17acbb2-56d6-438d-b87d-b0cbfdd25d5c" xmlns:ns3="a11f3498-ef81-416a-a3b0-d74bbe42d026" targetNamespace="http://schemas.microsoft.com/office/2006/metadata/properties" ma:root="true" ma:fieldsID="2249801bb63958ae82686c060ae9f0af" ns2:_="" ns3:_="">
    <xsd:import namespace="d17acbb2-56d6-438d-b87d-b0cbfdd25d5c"/>
    <xsd:import namespace="a11f3498-ef81-416a-a3b0-d74bbe42d026"/>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lcf76f155ced4ddcb4097134ff3c332f" minOccurs="0"/>
                <xsd:element ref="ns3:TaxCatchAll" minOccurs="0"/>
                <xsd:element ref="ns2:MediaServiceObjectDetectorVersions" minOccurs="0"/>
                <xsd:element ref="ns2:MediaServiceLocatio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7acbb2-56d6-438d-b87d-b0cbfdd25d5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ffce97cd-2d5e-4a4f-b576-145932377dd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a11f3498-ef81-416a-a3b0-d74bbe42d026"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5ff4d997-088e-45e3-932d-99cd6c6d38de}" ma:internalName="TaxCatchAll" ma:showField="CatchAllData" ma:web="a11f3498-ef81-416a-a3b0-d74bbe42d02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B36B7D9-2FEC-4E04-B50F-51C4291EA969}">
  <ds:schemaRefs>
    <ds:schemaRef ds:uri="583f0f69-01e1-46ca-86b7-e30e32304800"/>
    <ds:schemaRef ds:uri="http://schemas.microsoft.com/office/infopath/2007/PartnerControls"/>
    <ds:schemaRef ds:uri="http://purl.org/dc/terms/"/>
    <ds:schemaRef ds:uri="http://purl.org/dc/elements/1.1/"/>
    <ds:schemaRef ds:uri="http://www.w3.org/XML/1998/namespace"/>
    <ds:schemaRef ds:uri="http://schemas.microsoft.com/office/2006/metadata/properties"/>
    <ds:schemaRef ds:uri="http://schemas.microsoft.com/office/2006/documentManagement/types"/>
    <ds:schemaRef ds:uri="http://schemas.openxmlformats.org/package/2006/metadata/core-properties"/>
    <ds:schemaRef ds:uri="1ad1f5a0-fa71-4dab-a083-db26db2596cf"/>
    <ds:schemaRef ds:uri="http://purl.org/dc/dcmitype/"/>
  </ds:schemaRefs>
</ds:datastoreItem>
</file>

<file path=customXml/itemProps2.xml><?xml version="1.0" encoding="utf-8"?>
<ds:datastoreItem xmlns:ds="http://schemas.openxmlformats.org/officeDocument/2006/customXml" ds:itemID="{E3427DCD-1AF9-407D-A755-E7BAB0AA7008}">
  <ds:schemaRefs>
    <ds:schemaRef ds:uri="http://schemas.microsoft.com/sharepoint/v3/contenttype/forms"/>
  </ds:schemaRefs>
</ds:datastoreItem>
</file>

<file path=customXml/itemProps3.xml><?xml version="1.0" encoding="utf-8"?>
<ds:datastoreItem xmlns:ds="http://schemas.openxmlformats.org/officeDocument/2006/customXml" ds:itemID="{E36118E5-006F-4D53-BE19-01A95427A5BA}"/>
</file>

<file path=docProps/app.xml><?xml version="1.0" encoding="utf-8"?>
<Properties xmlns="http://schemas.openxmlformats.org/officeDocument/2006/extended-properties" xmlns:vt="http://schemas.openxmlformats.org/officeDocument/2006/docPropsVTypes">
  <TotalTime>1790</TotalTime>
  <Words>798</Words>
  <Application>Microsoft Office PowerPoint</Application>
  <PresentationFormat>Widescreen</PresentationFormat>
  <Paragraphs>87</Paragraphs>
  <Slides>20</Slides>
  <Notes>9</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20</vt:i4>
      </vt:variant>
    </vt:vector>
  </HeadingPairs>
  <TitlesOfParts>
    <vt:vector size="29" baseType="lpstr">
      <vt:lpstr>Arial</vt:lpstr>
      <vt:lpstr>Avenir Next</vt:lpstr>
      <vt:lpstr>Avenir Next Demi Bold</vt:lpstr>
      <vt:lpstr>Avenir Next LT Pro</vt:lpstr>
      <vt:lpstr>Avenir Next LT Pro Demi</vt:lpstr>
      <vt:lpstr>Avenir Next Medium</vt:lpstr>
      <vt:lpstr>Calibri</vt:lpstr>
      <vt:lpstr>TT Commons</vt:lpstr>
      <vt:lpstr>VOICE TO PARLIAMENT_POWERPOINT MS</vt:lpstr>
      <vt:lpstr>PowerPoint Presentation</vt:lpstr>
      <vt:lpstr>PowerPoint Presentation</vt:lpstr>
      <vt:lpstr>PowerPoint Presentation</vt:lpstr>
      <vt:lpstr>목소리(Voice)는 무엇입니까?</vt:lpstr>
      <vt:lpstr>국민투표에 관한 다양한 의견을 존중합니다.</vt:lpstr>
      <vt:lpstr>PowerPoint Presentation</vt:lpstr>
      <vt:lpstr>이 목소리(Voice)는 마음에서 나온 울룰루 선언에서 제안되어 2017년 5월 26일에 전 국민에게 발표되었습니다.  </vt:lpstr>
      <vt:lpstr>PowerPoint Presentation</vt:lpstr>
      <vt:lpstr>“140년에 걸쳐 구세군의 사회 봉사 프로그램을 통해 호주인들을 도와주면서 배운 것이 있다면, 사람들에게 목소리를 낼 수 있게 해 주지 않으면 그들의 말을 듣기 어렵다는 것입니다. ”  - 구세군사관 스튜어트 글로버(Stuart Glover) -</vt:lpstr>
      <vt:lpstr>목소리 (Voice) 구성원</vt:lpstr>
      <vt:lpstr>PowerPoint Presentation</vt:lpstr>
      <vt:lpstr>PowerPoint Presentation</vt:lpstr>
      <vt:lpstr>PowerPoint Presentation</vt:lpstr>
      <vt:lpstr>왜 목소리(Voice)가 중요합니까?</vt:lpstr>
      <vt:lpstr>목소리가 중요한 것은</vt:lpstr>
      <vt:lpstr>PowerPoint Presentation</vt:lpstr>
      <vt:lpstr>PowerPoint Presentation</vt:lpstr>
      <vt:lpstr>PowerPoint Presentation</vt:lpstr>
      <vt:lpstr>기도</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What is the VOICE and  what will it do?</dc:title>
  <dc:creator>Rod Yule</dc:creator>
  <cp:lastModifiedBy>Natasha Kerslake</cp:lastModifiedBy>
  <cp:revision>64</cp:revision>
  <dcterms:created xsi:type="dcterms:W3CDTF">2023-04-14T01:08:34Z</dcterms:created>
  <dcterms:modified xsi:type="dcterms:W3CDTF">2023-08-08T04:55:40Z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0x010100D6F75B56BDECAC4FB8FCCA80E9887EA7</vt:lpwstr>
  </property>
  <property fmtid="{D5CDD505-2E9C-101B-9397-08002B2CF9AE}" pid="3" name="Order">
    <vt:lpwstr>768500.000000000</vt:lpwstr>
  </property>
  <property fmtid="{D5CDD505-2E9C-101B-9397-08002B2CF9AE}" pid="4" name="ComplianceAssetId">
    <vt:lpwstr/>
  </property>
  <property fmtid="{D5CDD505-2E9C-101B-9397-08002B2CF9AE}" pid="5" name="_ExtendedDescription">
    <vt:lpwstr/>
  </property>
  <property fmtid="{D5CDD505-2E9C-101B-9397-08002B2CF9AE}" pid="6" name="TriggerFlowInfo">
    <vt:lpwstr/>
  </property>
  <property fmtid="{D5CDD505-2E9C-101B-9397-08002B2CF9AE}" pid="7" name="MediaServiceImageTags">
    <vt:lpwstr/>
  </property>
</Properties>
</file>