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3"/>
  </p:sldMasterIdLst>
  <p:sldIdLst>
    <p:sldId id="256" r:id="rId4"/>
    <p:sldId id="257" r:id="rId5"/>
    <p:sldId id="261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F0ABF8-6ADB-B046-8DA4-769314A4E089}" v="15" dt="2023-06-06T04:28:10.2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61"/>
    <p:restoredTop sz="94737"/>
  </p:normalViewPr>
  <p:slideViewPr>
    <p:cSldViewPr snapToGrid="0" snapToObjects="1">
      <p:cViewPr varScale="1">
        <p:scale>
          <a:sx n="156" d="100"/>
          <a:sy n="156" d="100"/>
        </p:scale>
        <p:origin x="200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mar Dalagan" userId="7af59622-c04f-4f5e-a532-d4d5d074cd13" providerId="ADAL" clId="{C2F0ABF8-6ADB-B046-8DA4-769314A4E089}"/>
    <pc:docChg chg="custSel modMainMaster">
      <pc:chgData name="Omar Dalagan" userId="7af59622-c04f-4f5e-a532-d4d5d074cd13" providerId="ADAL" clId="{C2F0ABF8-6ADB-B046-8DA4-769314A4E089}" dt="2023-06-06T04:28:10.243" v="13"/>
      <pc:docMkLst>
        <pc:docMk/>
      </pc:docMkLst>
      <pc:sldMasterChg chg="addSp delSp modSp modSldLayout">
        <pc:chgData name="Omar Dalagan" userId="7af59622-c04f-4f5e-a532-d4d5d074cd13" providerId="ADAL" clId="{C2F0ABF8-6ADB-B046-8DA4-769314A4E089}" dt="2023-06-06T04:28:10.243" v="13"/>
        <pc:sldMasterMkLst>
          <pc:docMk/>
          <pc:sldMasterMk cId="983964830" sldId="2147483648"/>
        </pc:sldMasterMkLst>
        <pc:picChg chg="add mod">
          <ac:chgData name="Omar Dalagan" userId="7af59622-c04f-4f5e-a532-d4d5d074cd13" providerId="ADAL" clId="{C2F0ABF8-6ADB-B046-8DA4-769314A4E089}" dt="2023-06-06T04:27:07.353" v="2" actId="167"/>
          <ac:picMkLst>
            <pc:docMk/>
            <pc:sldMasterMk cId="983964830" sldId="2147483648"/>
            <ac:picMk id="5" creationId="{6C5CEE02-9F23-B148-B842-4854B3A355C1}"/>
          </ac:picMkLst>
        </pc:picChg>
        <pc:picChg chg="del">
          <ac:chgData name="Omar Dalagan" userId="7af59622-c04f-4f5e-a532-d4d5d074cd13" providerId="ADAL" clId="{C2F0ABF8-6ADB-B046-8DA4-769314A4E089}" dt="2023-06-06T04:26:51.709" v="0" actId="478"/>
          <ac:picMkLst>
            <pc:docMk/>
            <pc:sldMasterMk cId="983964830" sldId="2147483648"/>
            <ac:picMk id="8" creationId="{F705DF58-DFD2-5548-A3C4-C8A8FFDEF581}"/>
          </ac:picMkLst>
        </pc:picChg>
        <pc:sldLayoutChg chg="addSp delSp modSp">
          <pc:chgData name="Omar Dalagan" userId="7af59622-c04f-4f5e-a532-d4d5d074cd13" providerId="ADAL" clId="{C2F0ABF8-6ADB-B046-8DA4-769314A4E089}" dt="2023-06-06T04:27:22.691" v="5" actId="167"/>
          <pc:sldLayoutMkLst>
            <pc:docMk/>
            <pc:sldMasterMk cId="983964830" sldId="2147483648"/>
            <pc:sldLayoutMk cId="4057002852" sldId="2147483649"/>
          </pc:sldLayoutMkLst>
          <pc:picChg chg="add mod">
            <ac:chgData name="Omar Dalagan" userId="7af59622-c04f-4f5e-a532-d4d5d074cd13" providerId="ADAL" clId="{C2F0ABF8-6ADB-B046-8DA4-769314A4E089}" dt="2023-06-06T04:27:22.691" v="5" actId="167"/>
            <ac:picMkLst>
              <pc:docMk/>
              <pc:sldMasterMk cId="983964830" sldId="2147483648"/>
              <pc:sldLayoutMk cId="4057002852" sldId="2147483649"/>
              <ac:picMk id="4" creationId="{2D5153C9-0F02-8740-939D-D0BFD061D9B3}"/>
            </ac:picMkLst>
          </pc:picChg>
          <pc:picChg chg="del">
            <ac:chgData name="Omar Dalagan" userId="7af59622-c04f-4f5e-a532-d4d5d074cd13" providerId="ADAL" clId="{C2F0ABF8-6ADB-B046-8DA4-769314A4E089}" dt="2023-06-06T04:27:13.540" v="3" actId="478"/>
            <ac:picMkLst>
              <pc:docMk/>
              <pc:sldMasterMk cId="983964830" sldId="2147483648"/>
              <pc:sldLayoutMk cId="4057002852" sldId="2147483649"/>
              <ac:picMk id="9" creationId="{E1506391-8A22-0541-8C80-81E7C0B3760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35.907" v="8" actId="167"/>
          <pc:sldLayoutMkLst>
            <pc:docMk/>
            <pc:sldMasterMk cId="983964830" sldId="2147483648"/>
            <pc:sldLayoutMk cId="780512885" sldId="2147483651"/>
          </pc:sldLayoutMkLst>
          <pc:picChg chg="add mod">
            <ac:chgData name="Omar Dalagan" userId="7af59622-c04f-4f5e-a532-d4d5d074cd13" providerId="ADAL" clId="{C2F0ABF8-6ADB-B046-8DA4-769314A4E089}" dt="2023-06-06T04:27:35.907" v="8" actId="167"/>
            <ac:picMkLst>
              <pc:docMk/>
              <pc:sldMasterMk cId="983964830" sldId="2147483648"/>
              <pc:sldLayoutMk cId="780512885" sldId="2147483651"/>
              <ac:picMk id="5" creationId="{BC2E584D-D3AD-D541-A44A-77C4DE4A7BE6}"/>
            </ac:picMkLst>
          </pc:picChg>
          <pc:picChg chg="del">
            <ac:chgData name="Omar Dalagan" userId="7af59622-c04f-4f5e-a532-d4d5d074cd13" providerId="ADAL" clId="{C2F0ABF8-6ADB-B046-8DA4-769314A4E089}" dt="2023-06-06T04:27:27.717" v="6" actId="478"/>
            <ac:picMkLst>
              <pc:docMk/>
              <pc:sldMasterMk cId="983964830" sldId="2147483648"/>
              <pc:sldLayoutMk cId="780512885" sldId="2147483651"/>
              <ac:picMk id="8" creationId="{4E635EED-BFA6-F14B-861B-AC2B29B9C2CB}"/>
            </ac:picMkLst>
          </pc:picChg>
        </pc:sldLayoutChg>
        <pc:sldLayoutChg chg="delSp">
          <pc:chgData name="Omar Dalagan" userId="7af59622-c04f-4f5e-a532-d4d5d074cd13" providerId="ADAL" clId="{C2F0ABF8-6ADB-B046-8DA4-769314A4E089}" dt="2023-06-06T04:27:42.780" v="9" actId="478"/>
          <pc:sldLayoutMkLst>
            <pc:docMk/>
            <pc:sldMasterMk cId="983964830" sldId="2147483648"/>
            <pc:sldLayoutMk cId="3042673252" sldId="2147483654"/>
          </pc:sldLayoutMkLst>
          <pc:picChg chg="del">
            <ac:chgData name="Omar Dalagan" userId="7af59622-c04f-4f5e-a532-d4d5d074cd13" providerId="ADAL" clId="{C2F0ABF8-6ADB-B046-8DA4-769314A4E089}" dt="2023-06-06T04:27:42.780" v="9" actId="478"/>
            <ac:picMkLst>
              <pc:docMk/>
              <pc:sldMasterMk cId="983964830" sldId="2147483648"/>
              <pc:sldLayoutMk cId="3042673252" sldId="2147483654"/>
              <ac:picMk id="7" creationId="{B4869877-74F3-5741-B01D-7703B5BF215B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8:10.243" v="13"/>
          <pc:sldLayoutMkLst>
            <pc:docMk/>
            <pc:sldMasterMk cId="983964830" sldId="2147483648"/>
            <pc:sldLayoutMk cId="2829106606" sldId="2147483655"/>
          </pc:sldLayoutMkLst>
          <pc:picChg chg="add mod">
            <ac:chgData name="Omar Dalagan" userId="7af59622-c04f-4f5e-a532-d4d5d074cd13" providerId="ADAL" clId="{C2F0ABF8-6ADB-B046-8DA4-769314A4E089}" dt="2023-06-06T04:28:10.243" v="13"/>
            <ac:picMkLst>
              <pc:docMk/>
              <pc:sldMasterMk cId="983964830" sldId="2147483648"/>
              <pc:sldLayoutMk cId="2829106606" sldId="2147483655"/>
              <ac:picMk id="3" creationId="{6398343E-D016-2E4F-8F3C-1E1808235094}"/>
            </ac:picMkLst>
          </pc:picChg>
          <pc:picChg chg="del">
            <ac:chgData name="Omar Dalagan" userId="7af59622-c04f-4f5e-a532-d4d5d074cd13" providerId="ADAL" clId="{C2F0ABF8-6ADB-B046-8DA4-769314A4E089}" dt="2023-06-06T04:27:54.934" v="12" actId="478"/>
            <ac:picMkLst>
              <pc:docMk/>
              <pc:sldMasterMk cId="983964830" sldId="2147483648"/>
              <pc:sldLayoutMk cId="2829106606" sldId="2147483655"/>
              <ac:picMk id="6" creationId="{E9497E8E-D70D-2940-A39C-829258D21D2C}"/>
            </ac:picMkLst>
          </pc:picChg>
        </pc:sldLayoutChg>
        <pc:sldLayoutChg chg="addSp delSp modSp">
          <pc:chgData name="Omar Dalagan" userId="7af59622-c04f-4f5e-a532-d4d5d074cd13" providerId="ADAL" clId="{C2F0ABF8-6ADB-B046-8DA4-769314A4E089}" dt="2023-06-06T04:27:51.154" v="11"/>
          <pc:sldLayoutMkLst>
            <pc:docMk/>
            <pc:sldMasterMk cId="983964830" sldId="2147483648"/>
            <pc:sldLayoutMk cId="1974962979" sldId="2147483656"/>
          </pc:sldLayoutMkLst>
          <pc:picChg chg="del">
            <ac:chgData name="Omar Dalagan" userId="7af59622-c04f-4f5e-a532-d4d5d074cd13" providerId="ADAL" clId="{C2F0ABF8-6ADB-B046-8DA4-769314A4E089}" dt="2023-06-06T04:27:47.869" v="10" actId="478"/>
            <ac:picMkLst>
              <pc:docMk/>
              <pc:sldMasterMk cId="983964830" sldId="2147483648"/>
              <pc:sldLayoutMk cId="1974962979" sldId="2147483656"/>
              <ac:picMk id="3" creationId="{1AEE37E6-470D-6C41-ACAE-ABE93CBE0C4C}"/>
            </ac:picMkLst>
          </pc:picChg>
          <pc:picChg chg="add mod">
            <ac:chgData name="Omar Dalagan" userId="7af59622-c04f-4f5e-a532-d4d5d074cd13" providerId="ADAL" clId="{C2F0ABF8-6ADB-B046-8DA4-769314A4E089}" dt="2023-06-06T04:27:51.154" v="11"/>
            <ac:picMkLst>
              <pc:docMk/>
              <pc:sldMasterMk cId="983964830" sldId="2147483648"/>
              <pc:sldLayoutMk cId="1974962979" sldId="2147483656"/>
              <ac:picMk id="4" creationId="{E0687F2E-BDF4-E04B-93C3-668CF3C61150}"/>
            </ac:picMkLst>
          </pc:pic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5153C9-0F02-8740-939D-D0BFD061D9B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D5A1442-6C72-8743-A6AF-7C3A3FD07E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944414"/>
            <a:ext cx="9144000" cy="3047508"/>
          </a:xfrm>
        </p:spPr>
        <p:txBody>
          <a:bodyPr anchor="ctr">
            <a:noAutofit/>
          </a:bodyPr>
          <a:lstStyle>
            <a:lvl1pPr algn="ctr">
              <a:defRPr lang="en-AU" sz="3600" b="0" i="0" smtClean="0">
                <a:effectLst/>
                <a:latin typeface="Avenir Next Medium" panose="020B0503020202020204" pitchFamily="34" charset="0"/>
              </a:defRPr>
            </a:lvl1pPr>
          </a:lstStyle>
          <a:p>
            <a:r>
              <a:rPr lang="en-AU" dirty="0" err="1">
                <a:effectLst/>
                <a:latin typeface="TT Commons" panose="02000506040000020004" pitchFamily="2" charset="77"/>
              </a:rPr>
              <a:t>Sapis</a:t>
            </a:r>
            <a:r>
              <a:rPr lang="en-AU" dirty="0">
                <a:effectLst/>
                <a:latin typeface="TT Commons" panose="02000506040000020004" pitchFamily="2" charset="77"/>
              </a:rPr>
              <a:t> sit, am et lit </a:t>
            </a:r>
            <a:r>
              <a:rPr lang="en-AU" dirty="0" err="1">
                <a:effectLst/>
                <a:latin typeface="TT Commons" panose="02000506040000020004" pitchFamily="2" charset="77"/>
              </a:rPr>
              <a:t>quatet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aut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eos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antinum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evenis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sapelit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volupta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sitatet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odi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quis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sunt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pratemped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quas</a:t>
            </a:r>
            <a:r>
              <a:rPr lang="en-AU" dirty="0">
                <a:effectLst/>
                <a:latin typeface="TT Commons" panose="02000506040000020004" pitchFamily="2" charset="77"/>
              </a:rPr>
              <a:t> id quos di </a:t>
            </a:r>
            <a:r>
              <a:rPr lang="en-AU" dirty="0" err="1">
                <a:effectLst/>
                <a:latin typeface="TT Commons" panose="02000506040000020004" pitchFamily="2" charset="77"/>
              </a:rPr>
              <a:t>cumque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dolorum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dolor</a:t>
            </a:r>
            <a:r>
              <a:rPr lang="en-AU" dirty="0">
                <a:effectLst/>
                <a:latin typeface="TT Commons" panose="02000506040000020004" pitchFamily="2" charset="77"/>
              </a:rPr>
              <a:t> ad que lam </a:t>
            </a:r>
            <a:r>
              <a:rPr lang="en-AU" dirty="0" err="1">
                <a:effectLst/>
                <a:latin typeface="TT Commons" panose="02000506040000020004" pitchFamily="2" charset="77"/>
              </a:rPr>
              <a:t>nusam</a:t>
            </a:r>
            <a:r>
              <a:rPr lang="en-AU" dirty="0">
                <a:effectLst/>
                <a:latin typeface="TT Commons" panose="02000506040000020004" pitchFamily="2" charset="77"/>
              </a:rPr>
              <a:t> is </a:t>
            </a:r>
            <a:r>
              <a:rPr lang="en-AU" dirty="0" err="1">
                <a:effectLst/>
                <a:latin typeface="TT Commons" panose="02000506040000020004" pitchFamily="2" charset="77"/>
              </a:rPr>
              <a:t>ipsandem</a:t>
            </a:r>
            <a:r>
              <a:rPr lang="en-AU" dirty="0">
                <a:effectLst/>
                <a:latin typeface="TT Commons" panose="02000506040000020004" pitchFamily="2" charset="77"/>
              </a:rPr>
              <a:t> qui </a:t>
            </a:r>
            <a:r>
              <a:rPr lang="en-AU" dirty="0" err="1">
                <a:effectLst/>
                <a:latin typeface="TT Commons" panose="02000506040000020004" pitchFamily="2" charset="77"/>
              </a:rPr>
              <a:t>alicita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speliquam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ut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aciendis</a:t>
            </a:r>
            <a:r>
              <a:rPr lang="en-AU" dirty="0">
                <a:effectLst/>
                <a:latin typeface="TT Commons" panose="02000506040000020004" pitchFamily="2" charset="77"/>
              </a:rPr>
              <a:t> et mod </a:t>
            </a:r>
            <a:r>
              <a:rPr lang="en-AU" dirty="0" err="1">
                <a:effectLst/>
                <a:latin typeface="TT Commons" panose="02000506040000020004" pitchFamily="2" charset="77"/>
              </a:rPr>
              <a:t>untur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acea</a:t>
            </a:r>
            <a:r>
              <a:rPr lang="en-AU" dirty="0">
                <a:effectLst/>
                <a:latin typeface="TT Commons" panose="02000506040000020004" pitchFamily="2" charset="77"/>
              </a:rPr>
              <a:t> sum </a:t>
            </a:r>
            <a:r>
              <a:rPr lang="en-AU" dirty="0" err="1">
                <a:effectLst/>
                <a:latin typeface="TT Commons" panose="02000506040000020004" pitchFamily="2" charset="77"/>
              </a:rPr>
              <a:t>volorro</a:t>
            </a:r>
            <a:r>
              <a:rPr lang="en-AU" dirty="0">
                <a:effectLst/>
                <a:latin typeface="TT Commons" panose="02000506040000020004" pitchFamily="2" charset="77"/>
              </a:rPr>
              <a:t> </a:t>
            </a:r>
            <a:r>
              <a:rPr lang="en-AU" dirty="0" err="1">
                <a:effectLst/>
                <a:latin typeface="TT Commons" panose="02000506040000020004" pitchFamily="2" charset="77"/>
              </a:rPr>
              <a:t>eost</a:t>
            </a:r>
            <a:endParaRPr lang="en-AU" dirty="0">
              <a:effectLst/>
              <a:latin typeface="TT Commons" panose="02000506040000020004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057002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BA0E4-3554-554D-9079-985988A95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A815F-D3E3-A740-B342-4FA5D9CC43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186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2E584D-D3AD-D541-A44A-77C4DE4A7B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03D47-515F-9847-93CB-2560D616C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20B8E3-6A80-8F4D-B10E-A4E866FA0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0512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3DFEAE-EDE6-544C-A883-1B9BA1ABB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6D848-EFF9-0344-803C-0AE8861B1D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4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05CA1F-AA39-484A-8CA0-C6F7AD839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88725" y="2813598"/>
            <a:ext cx="5181600" cy="354638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8018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70066-70CE-234E-AC8C-C369A8E22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2277836"/>
            <a:ext cx="7662604" cy="2351313"/>
          </a:xfrm>
        </p:spPr>
        <p:txBody>
          <a:bodyPr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2673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687F2E-BDF4-E04B-93C3-668CF3C611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96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98343E-D016-2E4F-8F3C-1E18082350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098"/>
            <a:ext cx="12192000" cy="6813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106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5CEE02-9F23-B148-B842-4854B3A355C1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186C88-41F8-9C47-A3F1-DC59CFB8F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5" y="134258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2AD78C-667D-B84F-B4A3-90B28BF6F4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4725" y="2803087"/>
            <a:ext cx="10515600" cy="35766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39648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6" r:id="rId6"/>
    <p:sldLayoutId id="2147483655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1" i="0" kern="1200">
          <a:solidFill>
            <a:schemeClr val="bg1"/>
          </a:solidFill>
          <a:latin typeface="Avenir Next Demi Bold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i="0" kern="1200">
          <a:solidFill>
            <a:schemeClr val="bg1"/>
          </a:solidFill>
          <a:latin typeface="Avenir Next Demi Bold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bg1"/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bg1"/>
          </a:solidFill>
          <a:latin typeface="Avenir Next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43157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5C34EBB-11BF-8749-BCBC-878BC5D4A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702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812BF-F7B2-3F45-8893-77DC3B833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00475-5C3D-0246-8468-9D22211BCD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120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3069AF9-5BAC-D84B-806D-02D4C63B2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03DEBC0-52BF-734D-87EB-1A6C5656985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94FB87-8AD5-7E41-968C-AE8DABC1C79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3669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49DE723-EED9-0247-A979-B4898F7925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490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16403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614548254EAAF418CBB25A9EC94D0FF" ma:contentTypeVersion="16" ma:contentTypeDescription="Create a new document." ma:contentTypeScope="" ma:versionID="4499b979347e456937c541e51e277bf5">
  <xsd:schema xmlns:xsd="http://www.w3.org/2001/XMLSchema" xmlns:xs="http://www.w3.org/2001/XMLSchema" xmlns:p="http://schemas.microsoft.com/office/2006/metadata/properties" xmlns:ns2="d17acbb2-56d6-438d-b87d-b0cbfdd25d5c" xmlns:ns3="a11f3498-ef81-416a-a3b0-d74bbe42d026" targetNamespace="http://schemas.microsoft.com/office/2006/metadata/properties" ma:root="true" ma:fieldsID="4120486ef107c4278127d08fe23849fb" ns2:_="" ns3:_="">
    <xsd:import namespace="d17acbb2-56d6-438d-b87d-b0cbfdd25d5c"/>
    <xsd:import namespace="a11f3498-ef81-416a-a3b0-d74bbe42d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acbb2-56d6-438d-b87d-b0cbfdd25d5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1f3498-ef81-416a-a3b0-d74bbe42d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5ff4d997-088e-45e3-932d-99cd6c6d38de}" ma:internalName="TaxCatchAll" ma:showField="CatchAllData" ma:web="a11f3498-ef81-416a-a3b0-d74bbe4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7132368-C188-4B44-97A4-65E0E56D1BBC}"/>
</file>

<file path=customXml/itemProps2.xml><?xml version="1.0" encoding="utf-8"?>
<ds:datastoreItem xmlns:ds="http://schemas.openxmlformats.org/officeDocument/2006/customXml" ds:itemID="{CE43460B-CAAB-4207-AF96-83F12197F3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Macintosh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Avenir Next</vt:lpstr>
      <vt:lpstr>Avenir Next Demi Bold</vt:lpstr>
      <vt:lpstr>Avenir Next Medium</vt:lpstr>
      <vt:lpstr>TT Commons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Omar Dalagan</dc:creator>
  <cp:lastModifiedBy>Omar Dalagan</cp:lastModifiedBy>
  <cp:revision>2</cp:revision>
  <dcterms:created xsi:type="dcterms:W3CDTF">2023-05-18T03:59:33Z</dcterms:created>
  <dcterms:modified xsi:type="dcterms:W3CDTF">2023-06-06T04:28:20Z</dcterms:modified>
</cp:coreProperties>
</file>