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6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CC9685B-F527-BC20-BE09-CC8C90BC906B}" v="22" dt="2023-08-09T02:11:02.327"/>
    <p1510:client id="{8E1841DB-FA6E-1D4A-25CF-7C6E5E61722B}" v="6" dt="2023-08-01T03:29:35.572"/>
    <p1510:client id="{A7D7B4DB-F8ED-CFEE-EEB6-C35F001AC6F8}" v="5" dt="2023-08-01T04:52:48.351"/>
    <p1510:client id="{B417D103-A79E-D605-331F-17ECB0E71205}" v="32" dt="2023-08-01T06:23:38.166"/>
    <p1510:client id="{C2F0ABF8-6ADB-B046-8DA4-769314A4E089}" v="15" dt="2023-06-06T04:28:10.2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mar Dalagan" userId="S::omar.dalagan@salvationarmy.org.au::7af59622-c04f-4f5e-a532-d4d5d074cd13" providerId="AD" clId="Web-{8CC9685B-F527-BC20-BE09-CC8C90BC906B}"/>
    <pc:docChg chg="modSld">
      <pc:chgData name="Omar Dalagan" userId="S::omar.dalagan@salvationarmy.org.au::7af59622-c04f-4f5e-a532-d4d5d074cd13" providerId="AD" clId="Web-{8CC9685B-F527-BC20-BE09-CC8C90BC906B}" dt="2023-08-09T02:11:02.327" v="19"/>
      <pc:docMkLst>
        <pc:docMk/>
      </pc:docMkLst>
      <pc:sldChg chg="addSp delSp modSp">
        <pc:chgData name="Omar Dalagan" userId="S::omar.dalagan@salvationarmy.org.au::7af59622-c04f-4f5e-a532-d4d5d074cd13" providerId="AD" clId="Web-{8CC9685B-F527-BC20-BE09-CC8C90BC906B}" dt="2023-08-09T02:11:02.327" v="19"/>
        <pc:sldMkLst>
          <pc:docMk/>
          <pc:sldMk cId="2818297188" sldId="262"/>
        </pc:sldMkLst>
        <pc:picChg chg="add del">
          <ac:chgData name="Omar Dalagan" userId="S::omar.dalagan@salvationarmy.org.au::7af59622-c04f-4f5e-a532-d4d5d074cd13" providerId="AD" clId="Web-{8CC9685B-F527-BC20-BE09-CC8C90BC906B}" dt="2023-08-09T02:10:47.311" v="15"/>
          <ac:picMkLst>
            <pc:docMk/>
            <pc:sldMk cId="2818297188" sldId="262"/>
            <ac:picMk id="2" creationId="{03876268-F663-1CCB-45D0-AB9A083DFE60}"/>
          </ac:picMkLst>
        </pc:picChg>
        <pc:picChg chg="add del mod">
          <ac:chgData name="Omar Dalagan" userId="S::omar.dalagan@salvationarmy.org.au::7af59622-c04f-4f5e-a532-d4d5d074cd13" providerId="AD" clId="Web-{8CC9685B-F527-BC20-BE09-CC8C90BC906B}" dt="2023-08-09T02:09:41.307" v="3"/>
          <ac:picMkLst>
            <pc:docMk/>
            <pc:sldMk cId="2818297188" sldId="262"/>
            <ac:picMk id="4" creationId="{C6EED09D-6DCC-1C6B-E1D2-DB15FA664809}"/>
          </ac:picMkLst>
        </pc:picChg>
        <pc:picChg chg="add del mod">
          <ac:chgData name="Omar Dalagan" userId="S::omar.dalagan@salvationarmy.org.au::7af59622-c04f-4f5e-a532-d4d5d074cd13" providerId="AD" clId="Web-{8CC9685B-F527-BC20-BE09-CC8C90BC906B}" dt="2023-08-09T02:10:46.108" v="14"/>
          <ac:picMkLst>
            <pc:docMk/>
            <pc:sldMk cId="2818297188" sldId="262"/>
            <ac:picMk id="5" creationId="{C85E2346-7059-41C3-EECF-8C2C5599315E}"/>
          </ac:picMkLst>
        </pc:picChg>
        <pc:picChg chg="add del mod">
          <ac:chgData name="Omar Dalagan" userId="S::omar.dalagan@salvationarmy.org.au::7af59622-c04f-4f5e-a532-d4d5d074cd13" providerId="AD" clId="Web-{8CC9685B-F527-BC20-BE09-CC8C90BC906B}" dt="2023-08-09T02:10:35.170" v="11"/>
          <ac:picMkLst>
            <pc:docMk/>
            <pc:sldMk cId="2818297188" sldId="262"/>
            <ac:picMk id="6" creationId="{65ECAD38-6D66-7ACF-6308-F0621BDCCA55}"/>
          </ac:picMkLst>
        </pc:picChg>
        <pc:picChg chg="add mod ord">
          <ac:chgData name="Omar Dalagan" userId="S::omar.dalagan@salvationarmy.org.au::7af59622-c04f-4f5e-a532-d4d5d074cd13" providerId="AD" clId="Web-{8CC9685B-F527-BC20-BE09-CC8C90BC906B}" dt="2023-08-09T02:11:02.327" v="19"/>
          <ac:picMkLst>
            <pc:docMk/>
            <pc:sldMk cId="2818297188" sldId="262"/>
            <ac:picMk id="7" creationId="{4651EAC4-3889-2151-E899-603D4F250537}"/>
          </ac:picMkLst>
        </pc:picChg>
      </pc:sldChg>
    </pc:docChg>
  </pc:docChgLst>
  <pc:docChgLst>
    <pc:chgData name="Omar Dalagan" userId="S::omar.dalagan@salvationarmy.org.au::7af59622-c04f-4f5e-a532-d4d5d074cd13" providerId="AD" clId="Web-{A7D7B4DB-F8ED-CFEE-EEB6-C35F001AC6F8}"/>
    <pc:docChg chg="delSld">
      <pc:chgData name="Omar Dalagan" userId="S::omar.dalagan@salvationarmy.org.au::7af59622-c04f-4f5e-a532-d4d5d074cd13" providerId="AD" clId="Web-{A7D7B4DB-F8ED-CFEE-EEB6-C35F001AC6F8}" dt="2023-08-01T04:52:48.351" v="4"/>
      <pc:docMkLst>
        <pc:docMk/>
      </pc:docMkLst>
      <pc:sldChg chg="del">
        <pc:chgData name="Omar Dalagan" userId="S::omar.dalagan@salvationarmy.org.au::7af59622-c04f-4f5e-a532-d4d5d074cd13" providerId="AD" clId="Web-{A7D7B4DB-F8ED-CFEE-EEB6-C35F001AC6F8}" dt="2023-08-01T04:52:48.351" v="4"/>
        <pc:sldMkLst>
          <pc:docMk/>
          <pc:sldMk cId="3947702439" sldId="257"/>
        </pc:sldMkLst>
      </pc:sldChg>
      <pc:sldChg chg="del">
        <pc:chgData name="Omar Dalagan" userId="S::omar.dalagan@salvationarmy.org.au::7af59622-c04f-4f5e-a532-d4d5d074cd13" providerId="AD" clId="Web-{A7D7B4DB-F8ED-CFEE-EEB6-C35F001AC6F8}" dt="2023-08-01T04:52:48.351" v="2"/>
        <pc:sldMkLst>
          <pc:docMk/>
          <pc:sldMk cId="2054366914" sldId="258"/>
        </pc:sldMkLst>
      </pc:sldChg>
      <pc:sldChg chg="del">
        <pc:chgData name="Omar Dalagan" userId="S::omar.dalagan@salvationarmy.org.au::7af59622-c04f-4f5e-a532-d4d5d074cd13" providerId="AD" clId="Web-{A7D7B4DB-F8ED-CFEE-EEB6-C35F001AC6F8}" dt="2023-08-01T04:52:48.351" v="1"/>
        <pc:sldMkLst>
          <pc:docMk/>
          <pc:sldMk cId="1434490472" sldId="259"/>
        </pc:sldMkLst>
      </pc:sldChg>
      <pc:sldChg chg="del">
        <pc:chgData name="Omar Dalagan" userId="S::omar.dalagan@salvationarmy.org.au::7af59622-c04f-4f5e-a532-d4d5d074cd13" providerId="AD" clId="Web-{A7D7B4DB-F8ED-CFEE-EEB6-C35F001AC6F8}" dt="2023-08-01T04:52:48.336" v="0"/>
        <pc:sldMkLst>
          <pc:docMk/>
          <pc:sldMk cId="3721640346" sldId="260"/>
        </pc:sldMkLst>
      </pc:sldChg>
      <pc:sldChg chg="del">
        <pc:chgData name="Omar Dalagan" userId="S::omar.dalagan@salvationarmy.org.au::7af59622-c04f-4f5e-a532-d4d5d074cd13" providerId="AD" clId="Web-{A7D7B4DB-F8ED-CFEE-EEB6-C35F001AC6F8}" dt="2023-08-01T04:52:48.351" v="3"/>
        <pc:sldMkLst>
          <pc:docMk/>
          <pc:sldMk cId="3430120845" sldId="261"/>
        </pc:sldMkLst>
      </pc:sldChg>
    </pc:docChg>
  </pc:docChgLst>
  <pc:docChgLst>
    <pc:chgData name="Omar Dalagan" userId="S::omar.dalagan@salvationarmy.org.au::7af59622-c04f-4f5e-a532-d4d5d074cd13" providerId="AD" clId="Web-{8E1841DB-FA6E-1D4A-25CF-7C6E5E61722B}"/>
    <pc:docChg chg="addSld delSld modSld">
      <pc:chgData name="Omar Dalagan" userId="S::omar.dalagan@salvationarmy.org.au::7af59622-c04f-4f5e-a532-d4d5d074cd13" providerId="AD" clId="Web-{8E1841DB-FA6E-1D4A-25CF-7C6E5E61722B}" dt="2023-08-01T03:29:35.572" v="4"/>
      <pc:docMkLst>
        <pc:docMk/>
      </pc:docMkLst>
      <pc:sldChg chg="del">
        <pc:chgData name="Omar Dalagan" userId="S::omar.dalagan@salvationarmy.org.au::7af59622-c04f-4f5e-a532-d4d5d074cd13" providerId="AD" clId="Web-{8E1841DB-FA6E-1D4A-25CF-7C6E5E61722B}" dt="2023-08-01T03:29:35.572" v="4"/>
        <pc:sldMkLst>
          <pc:docMk/>
          <pc:sldMk cId="1264315732" sldId="256"/>
        </pc:sldMkLst>
      </pc:sldChg>
      <pc:sldChg chg="addSp modSp new">
        <pc:chgData name="Omar Dalagan" userId="S::omar.dalagan@salvationarmy.org.au::7af59622-c04f-4f5e-a532-d4d5d074cd13" providerId="AD" clId="Web-{8E1841DB-FA6E-1D4A-25CF-7C6E5E61722B}" dt="2023-08-01T03:29:33.416" v="3" actId="14100"/>
        <pc:sldMkLst>
          <pc:docMk/>
          <pc:sldMk cId="2818297188" sldId="262"/>
        </pc:sldMkLst>
        <pc:picChg chg="add mod">
          <ac:chgData name="Omar Dalagan" userId="S::omar.dalagan@salvationarmy.org.au::7af59622-c04f-4f5e-a532-d4d5d074cd13" providerId="AD" clId="Web-{8E1841DB-FA6E-1D4A-25CF-7C6E5E61722B}" dt="2023-08-01T03:29:33.416" v="3" actId="14100"/>
          <ac:picMkLst>
            <pc:docMk/>
            <pc:sldMk cId="2818297188" sldId="262"/>
            <ac:picMk id="2" creationId="{03876268-F663-1CCB-45D0-AB9A083DFE60}"/>
          </ac:picMkLst>
        </pc:picChg>
      </pc:sldChg>
    </pc:docChg>
  </pc:docChgLst>
  <pc:docChgLst>
    <pc:chgData name="Omar Dalagan" userId="S::omar.dalagan@salvationarmy.org.au::7af59622-c04f-4f5e-a532-d4d5d074cd13" providerId="AD" clId="Web-{B417D103-A79E-D605-331F-17ECB0E71205}"/>
    <pc:docChg chg="modSld">
      <pc:chgData name="Omar Dalagan" userId="S::omar.dalagan@salvationarmy.org.au::7af59622-c04f-4f5e-a532-d4d5d074cd13" providerId="AD" clId="Web-{B417D103-A79E-D605-331F-17ECB0E71205}" dt="2023-08-01T06:23:38.166" v="26" actId="1076"/>
      <pc:docMkLst>
        <pc:docMk/>
      </pc:docMkLst>
      <pc:sldChg chg="addSp delSp modSp">
        <pc:chgData name="Omar Dalagan" userId="S::omar.dalagan@salvationarmy.org.au::7af59622-c04f-4f5e-a532-d4d5d074cd13" providerId="AD" clId="Web-{B417D103-A79E-D605-331F-17ECB0E71205}" dt="2023-08-01T06:23:38.166" v="26" actId="1076"/>
        <pc:sldMkLst>
          <pc:docMk/>
          <pc:sldMk cId="2818297188" sldId="262"/>
        </pc:sldMkLst>
        <pc:spChg chg="add mod">
          <ac:chgData name="Omar Dalagan" userId="S::omar.dalagan@salvationarmy.org.au::7af59622-c04f-4f5e-a532-d4d5d074cd13" providerId="AD" clId="Web-{B417D103-A79E-D605-331F-17ECB0E71205}" dt="2023-08-01T06:23:38.166" v="26" actId="1076"/>
          <ac:spMkLst>
            <pc:docMk/>
            <pc:sldMk cId="2818297188" sldId="262"/>
            <ac:spMk id="3" creationId="{A403785E-4596-926D-F3B6-5DB582BE6E5A}"/>
          </ac:spMkLst>
        </pc:spChg>
        <pc:spChg chg="add del">
          <ac:chgData name="Omar Dalagan" userId="S::omar.dalagan@salvationarmy.org.au::7af59622-c04f-4f5e-a532-d4d5d074cd13" providerId="AD" clId="Web-{B417D103-A79E-D605-331F-17ECB0E71205}" dt="2023-08-01T06:22:08.117" v="7"/>
          <ac:spMkLst>
            <pc:docMk/>
            <pc:sldMk cId="2818297188" sldId="262"/>
            <ac:spMk id="4" creationId="{58F49FEA-04A2-FA9A-07A3-A98FB7C1DE72}"/>
          </ac:spMkLst>
        </pc:spChg>
      </pc:sldChg>
    </pc:docChg>
  </pc:docChgLst>
  <pc:docChgLst>
    <pc:chgData name="Omar Dalagan" userId="7af59622-c04f-4f5e-a532-d4d5d074cd13" providerId="ADAL" clId="{C2F0ABF8-6ADB-B046-8DA4-769314A4E089}"/>
    <pc:docChg chg="custSel modMainMaster">
      <pc:chgData name="Omar Dalagan" userId="7af59622-c04f-4f5e-a532-d4d5d074cd13" providerId="ADAL" clId="{C2F0ABF8-6ADB-B046-8DA4-769314A4E089}" dt="2023-06-06T04:28:10.243" v="13"/>
      <pc:docMkLst>
        <pc:docMk/>
      </pc:docMkLst>
      <pc:sldMasterChg chg="addSp delSp modSp modSldLayout">
        <pc:chgData name="Omar Dalagan" userId="7af59622-c04f-4f5e-a532-d4d5d074cd13" providerId="ADAL" clId="{C2F0ABF8-6ADB-B046-8DA4-769314A4E089}" dt="2023-06-06T04:28:10.243" v="13"/>
        <pc:sldMasterMkLst>
          <pc:docMk/>
          <pc:sldMasterMk cId="983964830" sldId="2147483648"/>
        </pc:sldMasterMkLst>
        <pc:picChg chg="add mod">
          <ac:chgData name="Omar Dalagan" userId="7af59622-c04f-4f5e-a532-d4d5d074cd13" providerId="ADAL" clId="{C2F0ABF8-6ADB-B046-8DA4-769314A4E089}" dt="2023-06-06T04:27:07.353" v="2" actId="167"/>
          <ac:picMkLst>
            <pc:docMk/>
            <pc:sldMasterMk cId="983964830" sldId="2147483648"/>
            <ac:picMk id="5" creationId="{6C5CEE02-9F23-B148-B842-4854B3A355C1}"/>
          </ac:picMkLst>
        </pc:picChg>
        <pc:picChg chg="del">
          <ac:chgData name="Omar Dalagan" userId="7af59622-c04f-4f5e-a532-d4d5d074cd13" providerId="ADAL" clId="{C2F0ABF8-6ADB-B046-8DA4-769314A4E089}" dt="2023-06-06T04:26:51.709" v="0" actId="478"/>
          <ac:picMkLst>
            <pc:docMk/>
            <pc:sldMasterMk cId="983964830" sldId="2147483648"/>
            <ac:picMk id="8" creationId="{F705DF58-DFD2-5548-A3C4-C8A8FFDEF581}"/>
          </ac:picMkLst>
        </pc:picChg>
        <pc:sldLayoutChg chg="addSp delSp modSp">
          <pc:chgData name="Omar Dalagan" userId="7af59622-c04f-4f5e-a532-d4d5d074cd13" providerId="ADAL" clId="{C2F0ABF8-6ADB-B046-8DA4-769314A4E089}" dt="2023-06-06T04:27:22.691" v="5" actId="167"/>
          <pc:sldLayoutMkLst>
            <pc:docMk/>
            <pc:sldMasterMk cId="983964830" sldId="2147483648"/>
            <pc:sldLayoutMk cId="4057002852" sldId="2147483649"/>
          </pc:sldLayoutMkLst>
          <pc:picChg chg="add mod">
            <ac:chgData name="Omar Dalagan" userId="7af59622-c04f-4f5e-a532-d4d5d074cd13" providerId="ADAL" clId="{C2F0ABF8-6ADB-B046-8DA4-769314A4E089}" dt="2023-06-06T04:27:22.691" v="5" actId="167"/>
            <ac:picMkLst>
              <pc:docMk/>
              <pc:sldMasterMk cId="983964830" sldId="2147483648"/>
              <pc:sldLayoutMk cId="4057002852" sldId="2147483649"/>
              <ac:picMk id="4" creationId="{2D5153C9-0F02-8740-939D-D0BFD061D9B3}"/>
            </ac:picMkLst>
          </pc:picChg>
          <pc:picChg chg="del">
            <ac:chgData name="Omar Dalagan" userId="7af59622-c04f-4f5e-a532-d4d5d074cd13" providerId="ADAL" clId="{C2F0ABF8-6ADB-B046-8DA4-769314A4E089}" dt="2023-06-06T04:27:13.540" v="3" actId="478"/>
            <ac:picMkLst>
              <pc:docMk/>
              <pc:sldMasterMk cId="983964830" sldId="2147483648"/>
              <pc:sldLayoutMk cId="4057002852" sldId="2147483649"/>
              <ac:picMk id="9" creationId="{E1506391-8A22-0541-8C80-81E7C0B3760B}"/>
            </ac:picMkLst>
          </pc:picChg>
        </pc:sldLayoutChg>
        <pc:sldLayoutChg chg="addSp delSp modSp">
          <pc:chgData name="Omar Dalagan" userId="7af59622-c04f-4f5e-a532-d4d5d074cd13" providerId="ADAL" clId="{C2F0ABF8-6ADB-B046-8DA4-769314A4E089}" dt="2023-06-06T04:27:35.907" v="8" actId="167"/>
          <pc:sldLayoutMkLst>
            <pc:docMk/>
            <pc:sldMasterMk cId="983964830" sldId="2147483648"/>
            <pc:sldLayoutMk cId="780512885" sldId="2147483651"/>
          </pc:sldLayoutMkLst>
          <pc:picChg chg="add mod">
            <ac:chgData name="Omar Dalagan" userId="7af59622-c04f-4f5e-a532-d4d5d074cd13" providerId="ADAL" clId="{C2F0ABF8-6ADB-B046-8DA4-769314A4E089}" dt="2023-06-06T04:27:35.907" v="8" actId="167"/>
            <ac:picMkLst>
              <pc:docMk/>
              <pc:sldMasterMk cId="983964830" sldId="2147483648"/>
              <pc:sldLayoutMk cId="780512885" sldId="2147483651"/>
              <ac:picMk id="5" creationId="{BC2E584D-D3AD-D541-A44A-77C4DE4A7BE6}"/>
            </ac:picMkLst>
          </pc:picChg>
          <pc:picChg chg="del">
            <ac:chgData name="Omar Dalagan" userId="7af59622-c04f-4f5e-a532-d4d5d074cd13" providerId="ADAL" clId="{C2F0ABF8-6ADB-B046-8DA4-769314A4E089}" dt="2023-06-06T04:27:27.717" v="6" actId="478"/>
            <ac:picMkLst>
              <pc:docMk/>
              <pc:sldMasterMk cId="983964830" sldId="2147483648"/>
              <pc:sldLayoutMk cId="780512885" sldId="2147483651"/>
              <ac:picMk id="8" creationId="{4E635EED-BFA6-F14B-861B-AC2B29B9C2CB}"/>
            </ac:picMkLst>
          </pc:picChg>
        </pc:sldLayoutChg>
        <pc:sldLayoutChg chg="delSp">
          <pc:chgData name="Omar Dalagan" userId="7af59622-c04f-4f5e-a532-d4d5d074cd13" providerId="ADAL" clId="{C2F0ABF8-6ADB-B046-8DA4-769314A4E089}" dt="2023-06-06T04:27:42.780" v="9" actId="478"/>
          <pc:sldLayoutMkLst>
            <pc:docMk/>
            <pc:sldMasterMk cId="983964830" sldId="2147483648"/>
            <pc:sldLayoutMk cId="3042673252" sldId="2147483654"/>
          </pc:sldLayoutMkLst>
          <pc:picChg chg="del">
            <ac:chgData name="Omar Dalagan" userId="7af59622-c04f-4f5e-a532-d4d5d074cd13" providerId="ADAL" clId="{C2F0ABF8-6ADB-B046-8DA4-769314A4E089}" dt="2023-06-06T04:27:42.780" v="9" actId="478"/>
            <ac:picMkLst>
              <pc:docMk/>
              <pc:sldMasterMk cId="983964830" sldId="2147483648"/>
              <pc:sldLayoutMk cId="3042673252" sldId="2147483654"/>
              <ac:picMk id="7" creationId="{B4869877-74F3-5741-B01D-7703B5BF215B}"/>
            </ac:picMkLst>
          </pc:picChg>
        </pc:sldLayoutChg>
        <pc:sldLayoutChg chg="addSp delSp modSp">
          <pc:chgData name="Omar Dalagan" userId="7af59622-c04f-4f5e-a532-d4d5d074cd13" providerId="ADAL" clId="{C2F0ABF8-6ADB-B046-8DA4-769314A4E089}" dt="2023-06-06T04:28:10.243" v="13"/>
          <pc:sldLayoutMkLst>
            <pc:docMk/>
            <pc:sldMasterMk cId="983964830" sldId="2147483648"/>
            <pc:sldLayoutMk cId="2829106606" sldId="2147483655"/>
          </pc:sldLayoutMkLst>
          <pc:picChg chg="add mod">
            <ac:chgData name="Omar Dalagan" userId="7af59622-c04f-4f5e-a532-d4d5d074cd13" providerId="ADAL" clId="{C2F0ABF8-6ADB-B046-8DA4-769314A4E089}" dt="2023-06-06T04:28:10.243" v="13"/>
            <ac:picMkLst>
              <pc:docMk/>
              <pc:sldMasterMk cId="983964830" sldId="2147483648"/>
              <pc:sldLayoutMk cId="2829106606" sldId="2147483655"/>
              <ac:picMk id="3" creationId="{6398343E-D016-2E4F-8F3C-1E1808235094}"/>
            </ac:picMkLst>
          </pc:picChg>
          <pc:picChg chg="del">
            <ac:chgData name="Omar Dalagan" userId="7af59622-c04f-4f5e-a532-d4d5d074cd13" providerId="ADAL" clId="{C2F0ABF8-6ADB-B046-8DA4-769314A4E089}" dt="2023-06-06T04:27:54.934" v="12" actId="478"/>
            <ac:picMkLst>
              <pc:docMk/>
              <pc:sldMasterMk cId="983964830" sldId="2147483648"/>
              <pc:sldLayoutMk cId="2829106606" sldId="2147483655"/>
              <ac:picMk id="6" creationId="{E9497E8E-D70D-2940-A39C-829258D21D2C}"/>
            </ac:picMkLst>
          </pc:picChg>
        </pc:sldLayoutChg>
        <pc:sldLayoutChg chg="addSp delSp modSp">
          <pc:chgData name="Omar Dalagan" userId="7af59622-c04f-4f5e-a532-d4d5d074cd13" providerId="ADAL" clId="{C2F0ABF8-6ADB-B046-8DA4-769314A4E089}" dt="2023-06-06T04:27:51.154" v="11"/>
          <pc:sldLayoutMkLst>
            <pc:docMk/>
            <pc:sldMasterMk cId="983964830" sldId="2147483648"/>
            <pc:sldLayoutMk cId="1974962979" sldId="2147483656"/>
          </pc:sldLayoutMkLst>
          <pc:picChg chg="del">
            <ac:chgData name="Omar Dalagan" userId="7af59622-c04f-4f5e-a532-d4d5d074cd13" providerId="ADAL" clId="{C2F0ABF8-6ADB-B046-8DA4-769314A4E089}" dt="2023-06-06T04:27:47.869" v="10" actId="478"/>
            <ac:picMkLst>
              <pc:docMk/>
              <pc:sldMasterMk cId="983964830" sldId="2147483648"/>
              <pc:sldLayoutMk cId="1974962979" sldId="2147483656"/>
              <ac:picMk id="3" creationId="{1AEE37E6-470D-6C41-ACAE-ABE93CBE0C4C}"/>
            </ac:picMkLst>
          </pc:picChg>
          <pc:picChg chg="add mod">
            <ac:chgData name="Omar Dalagan" userId="7af59622-c04f-4f5e-a532-d4d5d074cd13" providerId="ADAL" clId="{C2F0ABF8-6ADB-B046-8DA4-769314A4E089}" dt="2023-06-06T04:27:51.154" v="11"/>
            <ac:picMkLst>
              <pc:docMk/>
              <pc:sldMasterMk cId="983964830" sldId="2147483648"/>
              <pc:sldLayoutMk cId="1974962979" sldId="2147483656"/>
              <ac:picMk id="4" creationId="{E0687F2E-BDF4-E04B-93C3-668CF3C61150}"/>
            </ac:picMkLst>
          </pc:picChg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D5153C9-0F02-8740-939D-D0BFD061D9B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D5A1442-6C72-8743-A6AF-7C3A3FD07E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944414"/>
            <a:ext cx="9144000" cy="3047508"/>
          </a:xfrm>
        </p:spPr>
        <p:txBody>
          <a:bodyPr anchor="ctr">
            <a:noAutofit/>
          </a:bodyPr>
          <a:lstStyle>
            <a:lvl1pPr algn="ctr">
              <a:defRPr lang="en-AU" sz="3600" b="0" i="0" smtClean="0">
                <a:effectLst/>
                <a:latin typeface="Avenir Next Medium" panose="020B0503020202020204" pitchFamily="34" charset="0"/>
              </a:defRPr>
            </a:lvl1pPr>
          </a:lstStyle>
          <a:p>
            <a:r>
              <a:rPr lang="en-AU" err="1">
                <a:effectLst/>
                <a:latin typeface="TT Commons" panose="02000506040000020004" pitchFamily="2" charset="77"/>
              </a:rPr>
              <a:t>Sapis</a:t>
            </a:r>
            <a:r>
              <a:rPr lang="en-AU">
                <a:effectLst/>
                <a:latin typeface="TT Commons" panose="02000506040000020004" pitchFamily="2" charset="77"/>
              </a:rPr>
              <a:t> sit, am et lit </a:t>
            </a:r>
            <a:r>
              <a:rPr lang="en-AU" err="1">
                <a:effectLst/>
                <a:latin typeface="TT Commons" panose="02000506040000020004" pitchFamily="2" charset="77"/>
              </a:rPr>
              <a:t>quatet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aut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eos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antinum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evenis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sapelit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volupta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sitatet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odi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quis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sunt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pratemped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quas</a:t>
            </a:r>
            <a:r>
              <a:rPr lang="en-AU">
                <a:effectLst/>
                <a:latin typeface="TT Commons" panose="02000506040000020004" pitchFamily="2" charset="77"/>
              </a:rPr>
              <a:t> id quos di </a:t>
            </a:r>
            <a:r>
              <a:rPr lang="en-AU" err="1">
                <a:effectLst/>
                <a:latin typeface="TT Commons" panose="02000506040000020004" pitchFamily="2" charset="77"/>
              </a:rPr>
              <a:t>cumque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dolorum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dolor</a:t>
            </a:r>
            <a:r>
              <a:rPr lang="en-AU">
                <a:effectLst/>
                <a:latin typeface="TT Commons" panose="02000506040000020004" pitchFamily="2" charset="77"/>
              </a:rPr>
              <a:t> ad que lam </a:t>
            </a:r>
            <a:r>
              <a:rPr lang="en-AU" err="1">
                <a:effectLst/>
                <a:latin typeface="TT Commons" panose="02000506040000020004" pitchFamily="2" charset="77"/>
              </a:rPr>
              <a:t>nusam</a:t>
            </a:r>
            <a:r>
              <a:rPr lang="en-AU">
                <a:effectLst/>
                <a:latin typeface="TT Commons" panose="02000506040000020004" pitchFamily="2" charset="77"/>
              </a:rPr>
              <a:t> is </a:t>
            </a:r>
            <a:r>
              <a:rPr lang="en-AU" err="1">
                <a:effectLst/>
                <a:latin typeface="TT Commons" panose="02000506040000020004" pitchFamily="2" charset="77"/>
              </a:rPr>
              <a:t>ipsandem</a:t>
            </a:r>
            <a:r>
              <a:rPr lang="en-AU">
                <a:effectLst/>
                <a:latin typeface="TT Commons" panose="02000506040000020004" pitchFamily="2" charset="77"/>
              </a:rPr>
              <a:t> qui </a:t>
            </a:r>
            <a:r>
              <a:rPr lang="en-AU" err="1">
                <a:effectLst/>
                <a:latin typeface="TT Commons" panose="02000506040000020004" pitchFamily="2" charset="77"/>
              </a:rPr>
              <a:t>alicita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speliquam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ut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aciendis</a:t>
            </a:r>
            <a:r>
              <a:rPr lang="en-AU">
                <a:effectLst/>
                <a:latin typeface="TT Commons" panose="02000506040000020004" pitchFamily="2" charset="77"/>
              </a:rPr>
              <a:t> et mod </a:t>
            </a:r>
            <a:r>
              <a:rPr lang="en-AU" err="1">
                <a:effectLst/>
                <a:latin typeface="TT Commons" panose="02000506040000020004" pitchFamily="2" charset="77"/>
              </a:rPr>
              <a:t>untur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acea</a:t>
            </a:r>
            <a:r>
              <a:rPr lang="en-AU">
                <a:effectLst/>
                <a:latin typeface="TT Commons" panose="02000506040000020004" pitchFamily="2" charset="77"/>
              </a:rPr>
              <a:t> sum </a:t>
            </a:r>
            <a:r>
              <a:rPr lang="en-AU" err="1">
                <a:effectLst/>
                <a:latin typeface="TT Commons" panose="02000506040000020004" pitchFamily="2" charset="77"/>
              </a:rPr>
              <a:t>volorro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eost</a:t>
            </a:r>
            <a:endParaRPr lang="en-AU">
              <a:effectLst/>
              <a:latin typeface="TT Commons" panose="02000506040000020004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057002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EBA0E4-3554-554D-9079-985988A955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FA815F-D3E3-A740-B342-4FA5D9CC43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3186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C2E584D-D3AD-D541-A44A-77C4DE4A7B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4F03D47-515F-9847-93CB-2560D616C0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ctr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20B8E3-6A80-8F4D-B10E-A4E866FA00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80512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3DFEAE-EDE6-544C-A883-1B9BA1ABB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B6D848-EFF9-0344-803C-0AE8861B1D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4725" y="2813598"/>
            <a:ext cx="5181600" cy="354638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05CA1F-AA39-484A-8CA0-C6F7AD8398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88725" y="2813598"/>
            <a:ext cx="5181600" cy="354638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8018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70066-70CE-234E-AC8C-C369A8E22E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725" y="2277836"/>
            <a:ext cx="7662604" cy="2351313"/>
          </a:xfrm>
        </p:spPr>
        <p:txBody>
          <a:bodyPr>
            <a:normAutofit/>
          </a:bodyPr>
          <a:lstStyle>
            <a:lvl1pPr>
              <a:defRPr sz="66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42673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0687F2E-BDF4-E04B-93C3-668CF3C6115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962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398343E-D016-2E4F-8F3C-1E180823509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22098"/>
            <a:ext cx="12192000" cy="6813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106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C5CEE02-9F23-B148-B842-4854B3A355C1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E186C88-41F8-9C47-A3F1-DC59CFB8F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725" y="134258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2AD78C-667D-B84F-B4A3-90B28BF6F4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4725" y="2803087"/>
            <a:ext cx="10515600" cy="35766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83964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4" r:id="rId5"/>
    <p:sldLayoutId id="2147483656" r:id="rId6"/>
    <p:sldLayoutId id="2147483655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1" i="0" kern="1200">
          <a:solidFill>
            <a:schemeClr val="bg1"/>
          </a:solidFill>
          <a:latin typeface="Avenir Next Demi Bold" panose="020B0503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i="0" kern="1200">
          <a:solidFill>
            <a:schemeClr val="bg1"/>
          </a:solidFill>
          <a:latin typeface="Avenir Next Demi Bold" panose="020B0503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bg1"/>
          </a:solidFill>
          <a:latin typeface="Avenir Next Medium" panose="020B0503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bg1"/>
          </a:solidFill>
          <a:latin typeface="Avenir Next" panose="020B0503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bg1"/>
          </a:solidFill>
          <a:latin typeface="Avenir Next" panose="020B0503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bg1"/>
          </a:solidFill>
          <a:latin typeface="Avenir Next" panose="020B0503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A close up of a card&#10;&#10;Description automatically generated">
            <a:extLst>
              <a:ext uri="{FF2B5EF4-FFF2-40B4-BE49-F238E27FC236}">
                <a16:creationId xmlns:a16="http://schemas.microsoft.com/office/drawing/2014/main" id="{4651EAC4-3889-2151-E899-603D4F2505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894" y="22454"/>
            <a:ext cx="12218894" cy="68489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403785E-4596-926D-F3B6-5DB582BE6E5A}"/>
              </a:ext>
            </a:extLst>
          </p:cNvPr>
          <p:cNvSpPr txBox="1"/>
          <p:nvPr/>
        </p:nvSpPr>
        <p:spPr>
          <a:xfrm>
            <a:off x="10095807" y="4957275"/>
            <a:ext cx="1700783" cy="100123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20000"/>
              </a:lnSpc>
            </a:pPr>
            <a:r>
              <a:rPr lang="en-GB" sz="1000">
                <a:solidFill>
                  <a:schemeClr val="bg1"/>
                </a:solidFill>
                <a:latin typeface="Avenir Next LT Pro"/>
                <a:ea typeface="+mn-lt"/>
                <a:cs typeface="+mn-lt"/>
              </a:rPr>
              <a:t>Territorial Headquarters Blackburn</a:t>
            </a:r>
            <a:endParaRPr lang="en-US" sz="1000">
              <a:solidFill>
                <a:schemeClr val="bg1"/>
              </a:solidFill>
              <a:latin typeface="Avenir Next LT Pro"/>
              <a:cs typeface="Calibri"/>
            </a:endParaRPr>
          </a:p>
          <a:p>
            <a:pPr>
              <a:lnSpc>
                <a:spcPct val="120000"/>
              </a:lnSpc>
            </a:pPr>
            <a:r>
              <a:rPr lang="en-GB" sz="1000">
                <a:solidFill>
                  <a:schemeClr val="bg1"/>
                </a:solidFill>
                <a:latin typeface="Avenir Next LT Pro"/>
                <a:ea typeface="+mn-lt"/>
                <a:cs typeface="+mn-lt"/>
              </a:rPr>
              <a:t>95-99 Railway Road</a:t>
            </a:r>
            <a:endParaRPr lang="en-GB" sz="1000">
              <a:solidFill>
                <a:schemeClr val="bg1"/>
              </a:solidFill>
              <a:latin typeface="Avenir Next LT Pro"/>
              <a:cs typeface="Calibri"/>
            </a:endParaRPr>
          </a:p>
          <a:p>
            <a:pPr>
              <a:lnSpc>
                <a:spcPct val="120000"/>
              </a:lnSpc>
            </a:pPr>
            <a:r>
              <a:rPr lang="en-GB" sz="1000">
                <a:solidFill>
                  <a:schemeClr val="bg1"/>
                </a:solidFill>
                <a:latin typeface="Avenir Next LT Pro"/>
                <a:ea typeface="+mn-lt"/>
                <a:cs typeface="+mn-lt"/>
              </a:rPr>
              <a:t>BLACKBURN VIC 3130</a:t>
            </a:r>
            <a:endParaRPr lang="en-GB" sz="1000">
              <a:solidFill>
                <a:schemeClr val="bg1"/>
              </a:solidFill>
              <a:latin typeface="Avenir Next LT Pro"/>
              <a:cs typeface="Calibri"/>
            </a:endParaRPr>
          </a:p>
          <a:p>
            <a:pPr algn="l">
              <a:lnSpc>
                <a:spcPct val="120000"/>
              </a:lnSpc>
            </a:pPr>
            <a:endParaRPr lang="en-GB" sz="1000">
              <a:solidFill>
                <a:schemeClr val="bg1"/>
              </a:solidFill>
              <a:latin typeface="Avenir Next LT Pro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182971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b7e36264-b76b-4546-857f-03fce5c6ba07" xsi:nil="true"/>
    <TaxCatchAll xmlns="7357dd1f-699d-4d79-9a3b-b8d4e997a419" xsi:nil="true"/>
    <lcf76f155ced4ddcb4097134ff3c332f xmlns="b7e36264-b76b-4546-857f-03fce5c6ba07">
      <Terms xmlns="http://schemas.microsoft.com/office/infopath/2007/PartnerControls"/>
    </lcf76f155ced4ddcb4097134ff3c332f>
    <SharedWithUsers xmlns="7357dd1f-699d-4d79-9a3b-b8d4e997a419">
      <UserInfo>
        <DisplayName>AJ Johnston</DisplayName>
        <AccountId>811</AccountId>
        <AccountType/>
      </UserInfo>
      <UserInfo>
        <DisplayName>Liz Dowd</DisplayName>
        <AccountId>4697</AccountId>
        <AccountType/>
      </UserInfo>
      <UserInfo>
        <DisplayName>Sue Arundell</DisplayName>
        <AccountId>1241</AccountId>
        <AccountType/>
      </UserInfo>
      <UserInfo>
        <DisplayName>Shirli Congoo</DisplayName>
        <AccountId>1042</AccountId>
        <AccountType/>
      </UserInfo>
      <UserInfo>
        <DisplayName>Annemarie Watt</DisplayName>
        <AccountId>127</AccountId>
        <AccountType/>
      </UserInfo>
      <UserInfo>
        <DisplayName>Sophie Mayes</DisplayName>
        <AccountId>369</AccountId>
        <AccountType/>
      </UserInfo>
      <UserInfo>
        <DisplayName>Jo Dougherty</DisplayName>
        <AccountId>2286</AccountId>
        <AccountType/>
      </UserInfo>
      <UserInfo>
        <DisplayName>Joanne Smith</DisplayName>
        <AccountId>1052</AccountId>
        <AccountType/>
      </UserInfo>
      <UserInfo>
        <DisplayName>Kirthana Chandramogan</DisplayName>
        <AccountId>6519</AccountId>
        <AccountType/>
      </UserInfo>
      <UserInfo>
        <DisplayName>Elise Calavetta</DisplayName>
        <AccountId>7236</AccountId>
        <AccountType/>
      </UserInfo>
      <UserInfo>
        <DisplayName>Jennifer Kirkaldy</DisplayName>
        <AccountId>401</AccountId>
        <AccountType/>
      </UserInfo>
      <UserInfo>
        <DisplayName>Teoni Leadbeatter</DisplayName>
        <AccountId>7237</AccountId>
        <AccountType/>
      </UserInfo>
      <UserInfo>
        <DisplayName>Jason Bradnam</DisplayName>
        <AccountId>7238</AccountId>
        <AccountType/>
      </UserInfo>
      <UserInfo>
        <DisplayName>Lucy Davis</DisplayName>
        <AccountId>5752</AccountId>
        <AccountType/>
      </UserInfo>
      <UserInfo>
        <DisplayName>Rebecca Raj</DisplayName>
        <AccountId>35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20" ma:contentTypeDescription="Create a new document." ma:contentTypeScope="" ma:versionID="f70e2e09d1007059d32a47589f3f3b78">
  <xsd:schema xmlns:xsd="http://www.w3.org/2001/XMLSchema" xmlns:xs="http://www.w3.org/2001/XMLSchema" xmlns:p="http://schemas.microsoft.com/office/2006/metadata/properties" xmlns:ns2="b7e36264-b76b-4546-857f-03fce5c6ba07" xmlns:ns3="7357dd1f-699d-4d79-9a3b-b8d4e997a419" targetNamespace="http://schemas.microsoft.com/office/2006/metadata/properties" ma:root="true" ma:fieldsID="7bca89af60e69dba2f309e4add420577" ns2:_="" ns3:_=""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E42A978-7ADD-4434-8336-6524975AA7D9}">
  <ds:schemaRefs>
    <ds:schemaRef ds:uri="7357dd1f-699d-4d79-9a3b-b8d4e997a419"/>
    <ds:schemaRef ds:uri="b7e36264-b76b-4546-857f-03fce5c6ba07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CE43460B-CAAB-4207-AF96-83F12197F36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15B92EB-D7D9-4357-8120-59C3E0F8ADC9}">
  <ds:schemaRefs>
    <ds:schemaRef ds:uri="7357dd1f-699d-4d79-9a3b-b8d4e997a419"/>
    <ds:schemaRef ds:uri="b7e36264-b76b-4546-857f-03fce5c6ba0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Omar Dalagan</dc:creator>
  <cp:revision>15</cp:revision>
  <dcterms:created xsi:type="dcterms:W3CDTF">2023-05-18T03:59:33Z</dcterms:created>
  <dcterms:modified xsi:type="dcterms:W3CDTF">2023-08-09T02:11:08Z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  <property fmtid="{D5CDD505-2E9C-101B-9397-08002B2CF9AE}" pid="3" name="MediaServiceImageTags">
    <vt:lpwstr/>
  </property>
</Properties>
</file>