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4"/>
  </p:sldMasterIdLst>
  <p:sldIdLst>
    <p:sldId id="262" r:id="rId5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8E1841DB-FA6E-1D4A-25CF-7C6E5E61722B}" v="6" dt="2023-08-01T03:29:35.572"/>
    <p1510:client id="{A7D7B4DB-F8ED-CFEE-EEB6-C35F001AC6F8}" v="5" dt="2023-08-01T04:52:48.351"/>
    <p1510:client id="{B417D103-A79E-D605-331F-17ECB0E71205}" v="32" dt="2023-08-01T06:23:38.166"/>
    <p1510:client id="{C2F0ABF8-6ADB-B046-8DA4-769314A4E089}" v="15" dt="2023-06-06T04:28:10.243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slideViewPr>
    <p:cSldViewPr snapToGrid="0">
      <p:cViewPr>
        <p:scale>
          <a:sx n="1" d="2"/>
          <a:sy n="1" d="2"/>
        </p:scale>
        <p:origin x="0" y="0"/>
      </p:cViewPr>
      <p:guideLst/>
    </p:cSldViewPr>
  </p:slide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customXml" Target="../customXml/item3.xml"/><Relationship Id="rId7" Type="http://schemas.openxmlformats.org/officeDocument/2006/relationships/viewProps" Target="viewProps.xml"/><Relationship Id="rId2" Type="http://schemas.openxmlformats.org/officeDocument/2006/relationships/customXml" Target="../customXml/item2.xml"/><Relationship Id="rId1" Type="http://schemas.openxmlformats.org/officeDocument/2006/relationships/customXml" Target="../customXml/item1.xml"/><Relationship Id="rId6" Type="http://schemas.openxmlformats.org/officeDocument/2006/relationships/presProps" Target="presProps.xml"/><Relationship Id="rId11" Type="http://schemas.microsoft.com/office/2015/10/relationships/revisionInfo" Target="revisionInfo.xml"/><Relationship Id="rId5" Type="http://schemas.openxmlformats.org/officeDocument/2006/relationships/slide" Target="slides/slide1.xml"/><Relationship Id="rId10" Type="http://schemas.microsoft.com/office/2016/11/relationships/changesInfo" Target="changesInfos/changesInfo1.xml"/><Relationship Id="rId4" Type="http://schemas.openxmlformats.org/officeDocument/2006/relationships/slideMaster" Target="slideMasters/slideMaster1.xml"/><Relationship Id="rId9" Type="http://schemas.openxmlformats.org/officeDocument/2006/relationships/tableStyles" Target="tableStyles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Omar Dalagan" userId="S::omar.dalagan@salvationarmy.org.au::7af59622-c04f-4f5e-a532-d4d5d074cd13" providerId="AD" clId="Web-{A7D7B4DB-F8ED-CFEE-EEB6-C35F001AC6F8}"/>
    <pc:docChg chg="delSld">
      <pc:chgData name="Omar Dalagan" userId="S::omar.dalagan@salvationarmy.org.au::7af59622-c04f-4f5e-a532-d4d5d074cd13" providerId="AD" clId="Web-{A7D7B4DB-F8ED-CFEE-EEB6-C35F001AC6F8}" dt="2023-08-01T04:52:48.351" v="4"/>
      <pc:docMkLst>
        <pc:docMk/>
      </pc:docMkLst>
      <pc:sldChg chg="del">
        <pc:chgData name="Omar Dalagan" userId="S::omar.dalagan@salvationarmy.org.au::7af59622-c04f-4f5e-a532-d4d5d074cd13" providerId="AD" clId="Web-{A7D7B4DB-F8ED-CFEE-EEB6-C35F001AC6F8}" dt="2023-08-01T04:52:48.351" v="4"/>
        <pc:sldMkLst>
          <pc:docMk/>
          <pc:sldMk cId="3947702439" sldId="257"/>
        </pc:sldMkLst>
      </pc:sldChg>
      <pc:sldChg chg="del">
        <pc:chgData name="Omar Dalagan" userId="S::omar.dalagan@salvationarmy.org.au::7af59622-c04f-4f5e-a532-d4d5d074cd13" providerId="AD" clId="Web-{A7D7B4DB-F8ED-CFEE-EEB6-C35F001AC6F8}" dt="2023-08-01T04:52:48.351" v="2"/>
        <pc:sldMkLst>
          <pc:docMk/>
          <pc:sldMk cId="2054366914" sldId="258"/>
        </pc:sldMkLst>
      </pc:sldChg>
      <pc:sldChg chg="del">
        <pc:chgData name="Omar Dalagan" userId="S::omar.dalagan@salvationarmy.org.au::7af59622-c04f-4f5e-a532-d4d5d074cd13" providerId="AD" clId="Web-{A7D7B4DB-F8ED-CFEE-EEB6-C35F001AC6F8}" dt="2023-08-01T04:52:48.351" v="1"/>
        <pc:sldMkLst>
          <pc:docMk/>
          <pc:sldMk cId="1434490472" sldId="259"/>
        </pc:sldMkLst>
      </pc:sldChg>
      <pc:sldChg chg="del">
        <pc:chgData name="Omar Dalagan" userId="S::omar.dalagan@salvationarmy.org.au::7af59622-c04f-4f5e-a532-d4d5d074cd13" providerId="AD" clId="Web-{A7D7B4DB-F8ED-CFEE-EEB6-C35F001AC6F8}" dt="2023-08-01T04:52:48.336" v="0"/>
        <pc:sldMkLst>
          <pc:docMk/>
          <pc:sldMk cId="3721640346" sldId="260"/>
        </pc:sldMkLst>
      </pc:sldChg>
      <pc:sldChg chg="del">
        <pc:chgData name="Omar Dalagan" userId="S::omar.dalagan@salvationarmy.org.au::7af59622-c04f-4f5e-a532-d4d5d074cd13" providerId="AD" clId="Web-{A7D7B4DB-F8ED-CFEE-EEB6-C35F001AC6F8}" dt="2023-08-01T04:52:48.351" v="3"/>
        <pc:sldMkLst>
          <pc:docMk/>
          <pc:sldMk cId="3430120845" sldId="261"/>
        </pc:sldMkLst>
      </pc:sldChg>
    </pc:docChg>
  </pc:docChgLst>
  <pc:docChgLst>
    <pc:chgData name="Omar Dalagan" userId="S::omar.dalagan@salvationarmy.org.au::7af59622-c04f-4f5e-a532-d4d5d074cd13" providerId="AD" clId="Web-{8E1841DB-FA6E-1D4A-25CF-7C6E5E61722B}"/>
    <pc:docChg chg="addSld delSld modSld">
      <pc:chgData name="Omar Dalagan" userId="S::omar.dalagan@salvationarmy.org.au::7af59622-c04f-4f5e-a532-d4d5d074cd13" providerId="AD" clId="Web-{8E1841DB-FA6E-1D4A-25CF-7C6E5E61722B}" dt="2023-08-01T03:29:35.572" v="4"/>
      <pc:docMkLst>
        <pc:docMk/>
      </pc:docMkLst>
      <pc:sldChg chg="del">
        <pc:chgData name="Omar Dalagan" userId="S::omar.dalagan@salvationarmy.org.au::7af59622-c04f-4f5e-a532-d4d5d074cd13" providerId="AD" clId="Web-{8E1841DB-FA6E-1D4A-25CF-7C6E5E61722B}" dt="2023-08-01T03:29:35.572" v="4"/>
        <pc:sldMkLst>
          <pc:docMk/>
          <pc:sldMk cId="1264315732" sldId="256"/>
        </pc:sldMkLst>
      </pc:sldChg>
      <pc:sldChg chg="addSp modSp new">
        <pc:chgData name="Omar Dalagan" userId="S::omar.dalagan@salvationarmy.org.au::7af59622-c04f-4f5e-a532-d4d5d074cd13" providerId="AD" clId="Web-{8E1841DB-FA6E-1D4A-25CF-7C6E5E61722B}" dt="2023-08-01T03:29:33.416" v="3" actId="14100"/>
        <pc:sldMkLst>
          <pc:docMk/>
          <pc:sldMk cId="2818297188" sldId="262"/>
        </pc:sldMkLst>
        <pc:picChg chg="add mod">
          <ac:chgData name="Omar Dalagan" userId="S::omar.dalagan@salvationarmy.org.au::7af59622-c04f-4f5e-a532-d4d5d074cd13" providerId="AD" clId="Web-{8E1841DB-FA6E-1D4A-25CF-7C6E5E61722B}" dt="2023-08-01T03:29:33.416" v="3" actId="14100"/>
          <ac:picMkLst>
            <pc:docMk/>
            <pc:sldMk cId="2818297188" sldId="262"/>
            <ac:picMk id="2" creationId="{03876268-F663-1CCB-45D0-AB9A083DFE60}"/>
          </ac:picMkLst>
        </pc:picChg>
      </pc:sldChg>
    </pc:docChg>
  </pc:docChgLst>
  <pc:docChgLst>
    <pc:chgData name="Omar Dalagan" userId="S::omar.dalagan@salvationarmy.org.au::7af59622-c04f-4f5e-a532-d4d5d074cd13" providerId="AD" clId="Web-{B417D103-A79E-D605-331F-17ECB0E71205}"/>
    <pc:docChg chg="modSld">
      <pc:chgData name="Omar Dalagan" userId="S::omar.dalagan@salvationarmy.org.au::7af59622-c04f-4f5e-a532-d4d5d074cd13" providerId="AD" clId="Web-{B417D103-A79E-D605-331F-17ECB0E71205}" dt="2023-08-01T06:23:38.166" v="26" actId="1076"/>
      <pc:docMkLst>
        <pc:docMk/>
      </pc:docMkLst>
      <pc:sldChg chg="addSp delSp modSp">
        <pc:chgData name="Omar Dalagan" userId="S::omar.dalagan@salvationarmy.org.au::7af59622-c04f-4f5e-a532-d4d5d074cd13" providerId="AD" clId="Web-{B417D103-A79E-D605-331F-17ECB0E71205}" dt="2023-08-01T06:23:38.166" v="26" actId="1076"/>
        <pc:sldMkLst>
          <pc:docMk/>
          <pc:sldMk cId="2818297188" sldId="262"/>
        </pc:sldMkLst>
        <pc:spChg chg="add mod">
          <ac:chgData name="Omar Dalagan" userId="S::omar.dalagan@salvationarmy.org.au::7af59622-c04f-4f5e-a532-d4d5d074cd13" providerId="AD" clId="Web-{B417D103-A79E-D605-331F-17ECB0E71205}" dt="2023-08-01T06:23:38.166" v="26" actId="1076"/>
          <ac:spMkLst>
            <pc:docMk/>
            <pc:sldMk cId="2818297188" sldId="262"/>
            <ac:spMk id="3" creationId="{A403785E-4596-926D-F3B6-5DB582BE6E5A}"/>
          </ac:spMkLst>
        </pc:spChg>
        <pc:spChg chg="add del">
          <ac:chgData name="Omar Dalagan" userId="S::omar.dalagan@salvationarmy.org.au::7af59622-c04f-4f5e-a532-d4d5d074cd13" providerId="AD" clId="Web-{B417D103-A79E-D605-331F-17ECB0E71205}" dt="2023-08-01T06:22:08.117" v="7"/>
          <ac:spMkLst>
            <pc:docMk/>
            <pc:sldMk cId="2818297188" sldId="262"/>
            <ac:spMk id="4" creationId="{58F49FEA-04A2-FA9A-07A3-A98FB7C1DE72}"/>
          </ac:spMkLst>
        </pc:spChg>
      </pc:sldChg>
    </pc:docChg>
  </pc:docChgLst>
  <pc:docChgLst>
    <pc:chgData name="Omar Dalagan" userId="7af59622-c04f-4f5e-a532-d4d5d074cd13" providerId="ADAL" clId="{C2F0ABF8-6ADB-B046-8DA4-769314A4E089}"/>
    <pc:docChg chg="custSel modMainMaster">
      <pc:chgData name="Omar Dalagan" userId="7af59622-c04f-4f5e-a532-d4d5d074cd13" providerId="ADAL" clId="{C2F0ABF8-6ADB-B046-8DA4-769314A4E089}" dt="2023-06-06T04:28:10.243" v="13"/>
      <pc:docMkLst>
        <pc:docMk/>
      </pc:docMkLst>
      <pc:sldMasterChg chg="addSp delSp modSp modSldLayout">
        <pc:chgData name="Omar Dalagan" userId="7af59622-c04f-4f5e-a532-d4d5d074cd13" providerId="ADAL" clId="{C2F0ABF8-6ADB-B046-8DA4-769314A4E089}" dt="2023-06-06T04:28:10.243" v="13"/>
        <pc:sldMasterMkLst>
          <pc:docMk/>
          <pc:sldMasterMk cId="983964830" sldId="2147483648"/>
        </pc:sldMasterMkLst>
        <pc:picChg chg="add mod">
          <ac:chgData name="Omar Dalagan" userId="7af59622-c04f-4f5e-a532-d4d5d074cd13" providerId="ADAL" clId="{C2F0ABF8-6ADB-B046-8DA4-769314A4E089}" dt="2023-06-06T04:27:07.353" v="2" actId="167"/>
          <ac:picMkLst>
            <pc:docMk/>
            <pc:sldMasterMk cId="983964830" sldId="2147483648"/>
            <ac:picMk id="5" creationId="{6C5CEE02-9F23-B148-B842-4854B3A355C1}"/>
          </ac:picMkLst>
        </pc:picChg>
        <pc:picChg chg="del">
          <ac:chgData name="Omar Dalagan" userId="7af59622-c04f-4f5e-a532-d4d5d074cd13" providerId="ADAL" clId="{C2F0ABF8-6ADB-B046-8DA4-769314A4E089}" dt="2023-06-06T04:26:51.709" v="0" actId="478"/>
          <ac:picMkLst>
            <pc:docMk/>
            <pc:sldMasterMk cId="983964830" sldId="2147483648"/>
            <ac:picMk id="8" creationId="{F705DF58-DFD2-5548-A3C4-C8A8FFDEF581}"/>
          </ac:picMkLst>
        </pc:picChg>
        <pc:sldLayoutChg chg="addSp delSp modSp">
          <pc:chgData name="Omar Dalagan" userId="7af59622-c04f-4f5e-a532-d4d5d074cd13" providerId="ADAL" clId="{C2F0ABF8-6ADB-B046-8DA4-769314A4E089}" dt="2023-06-06T04:27:22.691" v="5" actId="167"/>
          <pc:sldLayoutMkLst>
            <pc:docMk/>
            <pc:sldMasterMk cId="983964830" sldId="2147483648"/>
            <pc:sldLayoutMk cId="4057002852" sldId="2147483649"/>
          </pc:sldLayoutMkLst>
          <pc:picChg chg="add mod">
            <ac:chgData name="Omar Dalagan" userId="7af59622-c04f-4f5e-a532-d4d5d074cd13" providerId="ADAL" clId="{C2F0ABF8-6ADB-B046-8DA4-769314A4E089}" dt="2023-06-06T04:27:22.691" v="5" actId="167"/>
            <ac:picMkLst>
              <pc:docMk/>
              <pc:sldMasterMk cId="983964830" sldId="2147483648"/>
              <pc:sldLayoutMk cId="4057002852" sldId="2147483649"/>
              <ac:picMk id="4" creationId="{2D5153C9-0F02-8740-939D-D0BFD061D9B3}"/>
            </ac:picMkLst>
          </pc:picChg>
          <pc:picChg chg="del">
            <ac:chgData name="Omar Dalagan" userId="7af59622-c04f-4f5e-a532-d4d5d074cd13" providerId="ADAL" clId="{C2F0ABF8-6ADB-B046-8DA4-769314A4E089}" dt="2023-06-06T04:27:13.540" v="3" actId="478"/>
            <ac:picMkLst>
              <pc:docMk/>
              <pc:sldMasterMk cId="983964830" sldId="2147483648"/>
              <pc:sldLayoutMk cId="4057002852" sldId="2147483649"/>
              <ac:picMk id="9" creationId="{E1506391-8A22-0541-8C80-81E7C0B3760B}"/>
            </ac:picMkLst>
          </pc:picChg>
        </pc:sldLayoutChg>
        <pc:sldLayoutChg chg="addSp delSp modSp">
          <pc:chgData name="Omar Dalagan" userId="7af59622-c04f-4f5e-a532-d4d5d074cd13" providerId="ADAL" clId="{C2F0ABF8-6ADB-B046-8DA4-769314A4E089}" dt="2023-06-06T04:27:35.907" v="8" actId="167"/>
          <pc:sldLayoutMkLst>
            <pc:docMk/>
            <pc:sldMasterMk cId="983964830" sldId="2147483648"/>
            <pc:sldLayoutMk cId="780512885" sldId="2147483651"/>
          </pc:sldLayoutMkLst>
          <pc:picChg chg="add mod">
            <ac:chgData name="Omar Dalagan" userId="7af59622-c04f-4f5e-a532-d4d5d074cd13" providerId="ADAL" clId="{C2F0ABF8-6ADB-B046-8DA4-769314A4E089}" dt="2023-06-06T04:27:35.907" v="8" actId="167"/>
            <ac:picMkLst>
              <pc:docMk/>
              <pc:sldMasterMk cId="983964830" sldId="2147483648"/>
              <pc:sldLayoutMk cId="780512885" sldId="2147483651"/>
              <ac:picMk id="5" creationId="{BC2E584D-D3AD-D541-A44A-77C4DE4A7BE6}"/>
            </ac:picMkLst>
          </pc:picChg>
          <pc:picChg chg="del">
            <ac:chgData name="Omar Dalagan" userId="7af59622-c04f-4f5e-a532-d4d5d074cd13" providerId="ADAL" clId="{C2F0ABF8-6ADB-B046-8DA4-769314A4E089}" dt="2023-06-06T04:27:27.717" v="6" actId="478"/>
            <ac:picMkLst>
              <pc:docMk/>
              <pc:sldMasterMk cId="983964830" sldId="2147483648"/>
              <pc:sldLayoutMk cId="780512885" sldId="2147483651"/>
              <ac:picMk id="8" creationId="{4E635EED-BFA6-F14B-861B-AC2B29B9C2CB}"/>
            </ac:picMkLst>
          </pc:picChg>
        </pc:sldLayoutChg>
        <pc:sldLayoutChg chg="delSp">
          <pc:chgData name="Omar Dalagan" userId="7af59622-c04f-4f5e-a532-d4d5d074cd13" providerId="ADAL" clId="{C2F0ABF8-6ADB-B046-8DA4-769314A4E089}" dt="2023-06-06T04:27:42.780" v="9" actId="478"/>
          <pc:sldLayoutMkLst>
            <pc:docMk/>
            <pc:sldMasterMk cId="983964830" sldId="2147483648"/>
            <pc:sldLayoutMk cId="3042673252" sldId="2147483654"/>
          </pc:sldLayoutMkLst>
          <pc:picChg chg="del">
            <ac:chgData name="Omar Dalagan" userId="7af59622-c04f-4f5e-a532-d4d5d074cd13" providerId="ADAL" clId="{C2F0ABF8-6ADB-B046-8DA4-769314A4E089}" dt="2023-06-06T04:27:42.780" v="9" actId="478"/>
            <ac:picMkLst>
              <pc:docMk/>
              <pc:sldMasterMk cId="983964830" sldId="2147483648"/>
              <pc:sldLayoutMk cId="3042673252" sldId="2147483654"/>
              <ac:picMk id="7" creationId="{B4869877-74F3-5741-B01D-7703B5BF215B}"/>
            </ac:picMkLst>
          </pc:picChg>
        </pc:sldLayoutChg>
        <pc:sldLayoutChg chg="addSp delSp modSp">
          <pc:chgData name="Omar Dalagan" userId="7af59622-c04f-4f5e-a532-d4d5d074cd13" providerId="ADAL" clId="{C2F0ABF8-6ADB-B046-8DA4-769314A4E089}" dt="2023-06-06T04:28:10.243" v="13"/>
          <pc:sldLayoutMkLst>
            <pc:docMk/>
            <pc:sldMasterMk cId="983964830" sldId="2147483648"/>
            <pc:sldLayoutMk cId="2829106606" sldId="2147483655"/>
          </pc:sldLayoutMkLst>
          <pc:picChg chg="add mod">
            <ac:chgData name="Omar Dalagan" userId="7af59622-c04f-4f5e-a532-d4d5d074cd13" providerId="ADAL" clId="{C2F0ABF8-6ADB-B046-8DA4-769314A4E089}" dt="2023-06-06T04:28:10.243" v="13"/>
            <ac:picMkLst>
              <pc:docMk/>
              <pc:sldMasterMk cId="983964830" sldId="2147483648"/>
              <pc:sldLayoutMk cId="2829106606" sldId="2147483655"/>
              <ac:picMk id="3" creationId="{6398343E-D016-2E4F-8F3C-1E1808235094}"/>
            </ac:picMkLst>
          </pc:picChg>
          <pc:picChg chg="del">
            <ac:chgData name="Omar Dalagan" userId="7af59622-c04f-4f5e-a532-d4d5d074cd13" providerId="ADAL" clId="{C2F0ABF8-6ADB-B046-8DA4-769314A4E089}" dt="2023-06-06T04:27:54.934" v="12" actId="478"/>
            <ac:picMkLst>
              <pc:docMk/>
              <pc:sldMasterMk cId="983964830" sldId="2147483648"/>
              <pc:sldLayoutMk cId="2829106606" sldId="2147483655"/>
              <ac:picMk id="6" creationId="{E9497E8E-D70D-2940-A39C-829258D21D2C}"/>
            </ac:picMkLst>
          </pc:picChg>
        </pc:sldLayoutChg>
        <pc:sldLayoutChg chg="addSp delSp modSp">
          <pc:chgData name="Omar Dalagan" userId="7af59622-c04f-4f5e-a532-d4d5d074cd13" providerId="ADAL" clId="{C2F0ABF8-6ADB-B046-8DA4-769314A4E089}" dt="2023-06-06T04:27:51.154" v="11"/>
          <pc:sldLayoutMkLst>
            <pc:docMk/>
            <pc:sldMasterMk cId="983964830" sldId="2147483648"/>
            <pc:sldLayoutMk cId="1974962979" sldId="2147483656"/>
          </pc:sldLayoutMkLst>
          <pc:picChg chg="del">
            <ac:chgData name="Omar Dalagan" userId="7af59622-c04f-4f5e-a532-d4d5d074cd13" providerId="ADAL" clId="{C2F0ABF8-6ADB-B046-8DA4-769314A4E089}" dt="2023-06-06T04:27:47.869" v="10" actId="478"/>
            <ac:picMkLst>
              <pc:docMk/>
              <pc:sldMasterMk cId="983964830" sldId="2147483648"/>
              <pc:sldLayoutMk cId="1974962979" sldId="2147483656"/>
              <ac:picMk id="3" creationId="{1AEE37E6-470D-6C41-ACAE-ABE93CBE0C4C}"/>
            </ac:picMkLst>
          </pc:picChg>
          <pc:picChg chg="add mod">
            <ac:chgData name="Omar Dalagan" userId="7af59622-c04f-4f5e-a532-d4d5d074cd13" providerId="ADAL" clId="{C2F0ABF8-6ADB-B046-8DA4-769314A4E089}" dt="2023-06-06T04:27:51.154" v="11"/>
            <ac:picMkLst>
              <pc:docMk/>
              <pc:sldMasterMk cId="983964830" sldId="2147483648"/>
              <pc:sldLayoutMk cId="1974962979" sldId="2147483656"/>
              <ac:picMk id="4" creationId="{E0687F2E-BDF4-E04B-93C3-668CF3C61150}"/>
            </ac:picMkLst>
          </pc:picChg>
        </pc:sldLayoutChg>
      </pc:sldMasterChg>
    </pc:docChg>
  </pc:docChgLst>
</pc:chgInfo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2D5153C9-0F02-8740-939D-D0BFD061D9B3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1D5A1442-6C72-8743-A6AF-7C3A3FD07EBA}"/>
              </a:ext>
            </a:extLst>
          </p:cNvPr>
          <p:cNvSpPr>
            <a:spLocks noGrp="1"/>
          </p:cNvSpPr>
          <p:nvPr>
            <p:ph type="ctrTitle" hasCustomPrompt="1"/>
          </p:nvPr>
        </p:nvSpPr>
        <p:spPr>
          <a:xfrm>
            <a:off x="1524000" y="1944414"/>
            <a:ext cx="9144000" cy="3047508"/>
          </a:xfrm>
        </p:spPr>
        <p:txBody>
          <a:bodyPr anchor="ctr">
            <a:noAutofit/>
          </a:bodyPr>
          <a:lstStyle>
            <a:lvl1pPr algn="ctr">
              <a:defRPr lang="en-AU" sz="3600" b="0" i="0" smtClean="0">
                <a:effectLst/>
                <a:latin typeface="Avenir Next Medium" panose="020B0503020202020204" pitchFamily="34" charset="0"/>
              </a:defRPr>
            </a:lvl1pPr>
          </a:lstStyle>
          <a:p>
            <a:r>
              <a:rPr lang="en-AU" err="1">
                <a:effectLst/>
                <a:latin typeface="TT Commons" panose="02000506040000020004" pitchFamily="2" charset="77"/>
              </a:rPr>
              <a:t>Sapis</a:t>
            </a:r>
            <a:r>
              <a:rPr lang="en-AU">
                <a:effectLst/>
                <a:latin typeface="TT Commons" panose="02000506040000020004" pitchFamily="2" charset="77"/>
              </a:rPr>
              <a:t> sit, am et lit </a:t>
            </a:r>
            <a:r>
              <a:rPr lang="en-AU" err="1">
                <a:effectLst/>
                <a:latin typeface="TT Commons" panose="02000506040000020004" pitchFamily="2" charset="77"/>
              </a:rPr>
              <a:t>quatet</a:t>
            </a:r>
            <a:r>
              <a:rPr lang="en-AU">
                <a:effectLst/>
                <a:latin typeface="TT Commons" panose="02000506040000020004" pitchFamily="2" charset="77"/>
              </a:rPr>
              <a:t> </a:t>
            </a:r>
            <a:r>
              <a:rPr lang="en-AU" err="1">
                <a:effectLst/>
                <a:latin typeface="TT Commons" panose="02000506040000020004" pitchFamily="2" charset="77"/>
              </a:rPr>
              <a:t>aut</a:t>
            </a:r>
            <a:r>
              <a:rPr lang="en-AU">
                <a:effectLst/>
                <a:latin typeface="TT Commons" panose="02000506040000020004" pitchFamily="2" charset="77"/>
              </a:rPr>
              <a:t> </a:t>
            </a:r>
            <a:r>
              <a:rPr lang="en-AU" err="1">
                <a:effectLst/>
                <a:latin typeface="TT Commons" panose="02000506040000020004" pitchFamily="2" charset="77"/>
              </a:rPr>
              <a:t>eos</a:t>
            </a:r>
            <a:r>
              <a:rPr lang="en-AU">
                <a:effectLst/>
                <a:latin typeface="TT Commons" panose="02000506040000020004" pitchFamily="2" charset="77"/>
              </a:rPr>
              <a:t> </a:t>
            </a:r>
            <a:r>
              <a:rPr lang="en-AU" err="1">
                <a:effectLst/>
                <a:latin typeface="TT Commons" panose="02000506040000020004" pitchFamily="2" charset="77"/>
              </a:rPr>
              <a:t>antinum</a:t>
            </a:r>
            <a:r>
              <a:rPr lang="en-AU">
                <a:effectLst/>
                <a:latin typeface="TT Commons" panose="02000506040000020004" pitchFamily="2" charset="77"/>
              </a:rPr>
              <a:t> </a:t>
            </a:r>
            <a:r>
              <a:rPr lang="en-AU" err="1">
                <a:effectLst/>
                <a:latin typeface="TT Commons" panose="02000506040000020004" pitchFamily="2" charset="77"/>
              </a:rPr>
              <a:t>evenis</a:t>
            </a:r>
            <a:r>
              <a:rPr lang="en-AU">
                <a:effectLst/>
                <a:latin typeface="TT Commons" panose="02000506040000020004" pitchFamily="2" charset="77"/>
              </a:rPr>
              <a:t> </a:t>
            </a:r>
            <a:r>
              <a:rPr lang="en-AU" err="1">
                <a:effectLst/>
                <a:latin typeface="TT Commons" panose="02000506040000020004" pitchFamily="2" charset="77"/>
              </a:rPr>
              <a:t>sapelit</a:t>
            </a:r>
            <a:r>
              <a:rPr lang="en-AU">
                <a:effectLst/>
                <a:latin typeface="TT Commons" panose="02000506040000020004" pitchFamily="2" charset="77"/>
              </a:rPr>
              <a:t> </a:t>
            </a:r>
            <a:r>
              <a:rPr lang="en-AU" err="1">
                <a:effectLst/>
                <a:latin typeface="TT Commons" panose="02000506040000020004" pitchFamily="2" charset="77"/>
              </a:rPr>
              <a:t>volupta</a:t>
            </a:r>
            <a:r>
              <a:rPr lang="en-AU">
                <a:effectLst/>
                <a:latin typeface="TT Commons" panose="02000506040000020004" pitchFamily="2" charset="77"/>
              </a:rPr>
              <a:t> </a:t>
            </a:r>
            <a:r>
              <a:rPr lang="en-AU" err="1">
                <a:effectLst/>
                <a:latin typeface="TT Commons" panose="02000506040000020004" pitchFamily="2" charset="77"/>
              </a:rPr>
              <a:t>sitatet</a:t>
            </a:r>
            <a:r>
              <a:rPr lang="en-AU">
                <a:effectLst/>
                <a:latin typeface="TT Commons" panose="02000506040000020004" pitchFamily="2" charset="77"/>
              </a:rPr>
              <a:t> </a:t>
            </a:r>
            <a:r>
              <a:rPr lang="en-AU" err="1">
                <a:effectLst/>
                <a:latin typeface="TT Commons" panose="02000506040000020004" pitchFamily="2" charset="77"/>
              </a:rPr>
              <a:t>odi</a:t>
            </a:r>
            <a:r>
              <a:rPr lang="en-AU">
                <a:effectLst/>
                <a:latin typeface="TT Commons" panose="02000506040000020004" pitchFamily="2" charset="77"/>
              </a:rPr>
              <a:t> </a:t>
            </a:r>
            <a:r>
              <a:rPr lang="en-AU" err="1">
                <a:effectLst/>
                <a:latin typeface="TT Commons" panose="02000506040000020004" pitchFamily="2" charset="77"/>
              </a:rPr>
              <a:t>quis</a:t>
            </a:r>
            <a:r>
              <a:rPr lang="en-AU">
                <a:effectLst/>
                <a:latin typeface="TT Commons" panose="02000506040000020004" pitchFamily="2" charset="77"/>
              </a:rPr>
              <a:t> </a:t>
            </a:r>
            <a:r>
              <a:rPr lang="en-AU" err="1">
                <a:effectLst/>
                <a:latin typeface="TT Commons" panose="02000506040000020004" pitchFamily="2" charset="77"/>
              </a:rPr>
              <a:t>sunt</a:t>
            </a:r>
            <a:r>
              <a:rPr lang="en-AU">
                <a:effectLst/>
                <a:latin typeface="TT Commons" panose="02000506040000020004" pitchFamily="2" charset="77"/>
              </a:rPr>
              <a:t> </a:t>
            </a:r>
            <a:r>
              <a:rPr lang="en-AU" err="1">
                <a:effectLst/>
                <a:latin typeface="TT Commons" panose="02000506040000020004" pitchFamily="2" charset="77"/>
              </a:rPr>
              <a:t>pratemped</a:t>
            </a:r>
            <a:r>
              <a:rPr lang="en-AU">
                <a:effectLst/>
                <a:latin typeface="TT Commons" panose="02000506040000020004" pitchFamily="2" charset="77"/>
              </a:rPr>
              <a:t> </a:t>
            </a:r>
            <a:r>
              <a:rPr lang="en-AU" err="1">
                <a:effectLst/>
                <a:latin typeface="TT Commons" panose="02000506040000020004" pitchFamily="2" charset="77"/>
              </a:rPr>
              <a:t>quas</a:t>
            </a:r>
            <a:r>
              <a:rPr lang="en-AU">
                <a:effectLst/>
                <a:latin typeface="TT Commons" panose="02000506040000020004" pitchFamily="2" charset="77"/>
              </a:rPr>
              <a:t> id quos di </a:t>
            </a:r>
            <a:r>
              <a:rPr lang="en-AU" err="1">
                <a:effectLst/>
                <a:latin typeface="TT Commons" panose="02000506040000020004" pitchFamily="2" charset="77"/>
              </a:rPr>
              <a:t>cumque</a:t>
            </a:r>
            <a:r>
              <a:rPr lang="en-AU">
                <a:effectLst/>
                <a:latin typeface="TT Commons" panose="02000506040000020004" pitchFamily="2" charset="77"/>
              </a:rPr>
              <a:t> </a:t>
            </a:r>
            <a:r>
              <a:rPr lang="en-AU" err="1">
                <a:effectLst/>
                <a:latin typeface="TT Commons" panose="02000506040000020004" pitchFamily="2" charset="77"/>
              </a:rPr>
              <a:t>dolorum</a:t>
            </a:r>
            <a:r>
              <a:rPr lang="en-AU">
                <a:effectLst/>
                <a:latin typeface="TT Commons" panose="02000506040000020004" pitchFamily="2" charset="77"/>
              </a:rPr>
              <a:t> </a:t>
            </a:r>
            <a:r>
              <a:rPr lang="en-AU" err="1">
                <a:effectLst/>
                <a:latin typeface="TT Commons" panose="02000506040000020004" pitchFamily="2" charset="77"/>
              </a:rPr>
              <a:t>dolor</a:t>
            </a:r>
            <a:r>
              <a:rPr lang="en-AU">
                <a:effectLst/>
                <a:latin typeface="TT Commons" panose="02000506040000020004" pitchFamily="2" charset="77"/>
              </a:rPr>
              <a:t> ad que lam </a:t>
            </a:r>
            <a:r>
              <a:rPr lang="en-AU" err="1">
                <a:effectLst/>
                <a:latin typeface="TT Commons" panose="02000506040000020004" pitchFamily="2" charset="77"/>
              </a:rPr>
              <a:t>nusam</a:t>
            </a:r>
            <a:r>
              <a:rPr lang="en-AU">
                <a:effectLst/>
                <a:latin typeface="TT Commons" panose="02000506040000020004" pitchFamily="2" charset="77"/>
              </a:rPr>
              <a:t> is </a:t>
            </a:r>
            <a:r>
              <a:rPr lang="en-AU" err="1">
                <a:effectLst/>
                <a:latin typeface="TT Commons" panose="02000506040000020004" pitchFamily="2" charset="77"/>
              </a:rPr>
              <a:t>ipsandem</a:t>
            </a:r>
            <a:r>
              <a:rPr lang="en-AU">
                <a:effectLst/>
                <a:latin typeface="TT Commons" panose="02000506040000020004" pitchFamily="2" charset="77"/>
              </a:rPr>
              <a:t> qui </a:t>
            </a:r>
            <a:r>
              <a:rPr lang="en-AU" err="1">
                <a:effectLst/>
                <a:latin typeface="TT Commons" panose="02000506040000020004" pitchFamily="2" charset="77"/>
              </a:rPr>
              <a:t>alicita</a:t>
            </a:r>
            <a:r>
              <a:rPr lang="en-AU">
                <a:effectLst/>
                <a:latin typeface="TT Commons" panose="02000506040000020004" pitchFamily="2" charset="77"/>
              </a:rPr>
              <a:t> </a:t>
            </a:r>
            <a:r>
              <a:rPr lang="en-AU" err="1">
                <a:effectLst/>
                <a:latin typeface="TT Commons" panose="02000506040000020004" pitchFamily="2" charset="77"/>
              </a:rPr>
              <a:t>speliquam</a:t>
            </a:r>
            <a:r>
              <a:rPr lang="en-AU">
                <a:effectLst/>
                <a:latin typeface="TT Commons" panose="02000506040000020004" pitchFamily="2" charset="77"/>
              </a:rPr>
              <a:t> </a:t>
            </a:r>
            <a:r>
              <a:rPr lang="en-AU" err="1">
                <a:effectLst/>
                <a:latin typeface="TT Commons" panose="02000506040000020004" pitchFamily="2" charset="77"/>
              </a:rPr>
              <a:t>ut</a:t>
            </a:r>
            <a:r>
              <a:rPr lang="en-AU">
                <a:effectLst/>
                <a:latin typeface="TT Commons" panose="02000506040000020004" pitchFamily="2" charset="77"/>
              </a:rPr>
              <a:t> </a:t>
            </a:r>
            <a:r>
              <a:rPr lang="en-AU" err="1">
                <a:effectLst/>
                <a:latin typeface="TT Commons" panose="02000506040000020004" pitchFamily="2" charset="77"/>
              </a:rPr>
              <a:t>aciendis</a:t>
            </a:r>
            <a:r>
              <a:rPr lang="en-AU">
                <a:effectLst/>
                <a:latin typeface="TT Commons" panose="02000506040000020004" pitchFamily="2" charset="77"/>
              </a:rPr>
              <a:t> et mod </a:t>
            </a:r>
            <a:r>
              <a:rPr lang="en-AU" err="1">
                <a:effectLst/>
                <a:latin typeface="TT Commons" panose="02000506040000020004" pitchFamily="2" charset="77"/>
              </a:rPr>
              <a:t>untur</a:t>
            </a:r>
            <a:r>
              <a:rPr lang="en-AU">
                <a:effectLst/>
                <a:latin typeface="TT Commons" panose="02000506040000020004" pitchFamily="2" charset="77"/>
              </a:rPr>
              <a:t> </a:t>
            </a:r>
            <a:r>
              <a:rPr lang="en-AU" err="1">
                <a:effectLst/>
                <a:latin typeface="TT Commons" panose="02000506040000020004" pitchFamily="2" charset="77"/>
              </a:rPr>
              <a:t>acea</a:t>
            </a:r>
            <a:r>
              <a:rPr lang="en-AU">
                <a:effectLst/>
                <a:latin typeface="TT Commons" panose="02000506040000020004" pitchFamily="2" charset="77"/>
              </a:rPr>
              <a:t> sum </a:t>
            </a:r>
            <a:r>
              <a:rPr lang="en-AU" err="1">
                <a:effectLst/>
                <a:latin typeface="TT Commons" panose="02000506040000020004" pitchFamily="2" charset="77"/>
              </a:rPr>
              <a:t>volorro</a:t>
            </a:r>
            <a:r>
              <a:rPr lang="en-AU">
                <a:effectLst/>
                <a:latin typeface="TT Commons" panose="02000506040000020004" pitchFamily="2" charset="77"/>
              </a:rPr>
              <a:t> </a:t>
            </a:r>
            <a:r>
              <a:rPr lang="en-AU" err="1">
                <a:effectLst/>
                <a:latin typeface="TT Commons" panose="02000506040000020004" pitchFamily="2" charset="77"/>
              </a:rPr>
              <a:t>eost</a:t>
            </a:r>
            <a:endParaRPr lang="en-AU">
              <a:effectLst/>
              <a:latin typeface="TT Commons" panose="02000506040000020004" pitchFamily="2" charset="77"/>
            </a:endParaRPr>
          </a:p>
        </p:txBody>
      </p:sp>
    </p:spTree>
    <p:extLst>
      <p:ext uri="{BB962C8B-B14F-4D97-AF65-F5344CB8AC3E}">
        <p14:creationId xmlns:p14="http://schemas.microsoft.com/office/powerpoint/2010/main" val="405700285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3EBA0E4-3554-554D-9079-985988A9559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2FA815F-D3E3-A740-B342-4FA5D9CC43CE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22318671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>
            <a:extLst>
              <a:ext uri="{FF2B5EF4-FFF2-40B4-BE49-F238E27FC236}">
                <a16:creationId xmlns:a16="http://schemas.microsoft.com/office/drawing/2014/main" id="{BC2E584D-D3AD-D541-A44A-77C4DE4A7BE6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04F03D47-515F-9847-93CB-2560D616C06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ctr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1220B8E3-6A80-8F4D-B10E-A4E866FA00A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 algn="ctr">
              <a:buNone/>
              <a:defRPr sz="2400">
                <a:solidFill>
                  <a:schemeClr val="bg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78051288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D3DFEAE-EDE6-544C-A883-1B9BA1ABB7D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7B6D848-EFF9-0344-803C-0AE8861B1DB4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354725" y="2813598"/>
            <a:ext cx="5181600" cy="3546381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D805CA1F-AA39-484A-8CA0-C6F7AD839872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5688725" y="2813598"/>
            <a:ext cx="5181600" cy="3546381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25801839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BE70066-70CE-234E-AC8C-C369A8E22E3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54725" y="2277836"/>
            <a:ext cx="7662604" cy="2351313"/>
          </a:xfrm>
        </p:spPr>
        <p:txBody>
          <a:bodyPr>
            <a:normAutofit/>
          </a:bodyPr>
          <a:lstStyle>
            <a:lvl1pPr>
              <a:defRPr sz="6600"/>
            </a:lvl1pPr>
          </a:lstStyle>
          <a:p>
            <a:r>
              <a:rPr lang="en-US"/>
              <a:t>Click to edit Master title style</a:t>
            </a:r>
          </a:p>
        </p:txBody>
      </p:sp>
    </p:spTree>
    <p:extLst>
      <p:ext uri="{BB962C8B-B14F-4D97-AF65-F5344CB8AC3E}">
        <p14:creationId xmlns:p14="http://schemas.microsoft.com/office/powerpoint/2010/main" val="304267325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1_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E0687F2E-BDF4-E04B-93C3-668CF3C61150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7496297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6398343E-D016-2E4F-8F3C-1E1808235094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0" y="22098"/>
            <a:ext cx="12192000" cy="681380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2910660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Relationship Id="rId9" Type="http://schemas.openxmlformats.org/officeDocument/2006/relationships/image" Target="../media/image1.jpe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>
            <a:extLst>
              <a:ext uri="{FF2B5EF4-FFF2-40B4-BE49-F238E27FC236}">
                <a16:creationId xmlns:a16="http://schemas.microsoft.com/office/drawing/2014/main" id="{6C5CEE02-9F23-B148-B842-4854B3A355C1}"/>
              </a:ext>
            </a:extLst>
          </p:cNvPr>
          <p:cNvPicPr>
            <a:picLocks noChangeAspect="1"/>
          </p:cNvPicPr>
          <p:nvPr userDrawn="1"/>
        </p:nvPicPr>
        <p:blipFill>
          <a:blip r:embed="rId9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6E186C88-41F8-9C47-A3F1-DC59CFB8FD2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54725" y="1342587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742AD78C-667D-B84F-B4A3-90B28BF6F4C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354725" y="2803087"/>
            <a:ext cx="10515600" cy="357669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98396483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4" r:id="rId5"/>
    <p:sldLayoutId id="2147483656" r:id="rId6"/>
    <p:sldLayoutId id="2147483655" r:id="rId7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5400" b="1" i="0" kern="1200">
          <a:solidFill>
            <a:schemeClr val="bg1"/>
          </a:solidFill>
          <a:latin typeface="Avenir Next Demi Bold" panose="020B0503020202020204" pitchFamily="34" charset="0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b="1" i="0" kern="1200">
          <a:solidFill>
            <a:schemeClr val="bg1"/>
          </a:solidFill>
          <a:latin typeface="Avenir Next Demi Bold" panose="020B0503020202020204" pitchFamily="34" charset="0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b="0" i="0" kern="1200">
          <a:solidFill>
            <a:schemeClr val="bg1"/>
          </a:solidFill>
          <a:latin typeface="Avenir Next Medium" panose="020B0503020202020204" pitchFamily="34" charset="0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b="0" i="0" kern="1200">
          <a:solidFill>
            <a:schemeClr val="bg1"/>
          </a:solidFill>
          <a:latin typeface="Avenir Next" panose="020B0503020202020204" pitchFamily="34" charset="0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b="0" i="0" kern="1200">
          <a:solidFill>
            <a:schemeClr val="bg1"/>
          </a:solidFill>
          <a:latin typeface="Avenir Next" panose="020B0503020202020204" pitchFamily="34" charset="0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b="0" i="0" kern="1200">
          <a:solidFill>
            <a:schemeClr val="bg1"/>
          </a:solidFill>
          <a:latin typeface="Avenir Next" panose="020B0503020202020204" pitchFamily="34" charset="0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A close up of a logo&#10;&#10;Description automatically generated">
            <a:extLst>
              <a:ext uri="{FF2B5EF4-FFF2-40B4-BE49-F238E27FC236}">
                <a16:creationId xmlns:a16="http://schemas.microsoft.com/office/drawing/2014/main" id="{03876268-F663-1CCB-45D0-AB9A083DFE60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8595" y="372"/>
            <a:ext cx="12154394" cy="6847360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A403785E-4596-926D-F3B6-5DB582BE6E5A}"/>
              </a:ext>
            </a:extLst>
          </p:cNvPr>
          <p:cNvSpPr txBox="1"/>
          <p:nvPr/>
        </p:nvSpPr>
        <p:spPr>
          <a:xfrm>
            <a:off x="10095807" y="4957275"/>
            <a:ext cx="1700783" cy="1001236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>
              <a:lnSpc>
                <a:spcPct val="120000"/>
              </a:lnSpc>
            </a:pPr>
            <a:r>
              <a:rPr lang="en-GB" sz="1000">
                <a:solidFill>
                  <a:schemeClr val="bg1"/>
                </a:solidFill>
                <a:latin typeface="Avenir Next LT Pro"/>
                <a:ea typeface="+mn-lt"/>
                <a:cs typeface="+mn-lt"/>
              </a:rPr>
              <a:t>Territorial Headquarters Blackburn</a:t>
            </a:r>
            <a:endParaRPr lang="en-US" sz="1000">
              <a:solidFill>
                <a:schemeClr val="bg1"/>
              </a:solidFill>
              <a:latin typeface="Avenir Next LT Pro"/>
              <a:cs typeface="Calibri"/>
            </a:endParaRPr>
          </a:p>
          <a:p>
            <a:pPr>
              <a:lnSpc>
                <a:spcPct val="120000"/>
              </a:lnSpc>
            </a:pPr>
            <a:r>
              <a:rPr lang="en-GB" sz="1000">
                <a:solidFill>
                  <a:schemeClr val="bg1"/>
                </a:solidFill>
                <a:latin typeface="Avenir Next LT Pro"/>
                <a:ea typeface="+mn-lt"/>
                <a:cs typeface="+mn-lt"/>
              </a:rPr>
              <a:t>95-99 Railway Road</a:t>
            </a:r>
            <a:endParaRPr lang="en-GB" sz="1000">
              <a:solidFill>
                <a:schemeClr val="bg1"/>
              </a:solidFill>
              <a:latin typeface="Avenir Next LT Pro"/>
              <a:cs typeface="Calibri"/>
            </a:endParaRPr>
          </a:p>
          <a:p>
            <a:pPr>
              <a:lnSpc>
                <a:spcPct val="120000"/>
              </a:lnSpc>
            </a:pPr>
            <a:r>
              <a:rPr lang="en-GB" sz="1000">
                <a:solidFill>
                  <a:schemeClr val="bg1"/>
                </a:solidFill>
                <a:latin typeface="Avenir Next LT Pro"/>
                <a:ea typeface="+mn-lt"/>
                <a:cs typeface="+mn-lt"/>
              </a:rPr>
              <a:t>BLACKBURN VIC 3130</a:t>
            </a:r>
            <a:endParaRPr lang="en-GB" sz="1000">
              <a:solidFill>
                <a:schemeClr val="bg1"/>
              </a:solidFill>
              <a:latin typeface="Avenir Next LT Pro"/>
              <a:cs typeface="Calibri"/>
            </a:endParaRPr>
          </a:p>
          <a:p>
            <a:pPr algn="l">
              <a:lnSpc>
                <a:spcPct val="120000"/>
              </a:lnSpc>
            </a:pPr>
            <a:endParaRPr lang="en-GB" sz="1000">
              <a:solidFill>
                <a:schemeClr val="bg1"/>
              </a:solidFill>
              <a:latin typeface="Avenir Next LT Pro"/>
              <a:cs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2818297188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_Flow_SignoffStatus xmlns="b7e36264-b76b-4546-857f-03fce5c6ba07" xsi:nil="true"/>
    <TaxCatchAll xmlns="7357dd1f-699d-4d79-9a3b-b8d4e997a419" xsi:nil="true"/>
    <lcf76f155ced4ddcb4097134ff3c332f xmlns="b7e36264-b76b-4546-857f-03fce5c6ba07">
      <Terms xmlns="http://schemas.microsoft.com/office/infopath/2007/PartnerControls"/>
    </lcf76f155ced4ddcb4097134ff3c332f>
    <SharedWithUsers xmlns="7357dd1f-699d-4d79-9a3b-b8d4e997a419">
      <UserInfo>
        <DisplayName>AJ Johnston</DisplayName>
        <AccountId>811</AccountId>
        <AccountType/>
      </UserInfo>
      <UserInfo>
        <DisplayName>Liz Dowd</DisplayName>
        <AccountId>4697</AccountId>
        <AccountType/>
      </UserInfo>
      <UserInfo>
        <DisplayName>Sue Arundell</DisplayName>
        <AccountId>1241</AccountId>
        <AccountType/>
      </UserInfo>
      <UserInfo>
        <DisplayName>Shirli Congoo</DisplayName>
        <AccountId>1042</AccountId>
        <AccountType/>
      </UserInfo>
      <UserInfo>
        <DisplayName>Annemarie Watt</DisplayName>
        <AccountId>127</AccountId>
        <AccountType/>
      </UserInfo>
      <UserInfo>
        <DisplayName>Sophie Mayes</DisplayName>
        <AccountId>369</AccountId>
        <AccountType/>
      </UserInfo>
      <UserInfo>
        <DisplayName>Jo Dougherty</DisplayName>
        <AccountId>2286</AccountId>
        <AccountType/>
      </UserInfo>
      <UserInfo>
        <DisplayName>Joanne Smith</DisplayName>
        <AccountId>1052</AccountId>
        <AccountType/>
      </UserInfo>
      <UserInfo>
        <DisplayName>Kirthana Chandramogan</DisplayName>
        <AccountId>6519</AccountId>
        <AccountType/>
      </UserInfo>
      <UserInfo>
        <DisplayName>Elise Calavetta</DisplayName>
        <AccountId>7236</AccountId>
        <AccountType/>
      </UserInfo>
      <UserInfo>
        <DisplayName>Jennifer Kirkaldy</DisplayName>
        <AccountId>401</AccountId>
        <AccountType/>
      </UserInfo>
      <UserInfo>
        <DisplayName>Teoni Leadbeatter</DisplayName>
        <AccountId>7237</AccountId>
        <AccountType/>
      </UserInfo>
      <UserInfo>
        <DisplayName>Jason Bradnam</DisplayName>
        <AccountId>7238</AccountId>
        <AccountType/>
      </UserInfo>
      <UserInfo>
        <DisplayName>Lucy Davis</DisplayName>
        <AccountId>5752</AccountId>
        <AccountType/>
      </UserInfo>
      <UserInfo>
        <DisplayName>Rebecca Raj</DisplayName>
        <AccountId>35</AccountId>
        <AccountType/>
      </UserInfo>
    </SharedWithUsers>
  </documentManagement>
</p:properties>
</file>

<file path=customXml/item2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4691BCA6D8AA77429955ABA0D02FE207" ma:contentTypeVersion="20" ma:contentTypeDescription="Create a new document." ma:contentTypeScope="" ma:versionID="f70e2e09d1007059d32a47589f3f3b78">
  <xsd:schema xmlns:xsd="http://www.w3.org/2001/XMLSchema" xmlns:xs="http://www.w3.org/2001/XMLSchema" xmlns:p="http://schemas.microsoft.com/office/2006/metadata/properties" xmlns:ns2="b7e36264-b76b-4546-857f-03fce5c6ba07" xmlns:ns3="7357dd1f-699d-4d79-9a3b-b8d4e997a419" targetNamespace="http://schemas.microsoft.com/office/2006/metadata/properties" ma:root="true" ma:fieldsID="7bca89af60e69dba2f309e4add420577" ns2:_="" ns3:_="">
    <xsd:import namespace="b7e36264-b76b-4546-857f-03fce5c6ba07"/>
    <xsd:import namespace="7357dd1f-699d-4d79-9a3b-b8d4e997a419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3:SharedWithUsers" minOccurs="0"/>
                <xsd:element ref="ns3:SharedWithDetails" minOccurs="0"/>
                <xsd:element ref="ns2:MediaServiceDateTaken" minOccurs="0"/>
                <xsd:element ref="ns2:MediaServiceAutoTags" minOccurs="0"/>
                <xsd:element ref="ns2:MediaServiceOCR" minOccurs="0"/>
                <xsd:element ref="ns2:MediaServiceGenerationTime" minOccurs="0"/>
                <xsd:element ref="ns2:MediaServiceEventHashCode" minOccurs="0"/>
                <xsd:element ref="ns2:MediaServiceLocation" minOccurs="0"/>
                <xsd:element ref="ns2:MediaServiceAutoKeyPoints" minOccurs="0"/>
                <xsd:element ref="ns2:MediaServiceKeyPoints" minOccurs="0"/>
                <xsd:element ref="ns2:MediaLengthInSeconds" minOccurs="0"/>
                <xsd:element ref="ns2:_Flow_SignoffStatus" minOccurs="0"/>
                <xsd:element ref="ns2:lcf76f155ced4ddcb4097134ff3c332f" minOccurs="0"/>
                <xsd:element ref="ns3:TaxCatchAll" minOccurs="0"/>
                <xsd:element ref="ns2:MediaServiceObjectDetectorVersion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b7e36264-b76b-4546-857f-03fce5c6ba07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DateTaken" ma:index="12" nillable="true" ma:displayName="MediaServiceDateTaken" ma:hidden="true" ma:internalName="MediaServiceDateTaken" ma:readOnly="true">
      <xsd:simpleType>
        <xsd:restriction base="dms:Text"/>
      </xsd:simpleType>
    </xsd:element>
    <xsd:element name="MediaServiceAutoTags" ma:index="13" nillable="true" ma:displayName="Tags" ma:internalName="MediaServiceAutoTags" ma:readOnly="true">
      <xsd:simpleType>
        <xsd:restriction base="dms:Text"/>
      </xsd:simpleType>
    </xsd:element>
    <xsd:element name="MediaServiceOCR" ma:index="14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15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6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Location" ma:index="17" nillable="true" ma:displayName="Location" ma:internalName="MediaServiceLocation" ma:readOnly="true">
      <xsd:simpleType>
        <xsd:restriction base="dms:Text"/>
      </xsd:simpleType>
    </xsd:element>
    <xsd:element name="MediaServiceAutoKeyPoints" ma:index="18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9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  <xsd:element name="MediaLengthInSeconds" ma:index="20" nillable="true" ma:displayName="Length (seconds)" ma:internalName="MediaLengthInSeconds" ma:readOnly="true">
      <xsd:simpleType>
        <xsd:restriction base="dms:Unknown"/>
      </xsd:simpleType>
    </xsd:element>
    <xsd:element name="_Flow_SignoffStatus" ma:index="21" nillable="true" ma:displayName="Sign-off status" ma:internalName="Sign_x002d_off_x0020_status">
      <xsd:simpleType>
        <xsd:restriction base="dms:Text"/>
      </xsd:simpleType>
    </xsd:element>
    <xsd:element name="lcf76f155ced4ddcb4097134ff3c332f" ma:index="23" nillable="true" ma:taxonomy="true" ma:internalName="lcf76f155ced4ddcb4097134ff3c332f" ma:taxonomyFieldName="MediaServiceImageTags" ma:displayName="Image Tags" ma:readOnly="false" ma:fieldId="{5cf76f15-5ced-4ddc-b409-7134ff3c332f}" ma:taxonomyMulti="true" ma:sspId="ffce97cd-2d5e-4a4f-b576-145932377dd1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bjectDetectorVersions" ma:index="25" nillable="true" ma:displayName="MediaServiceObjectDetectorVersions" ma:description="" ma:hidden="true" ma:indexed="true" ma:internalName="MediaServiceObjectDetectorVersions" ma:readOnly="true">
      <xsd:simpleType>
        <xsd:restriction base="dms:Text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7357dd1f-699d-4d79-9a3b-b8d4e997a419" elementFormDefault="qualified">
    <xsd:import namespace="http://schemas.microsoft.com/office/2006/documentManagement/types"/>
    <xsd:import namespace="http://schemas.microsoft.com/office/infopath/2007/PartnerControls"/>
    <xsd:element name="SharedWithUsers" ma:index="10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1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  <xsd:element name="TaxCatchAll" ma:index="24" nillable="true" ma:displayName="Taxonomy Catch All Column" ma:hidden="true" ma:list="{72cb8e0b-d03d-43de-868a-406d95f9eb84}" ma:internalName="TaxCatchAll" ma:showField="CatchAllData" ma:web="7357dd1f-699d-4d79-9a3b-b8d4e997a419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3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Props1.xml><?xml version="1.0" encoding="utf-8"?>
<ds:datastoreItem xmlns:ds="http://schemas.openxmlformats.org/officeDocument/2006/customXml" ds:itemID="{8E42A978-7ADD-4434-8336-6524975AA7D9}">
  <ds:schemaRefs>
    <ds:schemaRef ds:uri="7357dd1f-699d-4d79-9a3b-b8d4e997a419"/>
    <ds:schemaRef ds:uri="b7e36264-b76b-4546-857f-03fce5c6ba07"/>
    <ds:schemaRef ds:uri="http://schemas.microsoft.com/office/2006/metadata/properties"/>
    <ds:schemaRef ds:uri="http://schemas.microsoft.com/office/infopath/2007/PartnerControls"/>
  </ds:schemaRefs>
</ds:datastoreItem>
</file>

<file path=customXml/itemProps2.xml><?xml version="1.0" encoding="utf-8"?>
<ds:datastoreItem xmlns:ds="http://schemas.openxmlformats.org/officeDocument/2006/customXml" ds:itemID="{815B92EB-D7D9-4357-8120-59C3E0F8ADC9}">
  <ds:schemaRefs>
    <ds:schemaRef ds:uri="7357dd1f-699d-4d79-9a3b-b8d4e997a419"/>
    <ds:schemaRef ds:uri="b7e36264-b76b-4546-857f-03fce5c6ba07"/>
    <ds:schemaRef ds:uri="http://purl.org/dc/elements/1.1/"/>
    <ds:schemaRef ds:uri="http://purl.org/dc/terms/"/>
    <ds:schemaRef ds:uri="http://schemas.microsoft.com/internal/obd"/>
    <ds:schemaRef ds:uri="http://schemas.microsoft.com/office/2006/documentManagement/types"/>
    <ds:schemaRef ds:uri="http://schemas.microsoft.com/office/2006/metadata/contentType"/>
    <ds:schemaRef ds:uri="http://schemas.microsoft.com/office/2006/metadata/properties"/>
    <ds:schemaRef ds:uri="http://schemas.microsoft.com/office/2006/metadata/properties/metaAttributes"/>
    <ds:schemaRef ds:uri="http://schemas.microsoft.com/office/infopath/2007/PartnerControls"/>
    <ds:schemaRef ds:uri="http://schemas.openxmlformats.org/package/2006/metadata/core-properties"/>
    <ds:schemaRef ds:uri="http://www.w3.org/2001/XMLSchema"/>
  </ds:schemaRefs>
</ds:datastoreItem>
</file>

<file path=customXml/itemProps3.xml><?xml version="1.0" encoding="utf-8"?>
<ds:datastoreItem xmlns:ds="http://schemas.openxmlformats.org/officeDocument/2006/customXml" ds:itemID="{CE43460B-CAAB-4207-AF96-83F12197F36D}">
  <ds:schemaRefs>
    <ds:schemaRef ds:uri="http://schemas.microsoft.com/sharepoint/v3/contenttype/form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PresentationFormat>Widescreen</PresentationFormat>
  <Slides>1</Slides>
  <Notes>0</Notes>
  <HiddenSlides>0</Hidden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2" baseType="lpstr">
      <vt:lpstr>Office Theme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Omar Dalagan</dc:creator>
  <cp:revision>1</cp:revision>
  <dcterms:created xsi:type="dcterms:W3CDTF">2023-05-18T03:59:33Z</dcterms:created>
  <dcterms:modified xsi:type="dcterms:W3CDTF">2023-08-01T06:23:59Z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0x0101004691BCA6D8AA77429955ABA0D02FE207</vt:lpwstr>
  </property>
  <property fmtid="{D5CDD505-2E9C-101B-9397-08002B2CF9AE}" pid="3" name="MediaServiceImageTags">
    <vt:lpwstr/>
  </property>
</Properties>
</file>