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9"/>
  </p:notesMasterIdLst>
  <p:sldIdLst>
    <p:sldId id="303" r:id="rId5"/>
    <p:sldId id="299" r:id="rId6"/>
    <p:sldId id="302" r:id="rId7"/>
    <p:sldId id="29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C709"/>
    <a:srgbClr val="1F5AAA"/>
    <a:srgbClr val="EF1C24"/>
    <a:srgbClr val="FED300"/>
    <a:srgbClr val="FDE54D"/>
    <a:srgbClr val="F3D835"/>
    <a:srgbClr val="095EAA"/>
    <a:srgbClr val="0A5AA3"/>
    <a:srgbClr val="0859A1"/>
    <a:srgbClr val="82A8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1FE9315-E802-CD43-A2CF-F3539B3570A3}" v="15" dt="2023-07-26T04:28:00.6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 snapToObjects="1">
      <p:cViewPr>
        <p:scale>
          <a:sx n="79" d="100"/>
          <a:sy n="79" d="100"/>
        </p:scale>
        <p:origin x="2400" y="11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90FFD1-E23A-8A42-9F11-9DC1F0A84D72}" type="datetimeFigureOut">
              <a:rPr lang="en-US" smtClean="0"/>
              <a:t>7/26/23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DA66FF-3FB2-DA42-A6CC-6C653353F6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739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17531A0-0B20-7C7B-8E7D-E38C1E3E96DD}"/>
              </a:ext>
            </a:extLst>
          </p:cNvPr>
          <p:cNvSpPr/>
          <p:nvPr userDrawn="1"/>
        </p:nvSpPr>
        <p:spPr>
          <a:xfrm>
            <a:off x="9261231" y="2684585"/>
            <a:ext cx="2790092" cy="39389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0C10A34-7614-7947-B2B4-7C4E4A19B7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235200"/>
            <a:ext cx="9144000" cy="2387600"/>
          </a:xfrm>
        </p:spPr>
        <p:txBody>
          <a:bodyPr anchor="t">
            <a:normAutofit/>
          </a:bodyPr>
          <a:lstStyle>
            <a:lvl1pPr algn="ctr">
              <a:defRPr sz="7200" b="1" i="0" spc="-150" baseline="0">
                <a:solidFill>
                  <a:srgbClr val="0A5AA3"/>
                </a:solidFill>
                <a:latin typeface="Avenir Next LT Pro" panose="020B0504020202020204" pitchFamily="34" charset="77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53958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child&#10;&#10;Description automatically generated">
            <a:extLst>
              <a:ext uri="{FF2B5EF4-FFF2-40B4-BE49-F238E27FC236}">
                <a16:creationId xmlns:a16="http://schemas.microsoft.com/office/drawing/2014/main" id="{8924713D-706A-1A87-2340-AB0D6BBA70E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246F3A4C-D80D-C287-32CB-DC7930A4F0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40738" y="2894806"/>
            <a:ext cx="8510523" cy="1068388"/>
          </a:xfrm>
        </p:spPr>
        <p:txBody>
          <a:bodyPr anchor="ctr" anchorCtr="0">
            <a:normAutofit/>
          </a:bodyPr>
          <a:lstStyle>
            <a:lvl1pPr marL="0" indent="0" algn="ctr">
              <a:buFontTx/>
              <a:buNone/>
              <a:defRPr sz="3500" b="0" i="0" baseline="0">
                <a:latin typeface="Avenir Next LT Pro" panose="020B0504020202020204" pitchFamily="34" charset="77"/>
              </a:defRPr>
            </a:lvl1pPr>
          </a:lstStyle>
          <a:p>
            <a:pPr lvl="0"/>
            <a:r>
              <a:rPr lang="en-GB" dirty="0"/>
              <a:t>Add content here</a:t>
            </a:r>
          </a:p>
        </p:txBody>
      </p:sp>
    </p:spTree>
    <p:extLst>
      <p:ext uri="{BB962C8B-B14F-4D97-AF65-F5344CB8AC3E}">
        <p14:creationId xmlns:p14="http://schemas.microsoft.com/office/powerpoint/2010/main" val="3976873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6AFE7-9D07-D443-8C6B-E6A90041B7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9769" y="2990230"/>
            <a:ext cx="5738432" cy="1310833"/>
          </a:xfrm>
        </p:spPr>
        <p:txBody>
          <a:bodyPr anchor="t" anchorCtr="0">
            <a:noAutofit/>
          </a:bodyPr>
          <a:lstStyle>
            <a:lvl1pPr algn="ctr">
              <a:defRPr sz="4400" b="1" i="0" spc="-150" baseline="0">
                <a:solidFill>
                  <a:srgbClr val="0A5AA3"/>
                </a:solidFill>
                <a:latin typeface="Avenir Next LT Pro Demi" panose="020B0504020202020204" pitchFamily="34" charset="77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D9809A-E241-F14F-B1B5-35737836FC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995423" y="1556417"/>
            <a:ext cx="3287210" cy="417846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0644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ripture r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hild&#10;&#10;Description automatically generated">
            <a:extLst>
              <a:ext uri="{FF2B5EF4-FFF2-40B4-BE49-F238E27FC236}">
                <a16:creationId xmlns:a16="http://schemas.microsoft.com/office/drawing/2014/main" id="{2EF68466-D4A8-6EB1-9C93-999E2C885DF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0A45683-8285-A549-910A-F5E8046323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71473" y="1727561"/>
            <a:ext cx="7649053" cy="3402878"/>
          </a:xfrm>
        </p:spPr>
        <p:txBody>
          <a:bodyPr anchor="ctr" anchorCtr="0">
            <a:normAutofit/>
          </a:bodyPr>
          <a:lstStyle>
            <a:lvl1pPr algn="ctr">
              <a:defRPr sz="4000" b="1" i="1" spc="-150" baseline="0">
                <a:solidFill>
                  <a:srgbClr val="1F5AAA"/>
                </a:solidFill>
                <a:latin typeface="Avenir Next LT Pro Demi" panose="020B0504020202020204" pitchFamily="34" charset="77"/>
              </a:defRPr>
            </a:lvl1pPr>
          </a:lstStyle>
          <a:p>
            <a:br>
              <a:rPr lang="en-GB" dirty="0"/>
            </a:br>
            <a:r>
              <a:rPr lang="en-GB" dirty="0"/>
              <a:t>Add scripture reading here</a:t>
            </a:r>
            <a:br>
              <a:rPr lang="en-GB" dirty="0"/>
            </a:br>
            <a:br>
              <a:rPr lang="en-GB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8727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child&#10;&#10;Description automatically generated">
            <a:extLst>
              <a:ext uri="{FF2B5EF4-FFF2-40B4-BE49-F238E27FC236}">
                <a16:creationId xmlns:a16="http://schemas.microsoft.com/office/drawing/2014/main" id="{D6D7A386-EEE7-F5AA-DC0C-E9628F1E9C2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194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child&#10;&#10;Description automatically generated">
            <a:extLst>
              <a:ext uri="{FF2B5EF4-FFF2-40B4-BE49-F238E27FC236}">
                <a16:creationId xmlns:a16="http://schemas.microsoft.com/office/drawing/2014/main" id="{D6D7A386-EEE7-F5AA-DC0C-E9628F1E9C2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9081751-3A29-53CC-FBAE-5E9E4388503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0865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6E714C-235F-494E-9F8C-ECC377D60E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33481"/>
            <a:ext cx="10025418" cy="1325563"/>
          </a:xfrm>
        </p:spPr>
        <p:txBody>
          <a:bodyPr>
            <a:normAutofit/>
          </a:bodyPr>
          <a:lstStyle>
            <a:lvl1pPr algn="l">
              <a:defRPr sz="4400" b="1" i="0" spc="-150" baseline="0">
                <a:solidFill>
                  <a:srgbClr val="0A5AA3"/>
                </a:solidFill>
                <a:latin typeface="Avenir Next LT Pro Demi" panose="020B0504020202020204" pitchFamily="34" charset="77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780647-2CB2-4E4E-BA81-A05A60E665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59044"/>
            <a:ext cx="10025418" cy="4351338"/>
          </a:xfrm>
        </p:spPr>
        <p:txBody>
          <a:bodyPr/>
          <a:lstStyle>
            <a:lvl1pPr marL="0" indent="0">
              <a:buNone/>
              <a:defRPr b="0" i="0" baseline="0">
                <a:latin typeface="Avenir Next LT Pro" panose="020B0504020202020204" pitchFamily="34" charset="77"/>
              </a:defRPr>
            </a:lvl1pPr>
            <a:lvl2pPr marL="457200" indent="0">
              <a:buNone/>
              <a:defRPr b="0" i="0" baseline="0">
                <a:latin typeface="Avenir Next LT Pro" panose="020B0504020202020204" pitchFamily="34" charset="77"/>
              </a:defRPr>
            </a:lvl2pPr>
            <a:lvl3pPr marL="914400" indent="0">
              <a:buNone/>
              <a:defRPr b="0" i="0" baseline="0">
                <a:latin typeface="Avenir Next LT Pro" panose="020B0504020202020204" pitchFamily="34" charset="77"/>
              </a:defRPr>
            </a:lvl3pPr>
            <a:lvl4pPr marL="1371600" indent="0">
              <a:buNone/>
              <a:defRPr b="0" i="0" baseline="0">
                <a:latin typeface="Avenir Next LT Pro" panose="020B0504020202020204" pitchFamily="34" charset="77"/>
              </a:defRPr>
            </a:lvl4pPr>
            <a:lvl5pPr marL="1828800" indent="0">
              <a:buNone/>
              <a:defRPr b="0" i="0" baseline="0">
                <a:latin typeface="Avenir Next LT Pro" panose="020B0504020202020204" pitchFamily="34" charset="77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5652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8B278BA-2A70-B442-8CFB-660B4CAAA4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9DF2FA-725B-C540-813A-075809B531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3A260E-228E-B54B-B7F4-20744580EB2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631B07-F52B-C440-93FB-A5A1B147D61D}" type="datetimeFigureOut">
              <a:rPr lang="en-US" smtClean="0"/>
              <a:t>7/26/23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E8FCAF7-6E55-AC68-5C84-71C5F67BFE2A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670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9" r:id="rId2"/>
    <p:sldLayoutId id="2147483657" r:id="rId3"/>
    <p:sldLayoutId id="2147483654" r:id="rId4"/>
    <p:sldLayoutId id="2147483655" r:id="rId5"/>
    <p:sldLayoutId id="2147483660" r:id="rId6"/>
    <p:sldLayoutId id="2147483650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>
            <a:extLst>
              <a:ext uri="{FF2B5EF4-FFF2-40B4-BE49-F238E27FC236}">
                <a16:creationId xmlns:a16="http://schemas.microsoft.com/office/drawing/2014/main" id="{1AC90E95-B035-5F8E-0A51-7F2EA379CC2C}"/>
              </a:ext>
            </a:extLst>
          </p:cNvPr>
          <p:cNvSpPr txBox="1">
            <a:spLocks/>
          </p:cNvSpPr>
          <p:nvPr/>
        </p:nvSpPr>
        <p:spPr>
          <a:xfrm>
            <a:off x="1068995" y="3804057"/>
            <a:ext cx="5547643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2500" b="1" dirty="0">
                <a:solidFill>
                  <a:srgbClr val="FEC709"/>
                </a:solidFill>
                <a:effectLst/>
                <a:latin typeface="Avenir Next LT Pro Demi" panose="020B0504020202020204" pitchFamily="34" charset="77"/>
                <a:ea typeface="Avenir Next LT Pro" panose="020B0504020202020204" pitchFamily="34" charset="77"/>
                <a:cs typeface="Avenir Next LT Pro" panose="020B0504020202020204" pitchFamily="34" charset="77"/>
              </a:rPr>
              <a:t>Wednesdays from 4pm, for ages 7+.</a:t>
            </a:r>
            <a:endParaRPr lang="en-AU" sz="2500" b="1" dirty="0">
              <a:solidFill>
                <a:srgbClr val="FEC709"/>
              </a:solidFill>
              <a:effectLst/>
              <a:latin typeface="Avenir Next LT Pro Demi" panose="020B0504020202020204" pitchFamily="34" charset="77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fontAlgn="base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2400" dirty="0">
                <a:solidFill>
                  <a:schemeClr val="bg1"/>
                </a:solidFill>
                <a:effectLst/>
                <a:latin typeface="Avenir Next LT Pro Light" panose="020B0304020202020204" pitchFamily="34" charset="77"/>
                <a:ea typeface="Avenir Next LT Pro" panose="020B0504020202020204" pitchFamily="34" charset="77"/>
                <a:cs typeface="Avenir Next LT Pro" panose="020B0504020202020204" pitchFamily="34" charset="77"/>
              </a:rPr>
              <a:t>Talk to XYZ for more details or pick up a flyer at the front desk.</a:t>
            </a:r>
            <a:endParaRPr lang="en-AU" sz="2400" dirty="0">
              <a:solidFill>
                <a:schemeClr val="bg1"/>
              </a:solidFill>
              <a:effectLst/>
              <a:latin typeface="Avenir Next LT Pro Light" panose="020B0304020202020204" pitchFamily="34" charset="77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E7F8FA-3162-A1C5-15DA-57EFC0727929}"/>
              </a:ext>
            </a:extLst>
          </p:cNvPr>
          <p:cNvSpPr txBox="1">
            <a:spLocks/>
          </p:cNvSpPr>
          <p:nvPr/>
        </p:nvSpPr>
        <p:spPr>
          <a:xfrm>
            <a:off x="1068995" y="3250325"/>
            <a:ext cx="7748434" cy="7496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2000" dirty="0">
                <a:solidFill>
                  <a:schemeClr val="bg1"/>
                </a:solidFill>
                <a:effectLst/>
                <a:latin typeface="Avenir Next LT Pro Light" panose="020B0304020202020204" pitchFamily="34" charset="77"/>
                <a:ea typeface="Avenir Next LT Pro" panose="020B0504020202020204" pitchFamily="34" charset="77"/>
                <a:cs typeface="Avenir Next LT Pro" panose="020B0504020202020204" pitchFamily="34" charset="77"/>
              </a:rPr>
              <a:t>At Junior Soldiers, children learn how to grow more like Jesus. </a:t>
            </a:r>
            <a:endParaRPr lang="en-AU" sz="2000" dirty="0">
              <a:solidFill>
                <a:schemeClr val="bg1"/>
              </a:solidFill>
              <a:effectLst/>
              <a:latin typeface="Avenir Next LT Pro Light" panose="020B0304020202020204" pitchFamily="34" charset="77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62785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269912-D2DD-F38F-18E3-5D7F5028A7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235200"/>
            <a:ext cx="9144000" cy="2387600"/>
          </a:xfrm>
        </p:spPr>
        <p:txBody>
          <a:bodyPr anchor="ctr">
            <a:normAutofit/>
          </a:bodyPr>
          <a:lstStyle/>
          <a:p>
            <a:endParaRPr lang="en-US" dirty="0">
              <a:solidFill>
                <a:srgbClr val="EF1C2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3419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45E7B-0DAD-38EF-8013-4F7943B58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FFC5F7-8CC7-AA38-E8A7-7BEC7D35B6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08485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C062B9-109C-F7EC-0C08-04603D9ADF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821346"/>
            <a:ext cx="7959969" cy="340287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4107965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vert="horz" lIns="91440" tIns="45720" rIns="91440" bIns="45720" rtlCol="0" anchor="ctr" anchorCtr="0">
        <a:normAutofit/>
      </a:bodyPr>
      <a:lstStyle>
        <a:defPPr algn="l">
          <a:defRPr sz="24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91BCA6D8AA77429955ABA0D02FE207" ma:contentTypeVersion="20" ma:contentTypeDescription="Create a new document." ma:contentTypeScope="" ma:versionID="f70e2e09d1007059d32a47589f3f3b78">
  <xsd:schema xmlns:xsd="http://www.w3.org/2001/XMLSchema" xmlns:xs="http://www.w3.org/2001/XMLSchema" xmlns:p="http://schemas.microsoft.com/office/2006/metadata/properties" xmlns:ns2="b7e36264-b76b-4546-857f-03fce5c6ba07" xmlns:ns3="7357dd1f-699d-4d79-9a3b-b8d4e997a419" targetNamespace="http://schemas.microsoft.com/office/2006/metadata/properties" ma:root="true" ma:fieldsID="7bca89af60e69dba2f309e4add420577" ns2:_="" ns3:_="">
    <xsd:import namespace="b7e36264-b76b-4546-857f-03fce5c6ba07"/>
    <xsd:import namespace="7357dd1f-699d-4d79-9a3b-b8d4e997a4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36264-b76b-4546-857f-03fce5c6ba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7dd1f-699d-4d79-9a3b-b8d4e997a41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cb8e0b-d03d-43de-868a-406d95f9eb84}" ma:internalName="TaxCatchAll" ma:showField="CatchAllData" ma:web="7357dd1f-699d-4d79-9a3b-b8d4e997a4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Flow_SignoffStatus xmlns="b7e36264-b76b-4546-857f-03fce5c6ba07" xsi:nil="true"/>
    <TaxCatchAll xmlns="7357dd1f-699d-4d79-9a3b-b8d4e997a419" xsi:nil="true"/>
    <lcf76f155ced4ddcb4097134ff3c332f xmlns="b7e36264-b76b-4546-857f-03fce5c6ba0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481CFF8-9713-4968-A309-8A55FDC61CD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33EF0D1-73C0-448B-87C1-56C98F9C8C27}"/>
</file>

<file path=customXml/itemProps3.xml><?xml version="1.0" encoding="utf-8"?>
<ds:datastoreItem xmlns:ds="http://schemas.openxmlformats.org/officeDocument/2006/customXml" ds:itemID="{B6559F7E-E945-4897-804E-94EB3362B83C}">
  <ds:schemaRefs>
    <ds:schemaRef ds:uri="http://purl.org/dc/terms/"/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purl.org/dc/dcmitype/"/>
    <ds:schemaRef ds:uri="7357dd1f-699d-4d79-9a3b-b8d4e997a419"/>
    <ds:schemaRef ds:uri="b7e36264-b76b-4546-857f-03fce5c6ba07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944</TotalTime>
  <Words>37</Words>
  <Application>Microsoft Macintosh PowerPoint</Application>
  <PresentationFormat>Widescreen</PresentationFormat>
  <Paragraphs>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Avenir Next LT Pro</vt:lpstr>
      <vt:lpstr>Avenir Next LT Pro Demi</vt:lpstr>
      <vt:lpstr>Avenir Next LT Pro Light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Sunday XX Month</dc:title>
  <dc:creator>Emma Park</dc:creator>
  <cp:lastModifiedBy>Kelly Dos Santos</cp:lastModifiedBy>
  <cp:revision>3</cp:revision>
  <dcterms:created xsi:type="dcterms:W3CDTF">2021-07-12T06:00:29Z</dcterms:created>
  <dcterms:modified xsi:type="dcterms:W3CDTF">2023-07-26T04:28:10Z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0x0101004691BCA6D8AA77429955ABA0D02FE207</vt:lpwstr>
  </property>
  <property fmtid="{D5CDD505-2E9C-101B-9397-08002B2CF9AE}" pid="3" name="MediaServiceImageTags">
    <vt:lpwstr/>
  </property>
  <property fmtid="{D5CDD505-2E9C-101B-9397-08002B2CF9AE}" pid="4" name="_ExtendedDescription">
    <vt:lpwstr/>
  </property>
</Properties>
</file>