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  <p:sldMasterId id="2147483660" r:id="rId5"/>
    <p:sldMasterId id="2147483672" r:id="rId6"/>
  </p:sldMasterIdLst>
  <p:notesMasterIdLst>
    <p:notesMasterId r:id="rId18"/>
  </p:notesMasterIdLst>
  <p:handoutMasterIdLst>
    <p:handoutMasterId r:id="rId19"/>
  </p:handoutMasterIdLst>
  <p:sldIdLst>
    <p:sldId id="279" r:id="rId7"/>
    <p:sldId id="257" r:id="rId8"/>
    <p:sldId id="267" r:id="rId9"/>
    <p:sldId id="266" r:id="rId10"/>
    <p:sldId id="259" r:id="rId11"/>
    <p:sldId id="260" r:id="rId12"/>
    <p:sldId id="268" r:id="rId13"/>
    <p:sldId id="269" r:id="rId14"/>
    <p:sldId id="270" r:id="rId15"/>
    <p:sldId id="271" r:id="rId16"/>
    <p:sldId id="27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4F8B"/>
    <a:srgbClr val="223279"/>
    <a:srgbClr val="2A2D79"/>
    <a:srgbClr val="4D4A8B"/>
    <a:srgbClr val="414141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91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200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68" d="100"/>
          <a:sy n="168" d="100"/>
        </p:scale>
        <p:origin x="6632" y="21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5E81A8A-067F-9E3E-0097-451528FA7DF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D6EDD2-5FB8-9F6B-215C-3C7C4E0EB45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588139-6E39-994C-8151-923C36E69131}" type="datetimeFigureOut">
              <a:rPr lang="en-US" smtClean="0"/>
              <a:t>10/5/23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ABD097-7500-A7FF-D626-FD4D6497B6F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8C3561-BB16-852D-CCA1-A231DC1B7A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BE76C-1565-1945-9915-1A3D935188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9535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0DFBD9-F048-894A-B91D-2DBEADA3EAB2}" type="datetimeFigureOut">
              <a:rPr lang="en-US" smtClean="0"/>
              <a:t>10/5/23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123114-9663-3148-BC1F-7A29E9DAA8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707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ue shield with black background&#10;&#10;Description automatically generated">
            <a:extLst>
              <a:ext uri="{FF2B5EF4-FFF2-40B4-BE49-F238E27FC236}">
                <a16:creationId xmlns:a16="http://schemas.microsoft.com/office/drawing/2014/main" id="{559A7393-0C4C-5FC6-1E1D-CFF57999E6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25" r="38994"/>
          <a:stretch/>
        </p:blipFill>
        <p:spPr>
          <a:xfrm>
            <a:off x="9486939" y="0"/>
            <a:ext cx="2705061" cy="3800898"/>
          </a:xfrm>
          <a:prstGeom prst="rect">
            <a:avLst/>
          </a:prstGeom>
        </p:spPr>
      </p:pic>
      <p:pic>
        <p:nvPicPr>
          <p:cNvPr id="4" name="Picture 3" descr="The Salvation Army Australia Believe in Good Red Shield logo.">
            <a:extLst>
              <a:ext uri="{FF2B5EF4-FFF2-40B4-BE49-F238E27FC236}">
                <a16:creationId xmlns:a16="http://schemas.microsoft.com/office/drawing/2014/main" id="{D4F23ED2-220D-28FE-7310-B7BE9FC6D3D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615" y="5793857"/>
            <a:ext cx="1326723" cy="97648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1601" y="1357406"/>
            <a:ext cx="4850966" cy="3071900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GB" dirty="0"/>
              <a:t>Click to edit section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4589463"/>
            <a:ext cx="4850967" cy="160687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52F180-8DBB-2147-924E-D1DCD8A88699}"/>
              </a:ext>
            </a:extLst>
          </p:cNvPr>
          <p:cNvCxnSpPr/>
          <p:nvPr userDrawn="1"/>
        </p:nvCxnSpPr>
        <p:spPr>
          <a:xfrm>
            <a:off x="736020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 descr="A person shaking hands with another person&#10;&#10;Description automatically generated">
            <a:extLst>
              <a:ext uri="{FF2B5EF4-FFF2-40B4-BE49-F238E27FC236}">
                <a16:creationId xmlns:a16="http://schemas.microsoft.com/office/drawing/2014/main" id="{0013AAAA-66B8-F27E-9D41-E459A2D53ED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02" t="2647" r="9919" b="1750"/>
          <a:stretch/>
        </p:blipFill>
        <p:spPr>
          <a:xfrm>
            <a:off x="5976868" y="527178"/>
            <a:ext cx="5566258" cy="5858555"/>
          </a:xfrm>
          <a:custGeom>
            <a:avLst/>
            <a:gdLst>
              <a:gd name="connsiteX0" fmla="*/ 1405593 w 5566258"/>
              <a:gd name="connsiteY0" fmla="*/ 96 h 5858555"/>
              <a:gd name="connsiteX1" fmla="*/ 1449891 w 5566258"/>
              <a:gd name="connsiteY1" fmla="*/ 7363 h 5858555"/>
              <a:gd name="connsiteX2" fmla="*/ 1593377 w 5566258"/>
              <a:gd name="connsiteY2" fmla="*/ 112316 h 5858555"/>
              <a:gd name="connsiteX3" fmla="*/ 1651608 w 5566258"/>
              <a:gd name="connsiteY3" fmla="*/ 163174 h 5858555"/>
              <a:gd name="connsiteX4" fmla="*/ 2332150 w 5566258"/>
              <a:gd name="connsiteY4" fmla="*/ 571924 h 5858555"/>
              <a:gd name="connsiteX5" fmla="*/ 2464826 w 5566258"/>
              <a:gd name="connsiteY5" fmla="*/ 613473 h 5858555"/>
              <a:gd name="connsiteX6" fmla="*/ 3358163 w 5566258"/>
              <a:gd name="connsiteY6" fmla="*/ 552903 h 5858555"/>
              <a:gd name="connsiteX7" fmla="*/ 3553665 w 5566258"/>
              <a:gd name="connsiteY7" fmla="*/ 513647 h 5858555"/>
              <a:gd name="connsiteX8" fmla="*/ 3678235 w 5566258"/>
              <a:gd name="connsiteY8" fmla="*/ 669052 h 5858555"/>
              <a:gd name="connsiteX9" fmla="*/ 4324189 w 5566258"/>
              <a:gd name="connsiteY9" fmla="*/ 1288653 h 5858555"/>
              <a:gd name="connsiteX10" fmla="*/ 4452137 w 5566258"/>
              <a:gd name="connsiteY10" fmla="*/ 1341803 h 5858555"/>
              <a:gd name="connsiteX11" fmla="*/ 5236576 w 5566258"/>
              <a:gd name="connsiteY11" fmla="*/ 1465508 h 5858555"/>
              <a:gd name="connsiteX12" fmla="*/ 5313858 w 5566258"/>
              <a:gd name="connsiteY12" fmla="*/ 1464024 h 5858555"/>
              <a:gd name="connsiteX13" fmla="*/ 5491255 w 5566258"/>
              <a:gd name="connsiteY13" fmla="*/ 1475760 h 5858555"/>
              <a:gd name="connsiteX14" fmla="*/ 5555972 w 5566258"/>
              <a:gd name="connsiteY14" fmla="*/ 1534847 h 5858555"/>
              <a:gd name="connsiteX15" fmla="*/ 5398706 w 5566258"/>
              <a:gd name="connsiteY15" fmla="*/ 1862386 h 5858555"/>
              <a:gd name="connsiteX16" fmla="*/ 5014458 w 5566258"/>
              <a:gd name="connsiteY16" fmla="*/ 2745717 h 5858555"/>
              <a:gd name="connsiteX17" fmla="*/ 4888672 w 5566258"/>
              <a:gd name="connsiteY17" fmla="*/ 3351288 h 5858555"/>
              <a:gd name="connsiteX18" fmla="*/ 4567519 w 5566258"/>
              <a:gd name="connsiteY18" fmla="*/ 4693012 h 5858555"/>
              <a:gd name="connsiteX19" fmla="*/ 4119094 w 5566258"/>
              <a:gd name="connsiteY19" fmla="*/ 5322865 h 5858555"/>
              <a:gd name="connsiteX20" fmla="*/ 2758146 w 5566258"/>
              <a:gd name="connsiteY20" fmla="*/ 5663624 h 5858555"/>
              <a:gd name="connsiteX21" fmla="*/ 2486038 w 5566258"/>
              <a:gd name="connsiteY21" fmla="*/ 5666997 h 5858555"/>
              <a:gd name="connsiteX22" fmla="*/ 1861972 w 5566258"/>
              <a:gd name="connsiteY22" fmla="*/ 5808238 h 5858555"/>
              <a:gd name="connsiteX23" fmla="*/ 1609184 w 5566258"/>
              <a:gd name="connsiteY23" fmla="*/ 5848304 h 5858555"/>
              <a:gd name="connsiteX24" fmla="*/ 1440974 w 5566258"/>
              <a:gd name="connsiteY24" fmla="*/ 5654856 h 5858555"/>
              <a:gd name="connsiteX25" fmla="*/ 1053753 w 5566258"/>
              <a:gd name="connsiteY25" fmla="*/ 5146549 h 5858555"/>
              <a:gd name="connsiteX26" fmla="*/ 847443 w 5566258"/>
              <a:gd name="connsiteY26" fmla="*/ 4969424 h 5858555"/>
              <a:gd name="connsiteX27" fmla="*/ 23822 w 5566258"/>
              <a:gd name="connsiteY27" fmla="*/ 3832614 h 5858555"/>
              <a:gd name="connsiteX28" fmla="*/ 85972 w 5566258"/>
              <a:gd name="connsiteY28" fmla="*/ 3065568 h 5858555"/>
              <a:gd name="connsiteX29" fmla="*/ 703958 w 5566258"/>
              <a:gd name="connsiteY29" fmla="*/ 1830819 h 5858555"/>
              <a:gd name="connsiteX30" fmla="*/ 997548 w 5566258"/>
              <a:gd name="connsiteY30" fmla="*/ 1286224 h 5858555"/>
              <a:gd name="connsiteX31" fmla="*/ 1271818 w 5566258"/>
              <a:gd name="connsiteY31" fmla="*/ 362962 h 5858555"/>
              <a:gd name="connsiteX32" fmla="*/ 1362206 w 5566258"/>
              <a:gd name="connsiteY32" fmla="*/ 11141 h 5858555"/>
              <a:gd name="connsiteX33" fmla="*/ 1405593 w 5566258"/>
              <a:gd name="connsiteY33" fmla="*/ 96 h 5858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5566258" h="5858555">
                <a:moveTo>
                  <a:pt x="1405593" y="96"/>
                </a:moveTo>
                <a:cubicBezTo>
                  <a:pt x="1420134" y="-528"/>
                  <a:pt x="1434827" y="1900"/>
                  <a:pt x="1449891" y="7363"/>
                </a:cubicBezTo>
                <a:cubicBezTo>
                  <a:pt x="1491235" y="22337"/>
                  <a:pt x="1534064" y="60110"/>
                  <a:pt x="1593377" y="112316"/>
                </a:cubicBezTo>
                <a:cubicBezTo>
                  <a:pt x="1610941" y="127965"/>
                  <a:pt x="1630261" y="144962"/>
                  <a:pt x="1651608" y="163174"/>
                </a:cubicBezTo>
                <a:cubicBezTo>
                  <a:pt x="1922906" y="395204"/>
                  <a:pt x="2171506" y="513512"/>
                  <a:pt x="2332150" y="571924"/>
                </a:cubicBezTo>
                <a:cubicBezTo>
                  <a:pt x="2377546" y="588382"/>
                  <a:pt x="2422132" y="602411"/>
                  <a:pt x="2464826" y="613473"/>
                </a:cubicBezTo>
                <a:cubicBezTo>
                  <a:pt x="2934868" y="726790"/>
                  <a:pt x="3199681" y="617655"/>
                  <a:pt x="3358163" y="552903"/>
                </a:cubicBezTo>
                <a:cubicBezTo>
                  <a:pt x="3401938" y="534961"/>
                  <a:pt x="3491650" y="491118"/>
                  <a:pt x="3553665" y="513647"/>
                </a:cubicBezTo>
                <a:cubicBezTo>
                  <a:pt x="3606628" y="532937"/>
                  <a:pt x="3636622" y="590001"/>
                  <a:pt x="3678235" y="669052"/>
                </a:cubicBezTo>
                <a:cubicBezTo>
                  <a:pt x="3757679" y="820276"/>
                  <a:pt x="3890761" y="1073485"/>
                  <a:pt x="4324189" y="1288653"/>
                </a:cubicBezTo>
                <a:cubicBezTo>
                  <a:pt x="4363505" y="1307404"/>
                  <a:pt x="4406740" y="1325345"/>
                  <a:pt x="4452137" y="1341803"/>
                </a:cubicBezTo>
                <a:cubicBezTo>
                  <a:pt x="4612916" y="1400216"/>
                  <a:pt x="4879349" y="1469150"/>
                  <a:pt x="5236576" y="1465508"/>
                </a:cubicBezTo>
                <a:cubicBezTo>
                  <a:pt x="5264543" y="1465238"/>
                  <a:pt x="5290349" y="1464563"/>
                  <a:pt x="5313858" y="1464024"/>
                </a:cubicBezTo>
                <a:cubicBezTo>
                  <a:pt x="5392762" y="1462135"/>
                  <a:pt x="5449912" y="1460786"/>
                  <a:pt x="5491255" y="1475760"/>
                </a:cubicBezTo>
                <a:cubicBezTo>
                  <a:pt x="5521385" y="1486687"/>
                  <a:pt x="5542461" y="1505978"/>
                  <a:pt x="5555972" y="1534847"/>
                </a:cubicBezTo>
                <a:cubicBezTo>
                  <a:pt x="5590020" y="1607693"/>
                  <a:pt x="5540030" y="1711837"/>
                  <a:pt x="5398706" y="1862386"/>
                </a:cubicBezTo>
                <a:cubicBezTo>
                  <a:pt x="5304941" y="1962213"/>
                  <a:pt x="5135650" y="2319970"/>
                  <a:pt x="5014458" y="2745717"/>
                </a:cubicBezTo>
                <a:cubicBezTo>
                  <a:pt x="4972304" y="2893704"/>
                  <a:pt x="4933528" y="3105768"/>
                  <a:pt x="4888672" y="3351288"/>
                </a:cubicBezTo>
                <a:cubicBezTo>
                  <a:pt x="4813416" y="3762870"/>
                  <a:pt x="4719921" y="4274955"/>
                  <a:pt x="4567519" y="4693012"/>
                </a:cubicBezTo>
                <a:cubicBezTo>
                  <a:pt x="4508882" y="4837356"/>
                  <a:pt x="4322838" y="5179870"/>
                  <a:pt x="4119094" y="5322865"/>
                </a:cubicBezTo>
                <a:cubicBezTo>
                  <a:pt x="3697556" y="5677924"/>
                  <a:pt x="3154555" y="5669695"/>
                  <a:pt x="2758146" y="5663624"/>
                </a:cubicBezTo>
                <a:cubicBezTo>
                  <a:pt x="2651546" y="5662006"/>
                  <a:pt x="2559537" y="5660657"/>
                  <a:pt x="2486038" y="5666997"/>
                </a:cubicBezTo>
                <a:cubicBezTo>
                  <a:pt x="2179072" y="5693572"/>
                  <a:pt x="1995865" y="5759809"/>
                  <a:pt x="1861972" y="5808238"/>
                </a:cubicBezTo>
                <a:cubicBezTo>
                  <a:pt x="1752399" y="5847764"/>
                  <a:pt x="1680116" y="5874070"/>
                  <a:pt x="1609184" y="5848304"/>
                </a:cubicBezTo>
                <a:cubicBezTo>
                  <a:pt x="1527579" y="5818626"/>
                  <a:pt x="1482317" y="5723925"/>
                  <a:pt x="1440974" y="5654856"/>
                </a:cubicBezTo>
                <a:cubicBezTo>
                  <a:pt x="1367475" y="5533175"/>
                  <a:pt x="1271683" y="5363740"/>
                  <a:pt x="1053753" y="5146549"/>
                </a:cubicBezTo>
                <a:cubicBezTo>
                  <a:pt x="1001466" y="5094612"/>
                  <a:pt x="930129" y="5036605"/>
                  <a:pt x="847443" y="4969424"/>
                </a:cubicBezTo>
                <a:cubicBezTo>
                  <a:pt x="539936" y="4719588"/>
                  <a:pt x="118668" y="4377479"/>
                  <a:pt x="23822" y="3832614"/>
                </a:cubicBezTo>
                <a:cubicBezTo>
                  <a:pt x="-39544" y="3594649"/>
                  <a:pt x="38278" y="3212879"/>
                  <a:pt x="85972" y="3065568"/>
                </a:cubicBezTo>
                <a:cubicBezTo>
                  <a:pt x="238644" y="2646700"/>
                  <a:pt x="496701" y="2194242"/>
                  <a:pt x="703958" y="1830819"/>
                </a:cubicBezTo>
                <a:cubicBezTo>
                  <a:pt x="827717" y="1613899"/>
                  <a:pt x="934588" y="1426656"/>
                  <a:pt x="997548" y="1286224"/>
                </a:cubicBezTo>
                <a:cubicBezTo>
                  <a:pt x="1178729" y="882331"/>
                  <a:pt x="1279385" y="499617"/>
                  <a:pt x="1271818" y="362962"/>
                </a:cubicBezTo>
                <a:cubicBezTo>
                  <a:pt x="1260469" y="156969"/>
                  <a:pt x="1289247" y="45136"/>
                  <a:pt x="1362206" y="11141"/>
                </a:cubicBezTo>
                <a:cubicBezTo>
                  <a:pt x="1376663" y="4396"/>
                  <a:pt x="1391052" y="720"/>
                  <a:pt x="1405593" y="9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703013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C54D95-77B2-B0AF-E7DD-99B024229A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00" r="40486"/>
          <a:stretch/>
        </p:blipFill>
        <p:spPr>
          <a:xfrm>
            <a:off x="9486939" y="0"/>
            <a:ext cx="2705061" cy="3895491"/>
          </a:xfrm>
          <a:prstGeom prst="rect">
            <a:avLst/>
          </a:prstGeom>
        </p:spPr>
      </p:pic>
      <p:pic>
        <p:nvPicPr>
          <p:cNvPr id="4" name="Picture 3" descr="The Salvation Army Australia Believe in Good Red Shield logo.">
            <a:extLst>
              <a:ext uri="{FF2B5EF4-FFF2-40B4-BE49-F238E27FC236}">
                <a16:creationId xmlns:a16="http://schemas.microsoft.com/office/drawing/2014/main" id="{D4F23ED2-220D-28FE-7310-B7BE9FC6D3D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4615" y="5793857"/>
            <a:ext cx="1326723" cy="97648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1600" y="1576568"/>
            <a:ext cx="10219289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GB" dirty="0"/>
              <a:t>Click to edit section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4589463"/>
            <a:ext cx="10219289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4052F180-8DBB-2147-924E-D1DCD8A88699}"/>
              </a:ext>
            </a:extLst>
          </p:cNvPr>
          <p:cNvCxnSpPr/>
          <p:nvPr userDrawn="1"/>
        </p:nvCxnSpPr>
        <p:spPr>
          <a:xfrm>
            <a:off x="736020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A blue shield with black background&#10;&#10;Description automatically generated">
            <a:extLst>
              <a:ext uri="{FF2B5EF4-FFF2-40B4-BE49-F238E27FC236}">
                <a16:creationId xmlns:a16="http://schemas.microsoft.com/office/drawing/2014/main" id="{0F79512B-87F0-D4B9-2492-28C1087EF0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625" r="38994"/>
          <a:stretch/>
        </p:blipFill>
        <p:spPr>
          <a:xfrm>
            <a:off x="9486939" y="0"/>
            <a:ext cx="2705061" cy="380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611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0435B46-8797-2DD3-6A6D-B632EECD08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71"/>
          <a:stretch/>
        </p:blipFill>
        <p:spPr>
          <a:xfrm>
            <a:off x="0" y="2509036"/>
            <a:ext cx="1180083" cy="381961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3231A8-C113-96FD-8E64-239567C07B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461" r="35617"/>
          <a:stretch/>
        </p:blipFill>
        <p:spPr>
          <a:xfrm>
            <a:off x="9437979" y="0"/>
            <a:ext cx="2754021" cy="299675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2085F03-144D-4A8E-9D11-020DEF8F6E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57957"/>
            <a:ext cx="9144000" cy="173032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22993DB-96C8-4D2F-8549-32418F6C5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727649"/>
            <a:ext cx="9144000" cy="125168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AU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79948CA-15C2-4A4A-8B22-A8AA17B640D2}"/>
              </a:ext>
            </a:extLst>
          </p:cNvPr>
          <p:cNvCxnSpPr/>
          <p:nvPr userDrawn="1"/>
        </p:nvCxnSpPr>
        <p:spPr>
          <a:xfrm>
            <a:off x="4652920" y="2631982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The Salvation Army Australia Believe in Good Red Shield logo.">
            <a:extLst>
              <a:ext uri="{FF2B5EF4-FFF2-40B4-BE49-F238E27FC236}">
                <a16:creationId xmlns:a16="http://schemas.microsoft.com/office/drawing/2014/main" id="{80EB6163-0629-7861-771E-5D663E01BC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880" y="5196313"/>
            <a:ext cx="1874240" cy="1379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7027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A8017C7-B05D-D64E-96E3-51366030F5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59477"/>
            <a:ext cx="9144000" cy="2387600"/>
          </a:xfrm>
        </p:spPr>
        <p:txBody>
          <a:bodyPr lIns="90000" anchor="b">
            <a:normAutofit/>
          </a:bodyPr>
          <a:lstStyle>
            <a:lvl1pPr algn="ctr"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328DF4E-FF52-7743-977C-4EB0CE0110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286450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41414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AU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B9F85C7-2764-D045-9E7F-BC6A90868DA8}"/>
              </a:ext>
            </a:extLst>
          </p:cNvPr>
          <p:cNvCxnSpPr/>
          <p:nvPr userDrawn="1"/>
        </p:nvCxnSpPr>
        <p:spPr>
          <a:xfrm>
            <a:off x="4652920" y="3190782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14394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38939-8BCA-4A48-977C-4AEF72ED0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168489" cy="1324800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00400-E807-40A7-9671-CD762F43F0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0" y="1825625"/>
            <a:ext cx="10168489" cy="4351338"/>
          </a:xfrm>
        </p:spPr>
        <p:txBody>
          <a:bodyPr lIns="90000" numCol="1" spcCol="288000"/>
          <a:lstStyle>
            <a:lvl1pPr>
              <a:defRPr sz="2400"/>
            </a:lvl1pPr>
            <a:lvl2pPr>
              <a:defRPr sz="2200"/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1847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FC843-CC10-4297-9633-2E01492B1B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1576568"/>
            <a:ext cx="10157200" cy="2852737"/>
          </a:xfrm>
        </p:spPr>
        <p:txBody>
          <a:bodyPr anchor="b">
            <a:normAutofit/>
          </a:bodyPr>
          <a:lstStyle>
            <a:lvl1pPr>
              <a:defRPr sz="4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B8771-11D5-4704-B4D6-C5C70CF414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4589463"/>
            <a:ext cx="101572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41414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64D0EDB-A42B-2942-AD8C-5C410CD624FF}"/>
              </a:ext>
            </a:extLst>
          </p:cNvPr>
          <p:cNvCxnSpPr>
            <a:cxnSpLocks/>
          </p:cNvCxnSpPr>
          <p:nvPr userDrawn="1"/>
        </p:nvCxnSpPr>
        <p:spPr>
          <a:xfrm>
            <a:off x="744652" y="4469165"/>
            <a:ext cx="2888856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9983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93128-8628-4F17-B1A5-6F9684D4A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136829" cy="1325563"/>
          </a:xfrm>
        </p:spPr>
        <p:txBody>
          <a:bodyPr anchor="b" anchorCtr="0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9390D-0FFF-4842-AF9F-6B8BC9A7F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1" y="1681163"/>
            <a:ext cx="4919156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rgbClr val="3A4F8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9A96B1-0D2C-4C18-AA84-21DB84664D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1601" y="2505075"/>
            <a:ext cx="4919156" cy="3684588"/>
          </a:xfrm>
        </p:spPr>
        <p:txBody>
          <a:bodyPr/>
          <a:lstStyle>
            <a:lvl1pPr>
              <a:defRPr sz="2400">
                <a:solidFill>
                  <a:srgbClr val="414141"/>
                </a:solidFill>
              </a:defRPr>
            </a:lvl1pPr>
            <a:lvl2pPr>
              <a:defRPr sz="2200">
                <a:solidFill>
                  <a:srgbClr val="414141"/>
                </a:solidFill>
              </a:defRPr>
            </a:lvl2pPr>
            <a:lvl3pPr>
              <a:defRPr>
                <a:solidFill>
                  <a:srgbClr val="414141"/>
                </a:solidFill>
              </a:defRPr>
            </a:lvl3pPr>
            <a:lvl4pPr>
              <a:defRPr>
                <a:solidFill>
                  <a:srgbClr val="414141"/>
                </a:solidFill>
              </a:defRPr>
            </a:lvl4pPr>
            <a:lvl5pPr>
              <a:defRPr>
                <a:solidFill>
                  <a:srgbClr val="41414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E80B6EF-A6B9-4D12-BB47-25782462B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779273" y="1681163"/>
            <a:ext cx="4919156" cy="823912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2600" b="0">
                <a:solidFill>
                  <a:srgbClr val="3A4F8B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67E9C18-FD7B-4CF0-88D1-861C546ECE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779274" y="2505075"/>
            <a:ext cx="4919156" cy="3684588"/>
          </a:xfrm>
        </p:spPr>
        <p:txBody>
          <a:bodyPr/>
          <a:lstStyle>
            <a:lvl1pPr>
              <a:defRPr sz="2400">
                <a:solidFill>
                  <a:srgbClr val="414141"/>
                </a:solidFill>
              </a:defRPr>
            </a:lvl1pPr>
            <a:lvl2pPr>
              <a:defRPr sz="2200">
                <a:solidFill>
                  <a:srgbClr val="414141"/>
                </a:solidFill>
              </a:defRPr>
            </a:lvl2pPr>
            <a:lvl3pPr>
              <a:defRPr>
                <a:solidFill>
                  <a:srgbClr val="414141"/>
                </a:solidFill>
              </a:defRPr>
            </a:lvl3pPr>
            <a:lvl4pPr>
              <a:defRPr>
                <a:solidFill>
                  <a:srgbClr val="414141"/>
                </a:solidFill>
              </a:defRPr>
            </a:lvl4pPr>
            <a:lvl5pPr>
              <a:defRPr>
                <a:solidFill>
                  <a:srgbClr val="41414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1534270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7192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D314-5B25-422C-9A09-EBBDACB5E2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522F35-E4B9-4E3D-9EC3-DF87AC3278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2848" y="987425"/>
            <a:ext cx="5947245" cy="4873625"/>
          </a:xfrm>
        </p:spPr>
        <p:txBody>
          <a:bodyPr/>
          <a:lstStyle>
            <a:lvl1pPr>
              <a:defRPr sz="2400">
                <a:solidFill>
                  <a:srgbClr val="414141"/>
                </a:solidFill>
              </a:defRPr>
            </a:lvl1pPr>
            <a:lvl2pPr>
              <a:defRPr sz="2200">
                <a:solidFill>
                  <a:srgbClr val="414141"/>
                </a:solidFill>
              </a:defRPr>
            </a:lvl2pPr>
            <a:lvl3pPr>
              <a:defRPr sz="2000">
                <a:solidFill>
                  <a:srgbClr val="414141"/>
                </a:solidFill>
              </a:defRPr>
            </a:lvl3pPr>
            <a:lvl4pPr>
              <a:defRPr sz="1800">
                <a:solidFill>
                  <a:srgbClr val="414141"/>
                </a:solidFill>
              </a:defRPr>
            </a:lvl4pPr>
            <a:lvl5pPr>
              <a:defRPr sz="1800">
                <a:solidFill>
                  <a:srgbClr val="41414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1024BE-B989-447C-8366-725A2B2C4C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41414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39602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75C8D-F942-4FEF-9873-10DDA7CD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4DD18B7-004F-4F0B-9753-FD1328C3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794136" y="987425"/>
            <a:ext cx="590773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32DA3F-AFB0-4BE8-8A17-D52676AC74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61600" y="2219416"/>
            <a:ext cx="3932237" cy="3649571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rgbClr val="41414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5156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49E69-0232-4395-8782-5F4D20A57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846733" cy="1324800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B56533-4789-4212-AFA9-3381A217C5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9846733" cy="4351338"/>
          </a:xfrm>
        </p:spPr>
        <p:txBody>
          <a:bodyPr vert="eaVert"/>
          <a:lstStyle>
            <a:lvl1pPr>
              <a:defRPr sz="2400">
                <a:solidFill>
                  <a:srgbClr val="414141"/>
                </a:solidFill>
              </a:defRPr>
            </a:lvl1pPr>
            <a:lvl2pPr>
              <a:defRPr sz="2200">
                <a:solidFill>
                  <a:srgbClr val="414141"/>
                </a:solidFill>
              </a:defRPr>
            </a:lvl2pPr>
            <a:lvl3pPr>
              <a:defRPr>
                <a:solidFill>
                  <a:srgbClr val="414141"/>
                </a:solidFill>
              </a:defRPr>
            </a:lvl3pPr>
            <a:lvl4pPr>
              <a:defRPr>
                <a:solidFill>
                  <a:srgbClr val="414141"/>
                </a:solidFill>
              </a:defRPr>
            </a:lvl4pPr>
            <a:lvl5pPr>
              <a:defRPr>
                <a:solidFill>
                  <a:srgbClr val="41414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5587655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D6DDDD8-3504-4C71-9DAA-B5392CA2B6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398495" y="365125"/>
            <a:ext cx="2320305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FF2824-E4DE-4F8C-8DA5-B45F628AA7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351888" cy="5811838"/>
          </a:xfrm>
        </p:spPr>
        <p:txBody>
          <a:bodyPr vert="eaVert"/>
          <a:lstStyle>
            <a:lvl1pPr>
              <a:defRPr sz="2400">
                <a:solidFill>
                  <a:srgbClr val="414141"/>
                </a:solidFill>
              </a:defRPr>
            </a:lvl1pPr>
            <a:lvl2pPr>
              <a:defRPr sz="2200">
                <a:solidFill>
                  <a:srgbClr val="414141"/>
                </a:solidFill>
              </a:defRPr>
            </a:lvl2pPr>
            <a:lvl3pPr>
              <a:defRPr>
                <a:solidFill>
                  <a:srgbClr val="414141"/>
                </a:solidFill>
              </a:defRPr>
            </a:lvl3pPr>
            <a:lvl4pPr>
              <a:defRPr>
                <a:solidFill>
                  <a:srgbClr val="414141"/>
                </a:solidFill>
              </a:defRPr>
            </a:lvl4pPr>
            <a:lvl5pPr>
              <a:defRPr>
                <a:solidFill>
                  <a:srgbClr val="41414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480241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118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8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232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365125"/>
            <a:ext cx="10140267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GB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0" y="1825625"/>
            <a:ext cx="101402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C19B284-07BE-994B-943D-550CDA43F6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61600" y="6404902"/>
            <a:ext cx="10472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5A94617-C3A2-F846-A875-D1C6C035B5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40946" y="6404902"/>
            <a:ext cx="6354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AU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FAEB496B-2858-6148-9387-88EC19CAF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15867" y="6404902"/>
            <a:ext cx="21158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3DCD73F-D2FC-42C9-AEFE-D7C4198EA148}" type="slidenum">
              <a:rPr lang="en-AU" smtClean="0"/>
              <a:pPr/>
              <a:t>‹#›</a:t>
            </a:fld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35743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1" r:id="rId2"/>
    <p:sldLayoutId id="2147483649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5E9BFB6-6BFE-47F3-BE8C-CB5F2F85B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2154" y="365125"/>
            <a:ext cx="10213090" cy="1324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dirty="0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379B61-1AEE-4C91-8922-99E84A64DA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2154" y="1825625"/>
            <a:ext cx="1021309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9C166D0-4E49-9A86-2AD3-A1F2A75516E9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724481" y="5811621"/>
            <a:ext cx="1326722" cy="940956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8C4404F-581F-2775-4D7F-C05066D85F61}"/>
              </a:ext>
            </a:extLst>
          </p:cNvPr>
          <p:cNvCxnSpPr>
            <a:cxnSpLocks/>
          </p:cNvCxnSpPr>
          <p:nvPr userDrawn="1"/>
        </p:nvCxnSpPr>
        <p:spPr>
          <a:xfrm>
            <a:off x="556403" y="6682275"/>
            <a:ext cx="10015641" cy="0"/>
          </a:xfrm>
          <a:prstGeom prst="line">
            <a:avLst/>
          </a:prstGeom>
          <a:ln w="12700">
            <a:solidFill>
              <a:srgbClr val="22327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1545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7" r:id="rId5"/>
    <p:sldLayoutId id="2147483668" r:id="rId6"/>
    <p:sldLayoutId id="2147483669" r:id="rId7"/>
    <p:sldLayoutId id="2147483670" r:id="rId8"/>
    <p:sldLayoutId id="2147483671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>
          <a:solidFill>
            <a:srgbClr val="223279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rgbClr val="41414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41414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41414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1414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 userDrawn="1">
          <p15:clr>
            <a:srgbClr val="F26B43"/>
          </p15:clr>
        </p15:guide>
        <p15:guide id="3" orient="horz" pos="4178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2A2D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he Salvation Army Australia Believe in Good Red Shield logo.">
            <a:extLst>
              <a:ext uri="{FF2B5EF4-FFF2-40B4-BE49-F238E27FC236}">
                <a16:creationId xmlns:a16="http://schemas.microsoft.com/office/drawing/2014/main" id="{712EFBE5-40C0-5C42-D66C-DB836DE08B4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880" y="2739267"/>
            <a:ext cx="1874240" cy="1379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716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281764-EABA-919F-A9EF-B290A938E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271B27-980C-8E14-B832-A315A4B991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89448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D0B2B-2FC5-E94E-827B-04B3E162E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1" y="365125"/>
            <a:ext cx="10178340" cy="1324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601" y="1825625"/>
            <a:ext cx="10178340" cy="435133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477269" y="6425749"/>
            <a:ext cx="2743200" cy="365125"/>
          </a:xfrm>
          <a:prstGeom prst="rect">
            <a:avLst/>
          </a:prstGeom>
        </p:spPr>
        <p:txBody>
          <a:bodyPr/>
          <a:lstStyle/>
          <a:p>
            <a:pPr algn="l"/>
            <a:fld id="{B3DCD73F-D2FC-42C9-AEFE-D7C4198EA148}" type="slidenum">
              <a:rPr lang="en-AU" sz="1000" smtClean="0">
                <a:solidFill>
                  <a:srgbClr val="2A2D79"/>
                </a:solidFill>
              </a:rPr>
              <a:pPr algn="l"/>
              <a:t>2</a:t>
            </a:fld>
            <a:endParaRPr lang="en-AU" sz="1000" dirty="0">
              <a:solidFill>
                <a:srgbClr val="2A2D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671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C008C-3087-BF46-B476-F6F70D1DE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A6DF47-0375-CB4C-B84A-69E59F5C22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0DE35D-02AD-A54B-8E6B-4594572E444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F2D159-D709-B04F-86FD-4E08D536D1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8A3CF4-8018-4A4B-8A02-B6D06F79CD2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73F0D0-D576-0B48-89AC-D2916CBA84F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478800" y="6425624"/>
            <a:ext cx="2743200" cy="365125"/>
          </a:xfrm>
          <a:prstGeom prst="rect">
            <a:avLst/>
          </a:prstGeom>
        </p:spPr>
        <p:txBody>
          <a:bodyPr/>
          <a:lstStyle/>
          <a:p>
            <a:pPr algn="l"/>
            <a:fld id="{B3DCD73F-D2FC-42C9-AEFE-D7C4198EA148}" type="slidenum">
              <a:rPr lang="en-AU" sz="1000" smtClean="0">
                <a:solidFill>
                  <a:srgbClr val="2A2D79"/>
                </a:solidFill>
              </a:rPr>
              <a:pPr algn="l"/>
              <a:t>3</a:t>
            </a:fld>
            <a:endParaRPr lang="en-AU" sz="1000" dirty="0">
              <a:solidFill>
                <a:srgbClr val="2A2D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7254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52DF8-2E55-F849-AAC6-64D95387B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BF3F6-4B5B-E84F-9F53-4576CD196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929DE-540F-C74E-878D-5C3BEC01E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F04925-3277-A04A-AAAB-CE17727B947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478800" y="6425624"/>
            <a:ext cx="2743200" cy="365125"/>
          </a:xfrm>
          <a:prstGeom prst="rect">
            <a:avLst/>
          </a:prstGeom>
        </p:spPr>
        <p:txBody>
          <a:bodyPr/>
          <a:lstStyle/>
          <a:p>
            <a:pPr algn="l"/>
            <a:fld id="{B3DCD73F-D2FC-42C9-AEFE-D7C4198EA148}" type="slidenum">
              <a:rPr lang="en-AU" sz="1000" smtClean="0">
                <a:solidFill>
                  <a:srgbClr val="2A2D79"/>
                </a:solidFill>
              </a:rPr>
              <a:pPr algn="l"/>
              <a:t>4</a:t>
            </a:fld>
            <a:endParaRPr lang="en-AU" sz="1000" dirty="0">
              <a:solidFill>
                <a:srgbClr val="2A2D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301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0A55-E301-634D-9757-5001DB7A4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ADA7EB-3DDF-C844-9805-5FB6C5CAC88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AD3D21-8CD6-784B-A485-86F2395B0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7DC608-D752-C146-A0AA-46363AC32A5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478800" y="6425624"/>
            <a:ext cx="2743200" cy="365125"/>
          </a:xfrm>
          <a:prstGeom prst="rect">
            <a:avLst/>
          </a:prstGeom>
        </p:spPr>
        <p:txBody>
          <a:bodyPr/>
          <a:lstStyle/>
          <a:p>
            <a:pPr algn="l"/>
            <a:fld id="{B3DCD73F-D2FC-42C9-AEFE-D7C4198EA148}" type="slidenum">
              <a:rPr lang="en-AU" sz="1000" smtClean="0">
                <a:solidFill>
                  <a:srgbClr val="2A2D79"/>
                </a:solidFill>
              </a:rPr>
              <a:pPr algn="l"/>
              <a:t>5</a:t>
            </a:fld>
            <a:endParaRPr lang="en-AU" sz="1000" dirty="0">
              <a:solidFill>
                <a:srgbClr val="2A2D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3430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5DC6F-BD77-4540-8201-9433FD2A8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600" y="1576568"/>
            <a:ext cx="10161303" cy="2852737"/>
          </a:xfrm>
        </p:spPr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9D5DC-E4C1-7C48-8B5F-DF40EE249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61601" y="4589463"/>
            <a:ext cx="10161302" cy="1500187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27181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D0B2B-2FC5-E94E-827B-04B3E162E5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2BD88B-F214-B041-BD2A-12A367AF2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B8F99E-A36E-ED41-958B-B6B2CAC52C68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478800" y="6425624"/>
            <a:ext cx="2743200" cy="365125"/>
          </a:xfrm>
          <a:prstGeom prst="rect">
            <a:avLst/>
          </a:prstGeom>
        </p:spPr>
        <p:txBody>
          <a:bodyPr/>
          <a:lstStyle/>
          <a:p>
            <a:pPr algn="l"/>
            <a:fld id="{B3DCD73F-D2FC-42C9-AEFE-D7C4198EA148}" type="slidenum">
              <a:rPr lang="en-AU" sz="1000" smtClean="0">
                <a:solidFill>
                  <a:srgbClr val="2A2D79"/>
                </a:solidFill>
              </a:rPr>
              <a:pPr algn="l"/>
              <a:t>7</a:t>
            </a:fld>
            <a:endParaRPr lang="en-AU" sz="1000" dirty="0">
              <a:solidFill>
                <a:srgbClr val="2A2D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8418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C008C-3087-BF46-B476-F6F70D1DE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A6DF47-0375-CB4C-B84A-69E59F5C22A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0DE35D-02AD-A54B-8E6B-4594572E444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CF2D159-D709-B04F-86FD-4E08D536D1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8A3CF4-8018-4A4B-8A02-B6D06F79CD2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73F0D0-D576-0B48-89AC-D2916CBA84F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478800" y="6425624"/>
            <a:ext cx="2743200" cy="365125"/>
          </a:xfrm>
          <a:prstGeom prst="rect">
            <a:avLst/>
          </a:prstGeom>
        </p:spPr>
        <p:txBody>
          <a:bodyPr/>
          <a:lstStyle/>
          <a:p>
            <a:pPr algn="l"/>
            <a:fld id="{B3DCD73F-D2FC-42C9-AEFE-D7C4198EA148}" type="slidenum">
              <a:rPr lang="en-AU" sz="1000" smtClean="0">
                <a:solidFill>
                  <a:srgbClr val="2A2D79"/>
                </a:solidFill>
              </a:rPr>
              <a:pPr algn="l"/>
              <a:t>8</a:t>
            </a:fld>
            <a:endParaRPr lang="en-AU" sz="1000" dirty="0">
              <a:solidFill>
                <a:srgbClr val="2A2D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472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52DF8-2E55-F849-AAC6-64D95387B0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BF3F6-4B5B-E84F-9F53-4576CD196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929DE-540F-C74E-878D-5C3BEC01E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5F04925-3277-A04A-AAAB-CE17727B9470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478800" y="6425624"/>
            <a:ext cx="2743200" cy="365125"/>
          </a:xfrm>
          <a:prstGeom prst="rect">
            <a:avLst/>
          </a:prstGeom>
        </p:spPr>
        <p:txBody>
          <a:bodyPr/>
          <a:lstStyle/>
          <a:p>
            <a:pPr algn="l"/>
            <a:fld id="{B3DCD73F-D2FC-42C9-AEFE-D7C4198EA148}" type="slidenum">
              <a:rPr lang="en-AU" sz="1000" smtClean="0">
                <a:solidFill>
                  <a:srgbClr val="2A2D79"/>
                </a:solidFill>
              </a:rPr>
              <a:pPr algn="l"/>
              <a:t>9</a:t>
            </a:fld>
            <a:endParaRPr lang="en-AU" sz="1000" dirty="0">
              <a:solidFill>
                <a:srgbClr val="2A2D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8471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50A55-E301-634D-9757-5001DB7A4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ADA7EB-3DDF-C844-9805-5FB6C5CAC88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AD3D21-8CD6-784B-A485-86F2395B0EC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7DC608-D752-C146-A0AA-46363AC32A5C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478800" y="6425624"/>
            <a:ext cx="2743200" cy="365125"/>
          </a:xfrm>
          <a:prstGeom prst="rect">
            <a:avLst/>
          </a:prstGeom>
        </p:spPr>
        <p:txBody>
          <a:bodyPr/>
          <a:lstStyle/>
          <a:p>
            <a:pPr algn="l"/>
            <a:fld id="{B3DCD73F-D2FC-42C9-AEFE-D7C4198EA148}" type="slidenum">
              <a:rPr lang="en-AU" sz="1000" smtClean="0">
                <a:solidFill>
                  <a:srgbClr val="2A2D79"/>
                </a:solidFill>
              </a:rPr>
              <a:pPr algn="l"/>
              <a:t>10</a:t>
            </a:fld>
            <a:endParaRPr lang="en-AU" sz="1000" dirty="0">
              <a:solidFill>
                <a:srgbClr val="2A2D7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1746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360323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5DFB8D3-B1CB-CA49-BF3F-F642A084E512}" vid="{D409C756-706E-2547-84EF-EB97540599EC}"/>
    </a:ext>
  </a:extLst>
</a:theme>
</file>

<file path=ppt/theme/theme2.xml><?xml version="1.0" encoding="utf-8"?>
<a:theme xmlns:a="http://schemas.openxmlformats.org/drawingml/2006/main" name="1_Office Theme">
  <a:themeElements>
    <a:clrScheme name="TSA Brand Guide Colours">
      <a:dk1>
        <a:srgbClr val="003450"/>
      </a:dk1>
      <a:lt1>
        <a:srgbClr val="FFFFFF"/>
      </a:lt1>
      <a:dk2>
        <a:srgbClr val="003450"/>
      </a:dk2>
      <a:lt2>
        <a:srgbClr val="FFFFFF"/>
      </a:lt2>
      <a:accent1>
        <a:srgbClr val="9E0038"/>
      </a:accent1>
      <a:accent2>
        <a:srgbClr val="EF373E"/>
      </a:accent2>
      <a:accent3>
        <a:srgbClr val="D57C2A"/>
      </a:accent3>
      <a:accent4>
        <a:srgbClr val="FFC705"/>
      </a:accent4>
      <a:accent5>
        <a:srgbClr val="007C88"/>
      </a:accent5>
      <a:accent6>
        <a:srgbClr val="1F59A9"/>
      </a:accent6>
      <a:hlink>
        <a:srgbClr val="0085E8"/>
      </a:hlink>
      <a:folHlink>
        <a:srgbClr val="954F72"/>
      </a:folHlink>
    </a:clrScheme>
    <a:fontScheme name="Custom 1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5DFB8D3-B1CB-CA49-BF3F-F642A084E512}" vid="{8DD0DBCB-B642-A840-A156-81F6BBC141D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5DFB8D3-B1CB-CA49-BF3F-F642A084E512}" vid="{771CF139-0D6D-2444-A714-6377CFC88E0C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b7e36264-b76b-4546-857f-03fce5c6ba07" xsi:nil="true"/>
    <TaxCatchAll xmlns="7357dd1f-699d-4d79-9a3b-b8d4e997a419" xsi:nil="true"/>
    <lcf76f155ced4ddcb4097134ff3c332f xmlns="b7e36264-b76b-4546-857f-03fce5c6ba0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691BCA6D8AA77429955ABA0D02FE207" ma:contentTypeVersion="20" ma:contentTypeDescription="Create a new document." ma:contentTypeScope="" ma:versionID="f70e2e09d1007059d32a47589f3f3b78">
  <xsd:schema xmlns:xsd="http://www.w3.org/2001/XMLSchema" xmlns:xs="http://www.w3.org/2001/XMLSchema" xmlns:p="http://schemas.microsoft.com/office/2006/metadata/properties" xmlns:ns2="b7e36264-b76b-4546-857f-03fce5c6ba07" xmlns:ns3="7357dd1f-699d-4d79-9a3b-b8d4e997a419" targetNamespace="http://schemas.microsoft.com/office/2006/metadata/properties" ma:root="true" ma:fieldsID="7bca89af60e69dba2f309e4add420577" ns2:_="" ns3:_="">
    <xsd:import namespace="b7e36264-b76b-4546-857f-03fce5c6ba07"/>
    <xsd:import namespace="7357dd1f-699d-4d79-9a3b-b8d4e997a4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e36264-b76b-4546-857f-03fce5c6ba0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ffce97cd-2d5e-4a4f-b576-145932377dd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57dd1f-699d-4d79-9a3b-b8d4e997a41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72cb8e0b-d03d-43de-868a-406d95f9eb84}" ma:internalName="TaxCatchAll" ma:showField="CatchAllData" ma:web="7357dd1f-699d-4d79-9a3b-b8d4e997a4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C0A014-F0E3-4AFB-9403-EDFCFC936F0D}">
  <ds:schemaRefs>
    <ds:schemaRef ds:uri="http://schemas.microsoft.com/office/2006/metadata/properties"/>
    <ds:schemaRef ds:uri="http://schemas.microsoft.com/office/infopath/2007/PartnerControls"/>
    <ds:schemaRef ds:uri="b7e36264-b76b-4546-857f-03fce5c6ba07"/>
    <ds:schemaRef ds:uri="7357dd1f-699d-4d79-9a3b-b8d4e997a419"/>
  </ds:schemaRefs>
</ds:datastoreItem>
</file>

<file path=customXml/itemProps2.xml><?xml version="1.0" encoding="utf-8"?>
<ds:datastoreItem xmlns:ds="http://schemas.openxmlformats.org/officeDocument/2006/customXml" ds:itemID="{A05DEE40-0AA7-4184-8E6B-DAEE57F712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A8053AA-42B6-4798-BADC-C219B8CADB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e36264-b76b-4546-857f-03fce5c6ba07"/>
    <ds:schemaRef ds:uri="7357dd1f-699d-4d79-9a3b-b8d4e997a4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</TotalTime>
  <Words>8</Words>
  <Application>Microsoft Macintosh PowerPoint</Application>
  <PresentationFormat>Widescreen</PresentationFormat>
  <Paragraphs>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Avenir Next LT Pro</vt:lpstr>
      <vt:lpstr>Calibri</vt:lpstr>
      <vt:lpstr>Office Theme</vt:lpstr>
      <vt:lpstr>1_Office Theme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Freckelton</dc:creator>
  <cp:lastModifiedBy>Isabelle Freckelton</cp:lastModifiedBy>
  <cp:revision>1</cp:revision>
  <dcterms:created xsi:type="dcterms:W3CDTF">2023-10-05T06:51:54Z</dcterms:created>
  <dcterms:modified xsi:type="dcterms:W3CDTF">2023-10-05T07:24:34Z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0x0101004691BCA6D8AA77429955ABA0D02FE207</vt:lpwstr>
  </property>
  <property fmtid="{D5CDD505-2E9C-101B-9397-08002B2CF9AE}" pid="3" name="MediaServiceImageTags">
    <vt:lpwstr/>
  </property>
</Properties>
</file>