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DF212-C85C-3626-1ADB-906FC0E54E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9FA8B6-5B3E-506E-7A4A-738D956F3D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BD8F7-DCFB-8C0D-BEA5-579AD2821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2B24BF-2755-E589-B06B-BB4AEFEA9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ACA25-91BD-CFFF-EE18-DEF9BCE0F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25808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E2B87-0E6F-2CF3-CF8C-C2C7AC202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FC135-4FE4-1BE2-439C-B0CE4765E0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D2272-6BDE-0DDC-2257-6581C1CB3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CFC607-A449-2793-1485-AA5320D95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53F22B-8DB2-C7F1-A7BF-7B817EC52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14706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86646-242A-CBF2-48FC-4045488AC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10E676-1BC9-58FF-B87C-BD42DFB9AC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E00FBF-A1DF-98D3-A61F-7CC7380CD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D4371-340A-5D98-06D9-90A2D7432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D8EF9-8F0C-0EE3-4955-18B7324EE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22027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80361-0865-72E0-D201-591959400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83C60-E685-BC67-1D39-92243E3660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E1CF8F-E964-9E1D-C127-16C157BEF7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926294-966E-F416-A611-D3CC0318D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622E4-B0EF-06CF-2F09-82D1410E9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AFDF00-C642-8C98-B83E-309A0FF70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04275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4089A-A013-3F30-CECB-BEB543579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7DFC08-5854-EA63-0B2A-E1AFD68ABE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765E5D-B5F1-5EB2-1445-B6588A0374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0C770E-425C-4B38-7060-30237E2910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990753-74F4-43A6-8EAA-19892CEFA0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4AD6EF-093A-D1B7-EAC7-CE1B3FB50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BEFE4C-3E6A-4995-F5EF-9F17B2F4F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D88B56-DEC7-9110-220E-245C011F4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03912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E9197-E482-3A6B-DCA6-5D69D2EF0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50C1BB-76FD-6029-7043-3388097AB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255CBD-EB36-3603-6497-CCB4B3D53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87A675-6686-54F6-C837-76F52A379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1940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F5A135-6A46-EEBD-A7EE-A637D6588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BB9AA-FC49-65AD-BC8B-8E8690CD0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AE19CF-6F10-0C4A-39D7-6D19AFFBF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9219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35DFD-0016-35F4-235F-99D728B69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5C15F-CA94-95BF-5AAB-6AD9DA058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52F7A2-A602-7C36-FE4F-8FF4677CF0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621885-7784-11C4-FF9B-E4C08A543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135595-639C-5709-E4F0-C182C0A49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996410-68C9-4308-2280-D6360B52D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134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35C94-370A-1E2C-881C-4C3E313E8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E024FD-4716-A935-1C28-1628D38975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722A86-CFCA-45AB-63A7-39A330E1F9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2444D5-C76A-8EE1-BDD7-43642D7AC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511B0F-48FB-9A66-09A6-D14284C93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4353F4-98A0-75D2-8A9D-2D542CA85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6637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1DF5A-255F-2725-39B0-1A9B95E04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1577FE-0E22-2DFD-836B-76CD863EBA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147D4F-1D35-D418-9634-0216FCE59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EBE2E-C223-DE8C-1238-1C131DC53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FBE9E-DA46-BEFC-9A4B-EF74F4789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4213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3F5193-2686-F36D-E4E9-154922057E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2F7A09-4231-6D25-B234-8E59FEBE6F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EEFBD-AB35-1903-2ADE-5265A6834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CE8C4-313F-B0F1-535B-BDCD0305F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0FCF7-3836-E155-F8C1-7F4CB7046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3710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638886-4B5B-F09F-98C9-2E75CD0F7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268A1C-5703-F692-8117-D93E7E0240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AAA4BC-D903-23AF-10DD-45DB4CBC6C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654A9-3854-462A-924C-5D7A38DA3CC3}" type="datetimeFigureOut">
              <a:rPr lang="en-AU" smtClean="0"/>
              <a:t>12/10/2023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A93BEE-F271-C8AC-12CF-03467B477F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42E0F6-5326-4EAA-1985-B596D18700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47805-FDFE-475F-A1A6-0D48614BE22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33029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4A5F6-392D-30C6-BD07-DBD71D0BFE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0FC0C3-66D4-0730-CEC2-5CA260DA9E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38B8ADC3-9AA7-947E-D99A-1E04D2625B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049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FA4FC319-F09D-C7F8-51DF-96E8203979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291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0CECF417-0C00-5F41-E3AB-8176BE46B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6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27FC0EFD-9C20-03D5-0D59-4AE07135BC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00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4" name="Content Placeholder 13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45F17BDF-83E1-5565-453E-63EB55D62C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7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Content Placeholder 6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C678EF0A-65B1-44C4-17BA-DEF8585332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44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03679-0B67-E75D-DF84-50ABBBAC4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Content Placeholder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1D6321FA-F415-0B6B-5A00-751094C9D8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6599392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Taryn Somerville</dc:creator>
  <cp:lastModifiedBy>Taryn Somerville</cp:lastModifiedBy>
  <cp:revision>2</cp:revision>
  <dcterms:created xsi:type="dcterms:W3CDTF">2023-10-10T01:33:24Z</dcterms:created>
  <dcterms:modified xsi:type="dcterms:W3CDTF">2023-10-12T01:29:56Z</dcterms:modified>
</cp:coreProperties>
</file>