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A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08" autoAdjust="0"/>
    <p:restoredTop sz="94660"/>
  </p:normalViewPr>
  <p:slideViewPr>
    <p:cSldViewPr snapToGrid="0">
      <p:cViewPr>
        <p:scale>
          <a:sx n="94" d="100"/>
          <a:sy n="94" d="100"/>
        </p:scale>
        <p:origin x="470" y="-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starry sky with snow and a bright star&#10;&#10;Description automatically generated">
            <a:extLst>
              <a:ext uri="{FF2B5EF4-FFF2-40B4-BE49-F238E27FC236}">
                <a16:creationId xmlns:a16="http://schemas.microsoft.com/office/drawing/2014/main" id="{6825278D-FC7A-96C7-9D52-C73287E4A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A white stars in the sky&#10;&#10;Description automatically generated">
            <a:extLst>
              <a:ext uri="{FF2B5EF4-FFF2-40B4-BE49-F238E27FC236}">
                <a16:creationId xmlns:a16="http://schemas.microsoft.com/office/drawing/2014/main" id="{5856824A-8528-1AC0-7C7F-5FF3E7F31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1057275"/>
            <a:ext cx="9251950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5896" y="2095586"/>
            <a:ext cx="7700319" cy="2387600"/>
          </a:xfrm>
        </p:spPr>
        <p:txBody>
          <a:bodyPr anchor="b">
            <a:no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79885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starry sky with snow and a bright star&#10;&#10;Description automatically generated">
            <a:extLst>
              <a:ext uri="{FF2B5EF4-FFF2-40B4-BE49-F238E27FC236}">
                <a16:creationId xmlns:a16="http://schemas.microsoft.com/office/drawing/2014/main" id="{E5BD1AC2-3B04-2FA8-0B99-88F7EC3C9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A white stars in the sky&#10;&#10;Description automatically generated">
            <a:extLst>
              <a:ext uri="{FF2B5EF4-FFF2-40B4-BE49-F238E27FC236}">
                <a16:creationId xmlns:a16="http://schemas.microsoft.com/office/drawing/2014/main" id="{DD1D7D81-1264-C47D-A745-E4ED3211C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1057275"/>
            <a:ext cx="9251950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5896" y="2095586"/>
            <a:ext cx="7700319" cy="2387600"/>
          </a:xfrm>
        </p:spPr>
        <p:txBody>
          <a:bodyPr anchor="b">
            <a:no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2442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bright star in the sky&#10;&#10;Description automatically generated">
            <a:extLst>
              <a:ext uri="{FF2B5EF4-FFF2-40B4-BE49-F238E27FC236}">
                <a16:creationId xmlns:a16="http://schemas.microsoft.com/office/drawing/2014/main" id="{305E2A9B-7AC5-1E01-ACDF-A1B55649E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A white stars in the sky&#10;&#10;Description automatically generated">
            <a:extLst>
              <a:ext uri="{FF2B5EF4-FFF2-40B4-BE49-F238E27FC236}">
                <a16:creationId xmlns:a16="http://schemas.microsoft.com/office/drawing/2014/main" id="{05A95E76-050F-14B8-FCBA-C8FA5FE80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985838"/>
            <a:ext cx="9251950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1881" y="2095586"/>
            <a:ext cx="7700319" cy="2387600"/>
          </a:xfrm>
        </p:spPr>
        <p:txBody>
          <a:bodyPr anchor="b">
            <a:noAutofit/>
          </a:bodyPr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97952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6A5D8-16F0-CE95-864C-A2A09E925E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0E190B5-A23D-461E-9FE0-7D73E39A2180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D79E0-4EA7-CC9D-7C0A-C2C14598F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B4E8D-6705-976A-5B4E-1358634CC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AB4D2FE-3D75-4324-884C-D301A0BFC446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684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59B123-6A44-378A-70EA-C9773AC3EDA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91E252E-2B5A-4897-A889-4D8367E0E86A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9A336-8C81-135D-1F4D-797195478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5754B-9870-6BCC-42BF-6B933F6F4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5E99658-060D-4175-AE97-F90A8DFC36C6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137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A7DDB-1FEB-3A95-3519-A81554A74B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EF827A8-B4DF-43B9-817C-6CC42D870F88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77EFD0-0FE2-85F0-F3B1-FD8B22166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BC56F7-925A-8D36-8676-D761F38D5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63C3460-6FD0-4033-979A-BB0EF62E3892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18660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2E0A1B-234B-B736-F2F5-3708907492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823110D-0662-4BB9-BA2C-87C90F7D0A5E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41ADBF-C63A-37C5-19D4-71D9F3765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E7B5B2-E205-3259-96C1-D1DC02EC9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D0AC080-41D5-4DB9-A4F1-2E5FD5D3B80E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3578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45CA2A-4F59-1D37-E52B-FB64D4C753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30403B8-2BB1-494B-B1D4-7E4E615C76FB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9733EE-8738-AF54-5E3E-8A1867393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289EFF-696E-94F2-1903-6E496BCE7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B19966C-C70F-4EB2-979F-5160E9A428DB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9996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BF5536-68ED-B7FF-B246-9844A85324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E23F3C2-C539-4C7E-AFE8-DA2940118B49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4773F1-8830-E5AE-0872-818CFE0A2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9BDD61-975F-632D-231A-D25072B70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F930C1-9DDB-4F31-A79F-A09FCB99796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57502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E1B98-A6FD-D271-EC8F-1D5A2F8C58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C2C7838-4E1A-46E8-89E1-0DC9FFEDBE94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70C481-9659-84F6-280B-DAE06B7A6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B68F2C-5553-0D9F-7BD3-145AE512A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299F61-8426-4C96-9B3E-CD66A9EED5B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8413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041535-8D1A-4FAB-D0C7-8B118E73DA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D5D7A9C-9C11-4677-A588-82E735B111D4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833C31-265F-756A-E2B4-47CB6F797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AF7237-F357-BD6D-2E59-47DB26242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C0E4464-61D1-4733-A0CF-1E638BA9E1D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48448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4328A-7602-BA23-3529-8DCBF7C60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60F4B14-FAFA-4EDB-83FF-228F9236EA40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0C3E7-52A2-B739-BA14-11F43149B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6F03E-5140-CE2F-054F-1F5037B66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D4B7148-EF3A-4729-B611-BDF4B7C9A483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72802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E66455-0D5E-6B4B-8A9D-118AAB54E3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01D7802-06A8-4F77-B118-C80832FCED08}" type="datetimeFigureOut">
              <a:rPr lang="en-AU"/>
              <a:pPr>
                <a:defRPr/>
              </a:pPr>
              <a:t>16/10/2023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5FCCC-3622-E534-BF89-0F4F2BA83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FD23F-5700-ED20-4CCB-58295E6C1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F48231-B373-464F-8CCB-B382AB3C228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4655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BDF3A-2D16-6AE4-358A-DDA96D5037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16264B9-C1B9-4905-9B5E-915A57D420BB}" type="datetimeFigureOut">
              <a:rPr lang="en-AU"/>
              <a:pPr>
                <a:defRPr/>
              </a:pPr>
              <a:t>16/10/2023</a:t>
            </a:fld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98D2D0-FC79-CCB1-9F92-E20F0612F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17613-C66D-D22F-2D95-130803819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4681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A blue and white landscape&#10;&#10;Description automatically generated with medium confidence">
            <a:extLst>
              <a:ext uri="{FF2B5EF4-FFF2-40B4-BE49-F238E27FC236}">
                <a16:creationId xmlns:a16="http://schemas.microsoft.com/office/drawing/2014/main" id="{8F53D9BF-A879-8780-5A06-5D354FD6C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169742-3C13-F847-B9F1-18C6712B4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  <a:endParaRPr lang="en-AU" altLang="en-US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C4E9F624-017D-2800-F00B-F0AD707432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A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 kern="1200" spc="-150">
          <a:solidFill>
            <a:srgbClr val="002060"/>
          </a:solidFill>
          <a:latin typeface="Tisa Offc Serif Pro" panose="02010804040101020102" pitchFamily="2" charset="0"/>
          <a:ea typeface="+mj-ea"/>
          <a:cs typeface="Tisa Offc Serif Pro" panose="02010804040101020102" pitchFamily="2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Tisa Offc Serif Pro" panose="02010504030101020102" pitchFamily="2" charset="0"/>
          <a:cs typeface="Tisa Offc Serif Pro" panose="02010504030101020102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5D794-C473-743E-0A4A-2778BEE525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588" y="2095500"/>
            <a:ext cx="7699375" cy="2387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C38AD-B61E-A691-49E5-97AED7B00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410" name="Content Placeholder 2">
            <a:extLst>
              <a:ext uri="{FF2B5EF4-FFF2-40B4-BE49-F238E27FC236}">
                <a16:creationId xmlns:a16="http://schemas.microsoft.com/office/drawing/2014/main" id="{3234ABF5-5AAC-E9DE-71D4-854D4D1AAA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0402A-916C-485C-2B7B-F73C16D11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CF1C58-8E8E-6ED2-16FB-1FF482CA04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56A98-BFEB-0102-F6E8-F9D62FD99C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588" y="2095500"/>
            <a:ext cx="7699375" cy="2387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2B87B-A9CA-6C7B-D3EF-64F6DC913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482" name="Content Placeholder 2">
            <a:extLst>
              <a:ext uri="{FF2B5EF4-FFF2-40B4-BE49-F238E27FC236}">
                <a16:creationId xmlns:a16="http://schemas.microsoft.com/office/drawing/2014/main" id="{26B7C7F4-2B18-D010-218A-D1E583FC2CA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  <p:sp>
        <p:nvSpPr>
          <p:cNvPr id="20483" name="Content Placeholder 3">
            <a:extLst>
              <a:ext uri="{FF2B5EF4-FFF2-40B4-BE49-F238E27FC236}">
                <a16:creationId xmlns:a16="http://schemas.microsoft.com/office/drawing/2014/main" id="{32AF53ED-0A93-B235-74BA-A0AE529C25BF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5E551-F747-6AF8-1673-D3901D3BF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06" name="Text Placeholder 2">
            <a:extLst>
              <a:ext uri="{FF2B5EF4-FFF2-40B4-BE49-F238E27FC236}">
                <a16:creationId xmlns:a16="http://schemas.microsoft.com/office/drawing/2014/main" id="{FCD87BE3-CB7C-5220-1C63-1AA81DEBE1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  <p:sp>
        <p:nvSpPr>
          <p:cNvPr id="21507" name="Content Placeholder 3">
            <a:extLst>
              <a:ext uri="{FF2B5EF4-FFF2-40B4-BE49-F238E27FC236}">
                <a16:creationId xmlns:a16="http://schemas.microsoft.com/office/drawing/2014/main" id="{75939FED-65B6-FD35-D9CB-3114BBE1466D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  <p:sp>
        <p:nvSpPr>
          <p:cNvPr id="21508" name="Text Placeholder 4">
            <a:extLst>
              <a:ext uri="{FF2B5EF4-FFF2-40B4-BE49-F238E27FC236}">
                <a16:creationId xmlns:a16="http://schemas.microsoft.com/office/drawing/2014/main" id="{431E349D-7B5B-1F8D-2AA5-FD07B692D6D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  <p:sp>
        <p:nvSpPr>
          <p:cNvPr id="21509" name="Content Placeholder 5">
            <a:extLst>
              <a:ext uri="{FF2B5EF4-FFF2-40B4-BE49-F238E27FC236}">
                <a16:creationId xmlns:a16="http://schemas.microsoft.com/office/drawing/2014/main" id="{6AA4A21A-E18B-63B8-0D1D-33068F5B9871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/>
        <p:txBody>
          <a:bodyPr/>
          <a:lstStyle/>
          <a:p>
            <a:endParaRPr lang="en-US" altLang="en-US"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06414-BB94-C786-42C4-AF87E08EE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1238" y="2095500"/>
            <a:ext cx="7700962" cy="23876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VERSATION STARTER PPT SLIDES" id="{15B346B2-8B84-A545-A10D-061B298DA22C}" vid="{3B1B4F8A-AA3F-0E44-8A76-27C061FF851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0" ma:contentTypeDescription="Create a new document." ma:contentTypeScope="" ma:versionID="f70e2e09d1007059d32a47589f3f3b78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7bca89af60e69dba2f309e4add420577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_Flow_SignoffStatus xmlns="b7e36264-b76b-4546-857f-03fce5c6ba07" xsi:nil="true"/>
    <SharedWithUsers xmlns="7357dd1f-699d-4d79-9a3b-b8d4e997a419">
      <UserInfo>
        <DisplayName/>
        <AccountId xsi:nil="true"/>
        <AccountType/>
      </UserInfo>
    </SharedWithUsers>
    <MediaLengthInSeconds xmlns="b7e36264-b76b-4546-857f-03fce5c6ba07" xsi:nil="true"/>
  </documentManagement>
</p:properties>
</file>

<file path=customXml/itemProps1.xml><?xml version="1.0" encoding="utf-8"?>
<ds:datastoreItem xmlns:ds="http://schemas.openxmlformats.org/officeDocument/2006/customXml" ds:itemID="{D7A9CD2A-BD9F-43E5-B8D9-37178A440B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A83053-49C6-4579-AD19-D10E65E90E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352A5E-ADBE-4A1A-A9FB-89743F40F2DF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purl.org/dc/elements/1.1/"/>
    <ds:schemaRef ds:uri="7357dd1f-699d-4d79-9a3b-b8d4e997a419"/>
    <ds:schemaRef ds:uri="b7e36264-b76b-4546-857f-03fce5c6ba07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Christmas 2023 template (1)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Arial</vt:lpstr>
      <vt:lpstr>Tisa Offc Serif Pro</vt:lpstr>
      <vt:lpstr>Avenir Next LT Pro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Taryn Somerville</dc:creator>
  <cp:lastModifiedBy>Taryn Somerville</cp:lastModifiedBy>
  <cp:revision>1</cp:revision>
  <dcterms:created xsi:type="dcterms:W3CDTF">2023-10-16T04:02:54Z</dcterms:created>
  <dcterms:modified xsi:type="dcterms:W3CDTF">2023-10-16T04:03:42Z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  <property fmtid="{D5CDD505-2E9C-101B-9397-08002B2CF9AE}" pid="4" name="Order">
    <vt:r8>98000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