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8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4DA482-A49A-5042-912F-1748A5139472}" v="55" dt="2023-10-16T02:00:01.6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tarry sky with snow and a bright star&#10;&#10;Description automatically generated">
            <a:extLst>
              <a:ext uri="{FF2B5EF4-FFF2-40B4-BE49-F238E27FC236}">
                <a16:creationId xmlns:a16="http://schemas.microsoft.com/office/drawing/2014/main" id="{C23FFCF7-0263-AC02-755B-362EA391D1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white stars in the sky&#10;&#10;Description automatically generated">
            <a:extLst>
              <a:ext uri="{FF2B5EF4-FFF2-40B4-BE49-F238E27FC236}">
                <a16:creationId xmlns:a16="http://schemas.microsoft.com/office/drawing/2014/main" id="{03E4E3CF-E921-DA66-72F4-1DABCF302BC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160" y="1056640"/>
            <a:ext cx="9251576" cy="52425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FA9BCC-0AF6-029F-7459-745BF1E0F0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5896" y="2095586"/>
            <a:ext cx="7700319" cy="2387600"/>
          </a:xfrm>
        </p:spPr>
        <p:txBody>
          <a:bodyPr anchor="b">
            <a:no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141553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tarry sky with snow and a bright star&#10;&#10;Description automatically generated">
            <a:extLst>
              <a:ext uri="{FF2B5EF4-FFF2-40B4-BE49-F238E27FC236}">
                <a16:creationId xmlns:a16="http://schemas.microsoft.com/office/drawing/2014/main" id="{C23FFCF7-0263-AC02-755B-362EA391D1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white stars in the sky&#10;&#10;Description automatically generated">
            <a:extLst>
              <a:ext uri="{FF2B5EF4-FFF2-40B4-BE49-F238E27FC236}">
                <a16:creationId xmlns:a16="http://schemas.microsoft.com/office/drawing/2014/main" id="{03E4E3CF-E921-DA66-72F4-1DABCF302BC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160" y="1056640"/>
            <a:ext cx="9251576" cy="52425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FA9BCC-0AF6-029F-7459-745BF1E0F0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5896" y="2095586"/>
            <a:ext cx="7700319" cy="2387600"/>
          </a:xfrm>
        </p:spPr>
        <p:txBody>
          <a:bodyPr anchor="b">
            <a:noAutofit/>
          </a:bodyPr>
          <a:lstStyle>
            <a:lvl1pPr algn="l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08748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bright star in the sky&#10;&#10;Description automatically generated">
            <a:extLst>
              <a:ext uri="{FF2B5EF4-FFF2-40B4-BE49-F238E27FC236}">
                <a16:creationId xmlns:a16="http://schemas.microsoft.com/office/drawing/2014/main" id="{B6FBFA48-AFC2-42CA-4451-4CCB3DF39AD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 descr="A white stars in the sky&#10;&#10;Description automatically generated">
            <a:extLst>
              <a:ext uri="{FF2B5EF4-FFF2-40B4-BE49-F238E27FC236}">
                <a16:creationId xmlns:a16="http://schemas.microsoft.com/office/drawing/2014/main" id="{03E4E3CF-E921-DA66-72F4-1DABCF302BC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960" y="985520"/>
            <a:ext cx="9251576" cy="524256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FA9BCC-0AF6-029F-7459-745BF1E0F0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1881" y="2095586"/>
            <a:ext cx="7700319" cy="2387600"/>
          </a:xfrm>
        </p:spPr>
        <p:txBody>
          <a:bodyPr anchor="b">
            <a:noAutofit/>
          </a:bodyPr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5106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90B5B-2CAC-9511-AEE0-13C48F3E3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C48F4-E0A5-FCDA-1F75-0C3544B577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172D5-A2FE-658F-DCCA-3FE54AEF04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78E35-3DC8-424E-0A0A-419B57371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3761C-4921-0426-A8E0-5F2C645F5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85342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CFAB9-8D77-36A7-6BEE-4A643C137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91000-F508-AB9E-8D77-DF410D00E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74BD6-6390-57F3-D611-B6C32EE716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8ACE7D-EC01-D297-9177-AE4407896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3C27DF-F504-7F04-E546-E3043E97A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40501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A8D0D-7926-3ADC-99F9-360CBF223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AC6B9-D1B4-4055-4FD7-C51477FC85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D85DCA-A4BD-6F62-1C57-BB09141F75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B189E4-C4DF-1DB1-B020-4A48F173F3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6FF8E-3625-E1BE-D748-1D8A4F3E7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0E714A-B8A2-DC2A-C391-CD867AA96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8887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DB1ADF-AF91-FFA9-DBE7-4B8F895B8E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802985-B4FE-4D7D-D7C9-CE055BEA4D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DB98CA-A143-CF94-6796-E37273D37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9C24D3-4D9B-C4AD-540A-9929A223A8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8EB8C1-5C36-75E3-D62B-3248C0608A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0E5575-CEAC-DCA6-F1A2-C8ED474065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3190EE2-CC04-4B52-A154-0529C9C0D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EC2E81-B7EE-116F-2B04-4787D59D6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2259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4956AC-2E67-820D-C10B-113B23911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C59305-7495-10E4-7090-51B9FAA086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E22892-0051-363A-9230-1D7948750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DF5B7F-C17F-42D1-BACA-F99BE15E35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47032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C8BD6E-D628-163E-757A-4BFB604A9A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C2ED80-20D2-49A1-E6E2-06ED674E9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8606E3-890D-0158-F88F-5DF0085BE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35899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5E61-E819-C800-D0B4-2A331879B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0142B7-A359-2955-D36D-F6C838D677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697937-6FEF-7744-6177-349390B7AA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6DA96-9627-3962-25C1-EC824FAC4B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1E933C-2F91-57FB-54C8-8AE9B1031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F29798-4AFA-2C53-160B-BF3FB1072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32745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A1CD7-247E-EB4B-BFF3-A8AE43244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D1A83C-573C-11C8-ACFD-CBC789BC2C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498661D-1973-5942-3C97-FC7DDC8003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925F45-DB19-690E-1ACE-0F5011E7EC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BD3489-7C14-7BF0-3257-BDA8AEAF2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0DF026-6FB5-E791-42FC-6EA4F59DB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6328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A7AF0-0F19-21E7-E994-B5F6A0E48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D53B25-BFD6-B41F-5C79-1B7729EBD0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9C07DF-780D-1B59-81BB-CA6D0E0CA3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81D3D8-CE9D-93C2-5723-0B309C402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81F310-9CF2-5214-B353-752D7F151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2774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4AACB5-98C6-98CB-435B-1F76AE251A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F81AE0-302B-3E4B-814D-7817CC19FC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4BDF4-9EEF-D760-4792-A6B32662EC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2CAF37E-09B6-4774-B8DB-6FE6D2953BE9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692743-EE81-7BC0-BB6F-D5F21EDB53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AF3C43-506A-1A12-69D3-DD4889FC6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CE2971A-73F1-4CB5-B5CC-764011DF27F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90161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87143-D9B9-6633-9CEB-119C3CA7C0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BFEC7B-4CFD-5C0D-E59A-478AEAC14D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E2D37-1EC2-1FD7-47B8-DEB2A108E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C36FC-96AF-442C-B04F-6CED3A2BCEED}" type="datetimeFigureOut">
              <a:rPr lang="en-AU" smtClean="0"/>
              <a:t>15/10/2023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1BB985-53FB-5A1F-198C-77E59607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4CF89D-4B56-03B6-4FA7-BEA8F2603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137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lue and white landscape&#10;&#10;Description automatically generated with medium confidence">
            <a:extLst>
              <a:ext uri="{FF2B5EF4-FFF2-40B4-BE49-F238E27FC236}">
                <a16:creationId xmlns:a16="http://schemas.microsoft.com/office/drawing/2014/main" id="{00501EA9-ACEC-733D-CEE5-745189210C52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AB31E8-2B66-FAAC-BD96-30D19F52E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E50E83-CF9B-4EDD-BB88-1BF75758E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2240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50">
          <a:solidFill>
            <a:srgbClr val="002060"/>
          </a:solidFill>
          <a:latin typeface="Tisa Offc Serif Pro" panose="02010804040101020102" pitchFamily="2" charset="0"/>
          <a:ea typeface="+mj-ea"/>
          <a:cs typeface="Tisa Offc Serif Pro" panose="02010804040101020102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002060"/>
          </a:solidFill>
          <a:latin typeface="Avenir Next LT Pro" panose="020B0504020202020204" pitchFamily="34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296C7-6FD1-CC0D-129F-3FDF2DC20D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619" y="1818183"/>
            <a:ext cx="10978761" cy="2237541"/>
          </a:xfrm>
        </p:spPr>
        <p:txBody>
          <a:bodyPr/>
          <a:lstStyle/>
          <a:p>
            <a:r>
              <a:rPr lang="en-AU" sz="4000" b="0" i="0" spc="0">
                <a:effectLst/>
                <a:latin typeface="Avenir Next LT Pro" panose="020B0504020202020204" pitchFamily="34" charset="77"/>
              </a:rPr>
              <a:t>Describe your perfect </a:t>
            </a:r>
            <a:br>
              <a:rPr lang="en-AU" sz="6000" b="0" i="0" spc="0">
                <a:effectLst/>
                <a:latin typeface="Tisa Offc Serif Pro" panose="02010504030101020102" pitchFamily="2" charset="0"/>
              </a:rPr>
            </a:br>
            <a:r>
              <a:rPr lang="en-AU" sz="6000" i="0" spc="0">
                <a:effectLst/>
                <a:latin typeface="Tisa Offc Serif Pro" panose="02010504030101020102" pitchFamily="2" charset="0"/>
              </a:rPr>
              <a:t>Christmas Day.</a:t>
            </a:r>
            <a:endParaRPr lang="en-AU" sz="34400" spc="0">
              <a:latin typeface="Tisa Offc Serif Pro" panose="02010504030101020102" pitchFamily="2" charset="0"/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A786B977-C3CD-24AE-35D1-C3FBCB04D3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24045" y="2165794"/>
            <a:ext cx="2222326" cy="2222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694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B229DA-47FF-7D02-384F-AA2CF3337771}"/>
              </a:ext>
            </a:extLst>
          </p:cNvPr>
          <p:cNvSpPr txBox="1">
            <a:spLocks/>
          </p:cNvSpPr>
          <p:nvPr/>
        </p:nvSpPr>
        <p:spPr>
          <a:xfrm>
            <a:off x="606620" y="1818183"/>
            <a:ext cx="5958568" cy="22375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i="0" kern="1200" spc="-150">
                <a:solidFill>
                  <a:schemeClr val="bg1"/>
                </a:solidFill>
                <a:latin typeface="Tisa Offc Serif Pro" panose="02010804040101020102" pitchFamily="2" charset="0"/>
                <a:ea typeface="+mj-ea"/>
                <a:cs typeface="Tisa Offc Serif Pro" panose="02010804040101020102" pitchFamily="2" charset="0"/>
              </a:defRPr>
            </a:lvl1pPr>
          </a:lstStyle>
          <a:p>
            <a:pPr lvl="0" fontAlgn="base">
              <a:buSzPts val="1000"/>
              <a:tabLst>
                <a:tab pos="457200" algn="l"/>
              </a:tabLst>
            </a:pPr>
            <a:r>
              <a:rPr lang="en-AU" sz="36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  <a:t>Which</a:t>
            </a:r>
            <a:r>
              <a:rPr lang="en-AU" sz="3600" b="0" spc="0">
                <a:effectLst/>
                <a:latin typeface="Avenir Next LT Pro" panose="020B0504020202020204" pitchFamily="34" charset="77"/>
                <a:ea typeface="Times New Roman" panose="02020603050405020304" pitchFamily="18" charset="0"/>
              </a:rPr>
              <a:t> </a:t>
            </a:r>
            <a:r>
              <a:rPr lang="en-AU" sz="4000" spc="0">
                <a:effectLst/>
                <a:latin typeface="Tisa Offc Serif Pro" panose="02010504030101020102" pitchFamily="2" charset="0"/>
                <a:ea typeface="Times New Roman" panose="02020603050405020304" pitchFamily="18" charset="0"/>
              </a:rPr>
              <a:t>Christmas movie </a:t>
            </a:r>
            <a:br>
              <a:rPr lang="en-AU" sz="4000" spc="0">
                <a:effectLst/>
                <a:latin typeface="Tisa Offc Serif Pro" panose="02010504030101020102" pitchFamily="2" charset="0"/>
                <a:ea typeface="Times New Roman" panose="02020603050405020304" pitchFamily="18" charset="0"/>
              </a:rPr>
            </a:br>
            <a:r>
              <a:rPr lang="en-AU" sz="4000" spc="0">
                <a:effectLst/>
                <a:latin typeface="Tisa Offc Serif Pro" panose="02010504030101020102" pitchFamily="2" charset="0"/>
                <a:ea typeface="Times New Roman" panose="02020603050405020304" pitchFamily="18" charset="0"/>
              </a:rPr>
              <a:t>or song </a:t>
            </a:r>
            <a:r>
              <a:rPr lang="en-AU" sz="36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  <a:t>do you love, and </a:t>
            </a:r>
            <a:br>
              <a:rPr lang="en-AU" sz="36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</a:br>
            <a:r>
              <a:rPr lang="en-AU" sz="36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  <a:t>why do you love it?  </a:t>
            </a: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E41E0092-2C7B-95E1-2649-EA2CA4AFC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56826" y="2130286"/>
            <a:ext cx="2056798" cy="2056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91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B229DA-47FF-7D02-384F-AA2CF3337771}"/>
              </a:ext>
            </a:extLst>
          </p:cNvPr>
          <p:cNvSpPr txBox="1">
            <a:spLocks/>
          </p:cNvSpPr>
          <p:nvPr/>
        </p:nvSpPr>
        <p:spPr>
          <a:xfrm>
            <a:off x="606620" y="1818183"/>
            <a:ext cx="5958568" cy="22375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i="0" kern="1200" spc="-150">
                <a:solidFill>
                  <a:schemeClr val="bg1"/>
                </a:solidFill>
                <a:latin typeface="Tisa Offc Serif Pro" panose="02010804040101020102" pitchFamily="2" charset="0"/>
                <a:ea typeface="+mj-ea"/>
                <a:cs typeface="Tisa Offc Serif Pro" panose="02010804040101020102" pitchFamily="2" charset="0"/>
              </a:defRPr>
            </a:lvl1pPr>
          </a:lstStyle>
          <a:p>
            <a:pPr lvl="0" fontAlgn="base">
              <a:buSzPts val="1000"/>
              <a:tabLst>
                <a:tab pos="457200" algn="l"/>
              </a:tabLst>
            </a:pPr>
            <a:r>
              <a:rPr lang="en-AU" sz="36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  <a:t>What is a favourite </a:t>
            </a:r>
            <a:r>
              <a:rPr lang="en-AU" sz="3600" spc="0">
                <a:effectLst/>
                <a:latin typeface="Tisa Offc Serif Pro" panose="02010504030101020102" pitchFamily="2" charset="0"/>
                <a:ea typeface="Times New Roman" panose="02020603050405020304" pitchFamily="18" charset="0"/>
              </a:rPr>
              <a:t>Christmas memory </a:t>
            </a:r>
            <a:br>
              <a:rPr lang="en-AU" sz="3600" spc="0">
                <a:effectLst/>
                <a:latin typeface="Tisa Offc Serif Pro" panose="02010504030101020102" pitchFamily="2" charset="0"/>
                <a:ea typeface="Times New Roman" panose="02020603050405020304" pitchFamily="18" charset="0"/>
              </a:rPr>
            </a:br>
            <a:r>
              <a:rPr lang="en-AU" sz="36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  <a:t>that has stayed with you through the years? 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E0CE014-ED76-5923-AF57-374134D049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736848" y="1782106"/>
            <a:ext cx="2345343" cy="234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566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B229DA-47FF-7D02-384F-AA2CF3337771}"/>
              </a:ext>
            </a:extLst>
          </p:cNvPr>
          <p:cNvSpPr txBox="1">
            <a:spLocks/>
          </p:cNvSpPr>
          <p:nvPr/>
        </p:nvSpPr>
        <p:spPr>
          <a:xfrm>
            <a:off x="647717" y="1540780"/>
            <a:ext cx="6605838" cy="22375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i="0" kern="1200" spc="-150">
                <a:solidFill>
                  <a:schemeClr val="bg1"/>
                </a:solidFill>
                <a:latin typeface="Tisa Offc Serif Pro" panose="02010804040101020102" pitchFamily="2" charset="0"/>
                <a:ea typeface="+mj-ea"/>
                <a:cs typeface="Tisa Offc Serif Pro" panose="02010804040101020102" pitchFamily="2" charset="0"/>
              </a:defRPr>
            </a:lvl1pPr>
          </a:lstStyle>
          <a:p>
            <a:pPr lvl="0" fontAlgn="base">
              <a:buSzPts val="1000"/>
              <a:tabLst>
                <a:tab pos="457200" algn="l"/>
              </a:tabLst>
            </a:pPr>
            <a:r>
              <a:rPr lang="en-AU" sz="40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  <a:t>What is </a:t>
            </a:r>
            <a:r>
              <a:rPr lang="en-AU" sz="4000" b="0" spc="0">
                <a:latin typeface="Avenir Next LT Pro Light" panose="020B0304020202020204" pitchFamily="34" charset="77"/>
                <a:ea typeface="Times New Roman" panose="02020603050405020304" pitchFamily="18" charset="0"/>
              </a:rPr>
              <a:t>your favourite </a:t>
            </a:r>
            <a:r>
              <a:rPr lang="en-AU" sz="6000" spc="0">
                <a:effectLst/>
                <a:latin typeface="Tisa Offc Serif Pro" panose="02010504030101020102" pitchFamily="2" charset="0"/>
                <a:ea typeface="Times New Roman" panose="02020603050405020304" pitchFamily="18" charset="0"/>
              </a:rPr>
              <a:t>Christmas food? </a:t>
            </a:r>
            <a:r>
              <a:rPr lang="en-AU" sz="6000" b="0" spc="0">
                <a:effectLst/>
                <a:latin typeface="Avenir Next LT Pro Light" panose="020B0304020202020204" pitchFamily="34" charset="77"/>
                <a:ea typeface="Times New Roman" panose="02020603050405020304" pitchFamily="18" charset="0"/>
              </a:rPr>
              <a:t> 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9071BB85-57A1-8F90-FB6E-397C914530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53555" y="1624392"/>
            <a:ext cx="2627748" cy="262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74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B229DA-47FF-7D02-384F-AA2CF3337771}"/>
              </a:ext>
            </a:extLst>
          </p:cNvPr>
          <p:cNvSpPr txBox="1">
            <a:spLocks/>
          </p:cNvSpPr>
          <p:nvPr/>
        </p:nvSpPr>
        <p:spPr>
          <a:xfrm>
            <a:off x="627168" y="1686716"/>
            <a:ext cx="5958568" cy="22375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7200" b="1" i="0" kern="1200" spc="-150">
                <a:solidFill>
                  <a:schemeClr val="bg1"/>
                </a:solidFill>
                <a:latin typeface="Tisa Offc Serif Pro" panose="02010804040101020102" pitchFamily="2" charset="0"/>
                <a:ea typeface="+mj-ea"/>
                <a:cs typeface="Tisa Offc Serif Pro" panose="02010804040101020102" pitchFamily="2" charset="0"/>
              </a:defRPr>
            </a:lvl1pPr>
          </a:lstStyle>
          <a:p>
            <a:pPr lvl="0" fontAlgn="base">
              <a:buSzPts val="1000"/>
              <a:tabLst>
                <a:tab pos="457200" algn="l"/>
              </a:tabLst>
            </a:pPr>
            <a:r>
              <a:rPr lang="en-AU" sz="3600" b="0">
                <a:effectLst/>
                <a:latin typeface="Avenir Next LT Pro Light" panose="020B0304020202020204" pitchFamily="34" charset="77"/>
              </a:rPr>
              <a:t>What is one of your favourite traditions at </a:t>
            </a:r>
            <a:r>
              <a:rPr lang="en-AU" sz="4000">
                <a:effectLst/>
                <a:latin typeface="Tisa Offc Serif Pro" panose="02010504030101020102" pitchFamily="2" charset="0"/>
              </a:rPr>
              <a:t>Christmas?</a:t>
            </a:r>
          </a:p>
          <a:p>
            <a:pPr lvl="0" fontAlgn="base">
              <a:buSzPts val="1000"/>
              <a:tabLst>
                <a:tab pos="457200" algn="l"/>
              </a:tabLst>
            </a:pPr>
            <a:r>
              <a:rPr lang="en-AU" sz="3600" b="0">
                <a:effectLst/>
                <a:latin typeface="Avenir Next LT Pro Light" panose="020B0304020202020204" pitchFamily="34" charset="77"/>
              </a:rPr>
              <a:t> </a:t>
            </a:r>
          </a:p>
          <a:p>
            <a:pPr lvl="0" fontAlgn="base">
              <a:buSzPts val="1000"/>
              <a:tabLst>
                <a:tab pos="457200" algn="l"/>
              </a:tabLst>
            </a:pPr>
            <a:r>
              <a:rPr lang="en-AU" sz="3600" b="0">
                <a:effectLst/>
                <a:latin typeface="Avenir Next LT Pro Light" panose="020B0304020202020204" pitchFamily="34" charset="77"/>
              </a:rPr>
              <a:t>Why is it special to you? </a:t>
            </a:r>
            <a:endParaRPr lang="en-AU" sz="3600" b="0" spc="0">
              <a:effectLst/>
              <a:latin typeface="Avenir Next LT Pro Light" panose="020B0304020202020204" pitchFamily="34" charset="77"/>
              <a:ea typeface="Times New Roman" panose="02020603050405020304" pitchFamily="18" charset="0"/>
            </a:endParaRP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1D468E7A-7372-01B4-0FA1-9B7C4836E3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0888" y="1583660"/>
            <a:ext cx="2706585" cy="270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8412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_Flow_SignoffStatus xmlns="b7e36264-b76b-4546-857f-03fce5c6ba07" xsi:nil="true"/>
    <SharedWithUsers xmlns="7357dd1f-699d-4d79-9a3b-b8d4e997a419">
      <UserInfo>
        <DisplayName/>
        <AccountId xsi:nil="true"/>
        <AccountType/>
      </UserInfo>
    </SharedWithUsers>
    <MediaLengthInSeconds xmlns="b7e36264-b76b-4546-857f-03fce5c6ba07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0" ma:contentTypeDescription="Create a new document." ma:contentTypeScope="" ma:versionID="f70e2e09d1007059d32a47589f3f3b78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7bca89af60e69dba2f309e4add420577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A83053-49C6-4579-AD19-D10E65E90E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352A5E-ADBE-4A1A-A9FB-89743F40F2DF}">
  <ds:schemaRefs>
    <ds:schemaRef ds:uri="7357dd1f-699d-4d79-9a3b-b8d4e997a419"/>
    <ds:schemaRef ds:uri="b7e36264-b76b-4546-857f-03fce5c6ba0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D7A9CD2A-BD9F-43E5-B8D9-37178A440B7B}">
  <ds:schemaRefs>
    <ds:schemaRef ds:uri="7357dd1f-699d-4d79-9a3b-b8d4e997a419"/>
    <ds:schemaRef ds:uri="b7e36264-b76b-4546-857f-03fce5c6ba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1_Office Theme</vt:lpstr>
      <vt:lpstr>Describe your perfect  Christmas Day.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 Yule</dc:creator>
  <cp:revision>2</cp:revision>
  <dcterms:created xsi:type="dcterms:W3CDTF">2023-08-25T02:53:39Z</dcterms:created>
  <dcterms:modified xsi:type="dcterms:W3CDTF">2023-10-16T03:09:31Z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  <property fmtid="{D5CDD505-2E9C-101B-9397-08002B2CF9AE}" pid="4" name="Order">
    <vt:r8>98000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