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sldIdLst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9E9077-44DC-CE46-A804-F61004BC8540}" v="4" dt="2023-10-18T00:36:41.688"/>
    <p1510:client id="{E135847C-A49C-4DF8-BF55-57ABAFCC800D}" v="4" dt="2023-10-19T02:36:04.3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60"/>
    <p:restoredTop sz="94694"/>
  </p:normalViewPr>
  <p:slideViewPr>
    <p:cSldViewPr snapToGrid="0" showGuides="1">
      <p:cViewPr varScale="1">
        <p:scale>
          <a:sx n="62" d="100"/>
          <a:sy n="62" d="100"/>
        </p:scale>
        <p:origin x="66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openxmlformats.org/officeDocument/2006/relationships/customXml" Target="../customXml/item3.xml"/><Relationship Id="rId4" Type="http://schemas.openxmlformats.org/officeDocument/2006/relationships/slide" Target="slides/slide1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64DC0-9D84-745E-6DDA-CC9AA800F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07AB40-F726-6BDF-9C08-ABCC529FC9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3D36F-D3BB-5A91-493A-8A49E6143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634EC-D5FC-C107-CD46-471DEAAEE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E3DD4-2420-1CDD-21A8-C1FA00A97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439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A66A5-B96D-D04C-51F9-12B187781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9E3E66-7847-88BB-1819-09E04DFFD5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7E2F6-1F28-EA20-8FE1-D6901C144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4EB5B-C9D0-CB9E-1E96-18CC37259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B1E5C-7DFA-B2A1-574A-C336974DE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057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E348C8-581E-60FD-B6E7-83F896D39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BBD8C7-D887-275E-A4C4-C077EBCC42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6626BA-1240-36C5-321B-00BBAC7DA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04235-95AA-AA8B-ADA7-4EC92B09E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6800C8-5F29-E832-CA0E-D82800430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126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14C14-EC50-E104-01D8-6BBF87665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4BE194-1B7F-944E-F040-49C9366C2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B4FE9-D84D-25A5-2C81-5DBFF76B2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FAEB4C-3202-2BF8-B808-974D30BE8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AB9BD8-3D60-EAF4-0779-7BF0AF628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69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88993-FAEA-5F88-3BB0-AEFCB8E31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A684E2-A8AB-5EA5-B0CD-31C8144622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507E64-8A41-1BD6-3DEA-9745BB272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27C19-CAAE-0E31-A317-4774FE138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590FA1-F5C1-C061-DF87-025DD98BB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889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01ECF-810F-046B-D6DD-5DAE2289F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23B893-3C3F-970E-D0D6-DC5877302E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87DA82-7DD3-FA32-0C6A-B3D0B719AF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D4E643-F6FE-C39A-3903-F7F4CC658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5AF6BB-6AE3-13D7-89EA-36731394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B64665-95DB-7FF3-3DE4-A9803ABD3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390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9ADC7-64E5-0FE4-1CD2-0DA2DFA37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94D80A-D976-0C53-C955-286707A46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FEF629-23BA-65F8-DBA1-F8B4D00105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FF7BC5-2728-1147-0223-8B2827CC43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F6FF0E-EB6C-C0B9-86F0-53FC069416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4A4002-4668-49B3-CA22-1B026CF75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A4DDB5-7ABC-3175-CFBF-D9356794C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3666BB-DBAD-B739-C3C9-3A67743D8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997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3C281-DB24-70BD-2C78-AB84EB92A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3B3B07-0EF7-5FA8-AC73-071676AC1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737D58-21D5-E8BC-4771-FF6987BB2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EED021-16E8-650D-E5AC-74439771D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043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6376D9-DD94-A3FA-12FF-BAB0EAF4D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25A5DE-0C82-5EDD-5474-4181B2046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7E4250-8BD7-E02F-B814-7C605E768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85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85BB5-4B03-7976-22E4-81D5F0C99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EB933-7388-7F0D-FCAD-DCF0D313A8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6FCFAD-C620-BEAB-8B34-B2BD573E6A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5C2DC7-8F02-BF7C-06A4-1210D498B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39F11F-DC25-D6D6-5817-C8057E5E7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365376-5DDB-176F-788D-34AB4778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519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C26B6D-3D2C-0D52-18D5-7F5A2FC59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29135A-9717-50EA-5168-8D1B7F70C6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BC0E47-439F-6D12-A70D-236503F9B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E3E665-9535-A35A-56ED-320D2CEAB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29C241-1929-88CD-65FB-2A6DB59DB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ED286F-F933-327C-30C3-2608918DE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5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DD2B61-4878-5994-68D0-50DBA728B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BB82CC-F5D4-D51F-ECC8-43DE737B5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7FC60D-9904-B217-0F49-7101E10415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A9CAC-E6C9-7D43-B2D0-DE700086A014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2BC03-3519-C206-FB61-40BAD8826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63DDF5-A2CB-4E7E-13A2-ECEB0DA48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373EF-2311-C542-A6D8-29F2FF73F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935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21D50-52B8-A112-A1E6-CE1C7D7610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9" y="5202196"/>
            <a:ext cx="4250725" cy="1099750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venir Next LT Pro Demi" panose="020B0504020202020204" pitchFamily="34" charset="77"/>
              </a:rPr>
              <a:t>[Add your local Indigenous language] </a:t>
            </a:r>
          </a:p>
        </p:txBody>
      </p:sp>
    </p:spTree>
    <p:extLst>
      <p:ext uri="{BB962C8B-B14F-4D97-AF65-F5344CB8AC3E}">
        <p14:creationId xmlns:p14="http://schemas.microsoft.com/office/powerpoint/2010/main" val="251639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4" ma:contentTypeDescription="Create a new document." ma:contentTypeScope="" ma:versionID="f3af369bf32dec6f0e67bdcb2e24f14e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da92c5cf8790d812fe5219e1312db9f6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D957DB5-428A-4CF8-9DC3-BD68B59B45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FAE1A91-7617-472C-B520-3A25A51B0F82}"/>
</file>

<file path=customXml/itemProps3.xml><?xml version="1.0" encoding="utf-8"?>
<ds:datastoreItem xmlns:ds="http://schemas.openxmlformats.org/officeDocument/2006/customXml" ds:itemID="{32B1EE10-92E4-4314-8E1B-0E221040FBC7}"/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7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Avenir Next LT Pro Demi</vt:lpstr>
      <vt:lpstr>Calibri</vt:lpstr>
      <vt:lpstr>Calibri Light</vt:lpstr>
      <vt:lpstr>Office Theme</vt:lpstr>
      <vt:lpstr>[Add your local Indigenous language]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[Add your local Indigenous language]</dc:title>
  <dc:creator>Isabelle Freckelton</dc:creator>
  <cp:lastModifiedBy>Claire Hill</cp:lastModifiedBy>
  <cp:revision>2</cp:revision>
  <dcterms:created xsi:type="dcterms:W3CDTF">2023-10-09T00:39:19Z</dcterms:created>
  <dcterms:modified xsi:type="dcterms:W3CDTF">2023-10-19T02:36:04Z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</Properties>
</file>