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1"/>
  </p:notesMasterIdLst>
  <p:sldIdLst>
    <p:sldId id="256" r:id="rId5"/>
    <p:sldId id="257" r:id="rId6"/>
    <p:sldId id="258" r:id="rId7"/>
    <p:sldId id="259" r:id="rId8"/>
    <p:sldId id="260" r:id="rId9"/>
    <p:sldId id="261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F5AA9"/>
    <a:srgbClr val="007C88"/>
    <a:srgbClr val="FFC710"/>
    <a:srgbClr val="EE383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15809"/>
    <p:restoredTop sz="94694"/>
  </p:normalViewPr>
  <p:slideViewPr>
    <p:cSldViewPr snapToGrid="0">
      <p:cViewPr varScale="1">
        <p:scale>
          <a:sx n="104" d="100"/>
          <a:sy n="104" d="100"/>
        </p:scale>
        <p:origin x="224" y="7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A10333-AEA7-924D-AE22-1085ED1082D3}" type="datetimeFigureOut">
              <a:rPr lang="en-US" smtClean="0"/>
              <a:t>11/18/25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F4E31C-3D5D-044C-A7E1-08A617043F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59460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BF4E31C-3D5D-044C-A7E1-08A617043FFA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56688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erson holding a snake&#10;&#10;Description automatically generated">
            <a:extLst>
              <a:ext uri="{FF2B5EF4-FFF2-40B4-BE49-F238E27FC236}">
                <a16:creationId xmlns:a16="http://schemas.microsoft.com/office/drawing/2014/main" id="{1DB00671-8096-228E-5310-971D98F49D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954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A blue square with white lines&#10;&#10;Description automatically generated">
            <a:extLst>
              <a:ext uri="{FF2B5EF4-FFF2-40B4-BE49-F238E27FC236}">
                <a16:creationId xmlns:a16="http://schemas.microsoft.com/office/drawing/2014/main" id="{2E7ACFF6-9DD6-9552-824E-6922C91A5C3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0B79579-8A65-4D42-C50D-D2D2451F3D0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l="3669" t="46282" r="31973" b="7217"/>
          <a:stretch/>
        </p:blipFill>
        <p:spPr>
          <a:xfrm>
            <a:off x="1389530" y="716400"/>
            <a:ext cx="7755551" cy="532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D12C160-CC42-4380-8B59-0E36A046DDC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94765" y="903343"/>
            <a:ext cx="7756635" cy="5238896"/>
          </a:xfrm>
        </p:spPr>
        <p:txBody>
          <a:bodyPr>
            <a:noAutofit/>
          </a:bodyPr>
          <a:lstStyle>
            <a:lvl1pPr algn="l">
              <a:defRPr sz="11500" b="0">
                <a:solidFill>
                  <a:srgbClr val="FFC710"/>
                </a:solidFill>
              </a:defRPr>
            </a:lvl1pPr>
          </a:lstStyle>
          <a:p>
            <a:r>
              <a:rPr lang="en-GB" dirty="0"/>
              <a:t>CLICK TO </a:t>
            </a:r>
            <a:br>
              <a:rPr lang="en-GB" dirty="0"/>
            </a:br>
            <a:r>
              <a:rPr lang="en-GB" dirty="0"/>
              <a:t>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7170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yellow surface&#10;&#10;Description automatically generated">
            <a:extLst>
              <a:ext uri="{FF2B5EF4-FFF2-40B4-BE49-F238E27FC236}">
                <a16:creationId xmlns:a16="http://schemas.microsoft.com/office/drawing/2014/main" id="{55897D8F-8127-863E-5EF7-DB3B4BDB3B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2" name="Picture 11" descr="A landscape of mountains and clouds&#10;&#10;Description automatically generated">
            <a:extLst>
              <a:ext uri="{FF2B5EF4-FFF2-40B4-BE49-F238E27FC236}">
                <a16:creationId xmlns:a16="http://schemas.microsoft.com/office/drawing/2014/main" id="{A71B9BB3-193A-ACA7-ACF2-9B585B701CD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59306" y="512579"/>
            <a:ext cx="7772400" cy="5832839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DE13E0C-DDE3-841C-222A-354ED1F70ED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94765" y="809551"/>
            <a:ext cx="8701483" cy="5238896"/>
          </a:xfrm>
        </p:spPr>
        <p:txBody>
          <a:bodyPr>
            <a:noAutofit/>
          </a:bodyPr>
          <a:lstStyle>
            <a:lvl1pPr algn="l">
              <a:defRPr sz="11500" b="0">
                <a:solidFill>
                  <a:srgbClr val="EE383C"/>
                </a:solidFill>
              </a:defRPr>
            </a:lvl1pPr>
          </a:lstStyle>
          <a:p>
            <a:r>
              <a:rPr lang="en-GB" dirty="0"/>
              <a:t>CLICK TO </a:t>
            </a:r>
            <a:br>
              <a:rPr lang="en-GB" dirty="0"/>
            </a:br>
            <a:r>
              <a:rPr lang="en-GB" dirty="0"/>
              <a:t>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28086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green square with a white border&#10;&#10;Description automatically generated with medium confidence">
            <a:extLst>
              <a:ext uri="{FF2B5EF4-FFF2-40B4-BE49-F238E27FC236}">
                <a16:creationId xmlns:a16="http://schemas.microsoft.com/office/drawing/2014/main" id="{71E20572-5197-9260-A9BC-81FED4232E2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0517F5AA-FF99-E1B1-4C2F-8D13B3FAD28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199" y="585843"/>
            <a:ext cx="9031015" cy="5594240"/>
          </a:xfrm>
        </p:spPr>
        <p:txBody>
          <a:bodyPr>
            <a:noAutofit/>
          </a:bodyPr>
          <a:lstStyle>
            <a:lvl1pPr>
              <a:defRPr sz="11500" b="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6951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white background with black and white clouds&#10;&#10;Description automatically generated">
            <a:extLst>
              <a:ext uri="{FF2B5EF4-FFF2-40B4-BE49-F238E27FC236}">
                <a16:creationId xmlns:a16="http://schemas.microsoft.com/office/drawing/2014/main" id="{3F81DF7C-A479-139E-271D-84145DDB29F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13248"/>
            <a:ext cx="12215550" cy="687124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3A97695-BFCE-94DD-0826-3919EC7A46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585843"/>
            <a:ext cx="8558048" cy="1325563"/>
          </a:xfrm>
        </p:spPr>
        <p:txBody>
          <a:bodyPr/>
          <a:lstStyle>
            <a:lvl1pPr>
              <a:defRPr b="0">
                <a:solidFill>
                  <a:srgbClr val="1F5AA9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394A48-4ADF-1C9F-F759-5EFD2E829FD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199" y="2046343"/>
            <a:ext cx="8558047" cy="4351338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40728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white background with black and white clouds&#10;&#10;Description automatically generated">
            <a:extLst>
              <a:ext uri="{FF2B5EF4-FFF2-40B4-BE49-F238E27FC236}">
                <a16:creationId xmlns:a16="http://schemas.microsoft.com/office/drawing/2014/main" id="{3F81DF7C-A479-139E-271D-84145DDB29F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13248"/>
            <a:ext cx="12215550" cy="687124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3A97695-BFCE-94DD-0826-3919EC7A46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585843"/>
            <a:ext cx="8558048" cy="1325563"/>
          </a:xfrm>
        </p:spPr>
        <p:txBody>
          <a:bodyPr/>
          <a:lstStyle>
            <a:lvl1pPr>
              <a:defRPr b="0">
                <a:solidFill>
                  <a:srgbClr val="1F5AA9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394A48-4ADF-1C9F-F759-5EFD2E829FD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199" y="2046343"/>
            <a:ext cx="4149437" cy="4351338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2992CA1B-9035-62C5-777C-10A4CC1809E5}"/>
              </a:ext>
            </a:extLst>
          </p:cNvPr>
          <p:cNvSpPr>
            <a:spLocks noGrp="1"/>
          </p:cNvSpPr>
          <p:nvPr>
            <p:ph sz="half" idx="10"/>
          </p:nvPr>
        </p:nvSpPr>
        <p:spPr>
          <a:xfrm>
            <a:off x="5243944" y="2025561"/>
            <a:ext cx="4149437" cy="4351338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78958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EEB1E2-E2D2-4F2C-AEFA-50CF010130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63ACF0-999F-436A-9C7F-0457AF38CD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339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3" r:id="rId4"/>
    <p:sldLayoutId id="2147483652" r:id="rId5"/>
    <p:sldLayoutId id="2147483654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chemeClr val="tx1"/>
          </a:solidFill>
          <a:latin typeface="Avenir Next Condensed Heavy" panose="020B05060202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391882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DF9945-013E-3846-6C97-6D8BE89DF4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39678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23C8E9-170A-BEBA-195D-A266E6E4BB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8603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B38346-E132-2801-D847-9C99A19903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28674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2B228C-1D52-ACFD-0227-1C0A1D47F7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44196B-4870-77E6-45CD-62CD6708B4F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6559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56112D-EB9C-7863-E7B9-BC34782C38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7BF869-A2AA-C389-3106-375E39DEE59B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BA24D9-D12D-EDB9-4600-654BCFC663F0}"/>
              </a:ext>
            </a:extLst>
          </p:cNvPr>
          <p:cNvSpPr>
            <a:spLocks noGrp="1"/>
          </p:cNvSpPr>
          <p:nvPr>
            <p:ph sz="half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01274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ikesCount xmlns="http://schemas.microsoft.com/sharepoint/v3" xsi:nil="true"/>
    <_Flow_SignoffStatus xmlns="b7e36264-b76b-4546-857f-03fce5c6ba07" xsi:nil="true"/>
    <TaxCatchAll xmlns="7357dd1f-699d-4d79-9a3b-b8d4e997a419" xsi:nil="true"/>
    <Ratings xmlns="http://schemas.microsoft.com/sharepoint/v3" xsi:nil="true"/>
    <LikedBy xmlns="http://schemas.microsoft.com/sharepoint/v3">
      <UserInfo>
        <DisplayName/>
        <AccountId xsi:nil="true"/>
        <AccountType/>
      </UserInfo>
    </LikedBy>
    <lcf76f155ced4ddcb4097134ff3c332f xmlns="b7e36264-b76b-4546-857f-03fce5c6ba07">
      <Terms xmlns="http://schemas.microsoft.com/office/infopath/2007/PartnerControls"/>
    </lcf76f155ced4ddcb4097134ff3c332f>
    <RatedBy xmlns="http://schemas.microsoft.com/sharepoint/v3">
      <UserInfo>
        <DisplayName/>
        <AccountId xsi:nil="true"/>
        <AccountType/>
      </UserInfo>
    </RatedBy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691BCA6D8AA77429955ABA0D02FE207" ma:contentTypeVersion="28" ma:contentTypeDescription="Create a new document." ma:contentTypeScope="" ma:versionID="ea9db1f79421b71c1a276afe18da0686">
  <xsd:schema xmlns:xsd="http://www.w3.org/2001/XMLSchema" xmlns:xs="http://www.w3.org/2001/XMLSchema" xmlns:p="http://schemas.microsoft.com/office/2006/metadata/properties" xmlns:ns1="http://schemas.microsoft.com/sharepoint/v3" xmlns:ns2="b7e36264-b76b-4546-857f-03fce5c6ba07" xmlns:ns3="7357dd1f-699d-4d79-9a3b-b8d4e997a419" targetNamespace="http://schemas.microsoft.com/office/2006/metadata/properties" ma:root="true" ma:fieldsID="37649d6c99c8683f869701301257e8c0" ns1:_="" ns2:_="" ns3:_="">
    <xsd:import namespace="http://schemas.microsoft.com/sharepoint/v3"/>
    <xsd:import namespace="b7e36264-b76b-4546-857f-03fce5c6ba07"/>
    <xsd:import namespace="7357dd1f-699d-4d79-9a3b-b8d4e997a41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_Flow_SignoffStatu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  <xsd:element ref="ns1:AverageRating" minOccurs="0"/>
                <xsd:element ref="ns1:RatingCount" minOccurs="0"/>
                <xsd:element ref="ns1:RatedBy" minOccurs="0"/>
                <xsd:element ref="ns1:Ratings" minOccurs="0"/>
                <xsd:element ref="ns1:LikesCount" minOccurs="0"/>
                <xsd:element ref="ns1:LikedB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AverageRating" ma:index="28" nillable="true" ma:displayName="Rating (0-5)" ma:decimals="2" ma:description="Average value of all the ratings that have been submitted" ma:internalName="AverageRating" ma:readOnly="true">
      <xsd:simpleType>
        <xsd:restriction base="dms:Number"/>
      </xsd:simpleType>
    </xsd:element>
    <xsd:element name="RatingCount" ma:index="29" nillable="true" ma:displayName="Number of Ratings" ma:decimals="0" ma:description="Number of ratings submitted" ma:internalName="RatingCount" ma:readOnly="true">
      <xsd:simpleType>
        <xsd:restriction base="dms:Number"/>
      </xsd:simpleType>
    </xsd:element>
    <xsd:element name="RatedBy" ma:index="30" nillable="true" ma:displayName="Rated By" ma:description="Users rated the item." ma:hidden="true" ma:list="UserInfo" ma:internalName="RatedBy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Ratings" ma:index="31" nillable="true" ma:displayName="User ratings" ma:description="User ratings for the item" ma:hidden="true" ma:internalName="Ratings">
      <xsd:simpleType>
        <xsd:restriction base="dms:Note"/>
      </xsd:simpleType>
    </xsd:element>
    <xsd:element name="LikesCount" ma:index="32" nillable="true" ma:displayName="Number of Likes" ma:internalName="LikesCount">
      <xsd:simpleType>
        <xsd:restriction base="dms:Unknown"/>
      </xsd:simpleType>
    </xsd:element>
    <xsd:element name="LikedBy" ma:index="33" nillable="true" ma:displayName="Liked By" ma:hidden="true" ma:list="UserInfo" ma:internalName="LikedBy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e36264-b76b-4546-857f-03fce5c6ba0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_Flow_SignoffStatus" ma:index="21" nillable="true" ma:displayName="Sign-off status" ma:internalName="Sign_x002d_off_x0020_status">
      <xsd:simpleType>
        <xsd:restriction base="dms:Text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ffce97cd-2d5e-4a4f-b576-145932377dd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7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357dd1f-699d-4d79-9a3b-b8d4e997a419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72cb8e0b-d03d-43de-868a-406d95f9eb84}" ma:internalName="TaxCatchAll" ma:showField="CatchAllData" ma:web="7357dd1f-699d-4d79-9a3b-b8d4e997a41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55C1365-75E5-46B1-AE03-1600D0E633E1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b7e36264-b76b-4546-857f-03fce5c6ba07"/>
    <ds:schemaRef ds:uri="7357dd1f-699d-4d79-9a3b-b8d4e997a419"/>
  </ds:schemaRefs>
</ds:datastoreItem>
</file>

<file path=customXml/itemProps2.xml><?xml version="1.0" encoding="utf-8"?>
<ds:datastoreItem xmlns:ds="http://schemas.openxmlformats.org/officeDocument/2006/customXml" ds:itemID="{497C0957-7746-4242-BE4E-3EDDC39978A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CA6A765-A38C-40D0-9C88-73904352BC90}"/>
</file>

<file path=docProps/app.xml><?xml version="1.0" encoding="utf-8"?>
<Properties xmlns="http://schemas.openxmlformats.org/officeDocument/2006/extended-properties" xmlns:vt="http://schemas.openxmlformats.org/officeDocument/2006/docPropsVTypes">
  <TotalTime>6931</TotalTime>
  <Words>1</Words>
  <Application>Microsoft Macintosh PowerPoint</Application>
  <PresentationFormat>Widescreen</PresentationFormat>
  <Paragraphs>1</Paragraphs>
  <Slides>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Aptos</vt:lpstr>
      <vt:lpstr>Arial</vt:lpstr>
      <vt:lpstr>Avenir Next Condensed Heavy</vt:lpstr>
      <vt:lpstr>Avenir Next LT Pro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Omar Dalagan</dc:creator>
  <cp:lastModifiedBy>Omar Dalagan</cp:lastModifiedBy>
  <cp:revision>2</cp:revision>
  <dcterms:created xsi:type="dcterms:W3CDTF">2025-08-20T06:23:21Z</dcterms:created>
  <dcterms:modified xsi:type="dcterms:W3CDTF">2025-11-18T03:50:17Z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0x0101004691BCA6D8AA77429955ABA0D02FE207</vt:lpwstr>
  </property>
  <property fmtid="{D5CDD505-2E9C-101B-9397-08002B2CF9AE}" pid="3" name="MediaServiceImageTags">
    <vt:lpwstr/>
  </property>
</Properties>
</file>