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5AA9"/>
    <a:srgbClr val="007C88"/>
    <a:srgbClr val="FFC710"/>
    <a:srgbClr val="EE38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943DFB-B2BA-3C46-AB2E-07CEC5F69484}" v="36" dt="2025-08-25T02:23:03.5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12"/>
    <p:restoredTop sz="94694"/>
  </p:normalViewPr>
  <p:slideViewPr>
    <p:cSldViewPr snapToGrid="0">
      <p:cViewPr>
        <p:scale>
          <a:sx n="46" d="100"/>
          <a:sy n="46" d="100"/>
        </p:scale>
        <p:origin x="3016" y="1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10333-AEA7-924D-AE22-1085ED1082D3}" type="datetimeFigureOut">
              <a:rPr lang="en-US" smtClean="0"/>
              <a:t>11/18/25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F4E31C-3D5D-044C-A7E1-08A617043F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946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4E31C-3D5D-044C-A7E1-08A617043FF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668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n object&#10;&#10;Description automatically generated">
            <a:extLst>
              <a:ext uri="{FF2B5EF4-FFF2-40B4-BE49-F238E27FC236}">
                <a16:creationId xmlns:a16="http://schemas.microsoft.com/office/drawing/2014/main" id="{848F4447-0465-E308-657A-BC8BB16C13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6" y="0"/>
            <a:ext cx="9143543" cy="685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088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square with white text&#10;&#10;Description automatically generated">
            <a:extLst>
              <a:ext uri="{FF2B5EF4-FFF2-40B4-BE49-F238E27FC236}">
                <a16:creationId xmlns:a16="http://schemas.microsoft.com/office/drawing/2014/main" id="{485A632A-7DA7-BAAF-0A39-F2B261D5E1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6" y="0"/>
            <a:ext cx="9143543" cy="68583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12C160-CC42-4380-8B59-0E36A046DD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1074" y="903343"/>
            <a:ext cx="5817476" cy="5238896"/>
          </a:xfrm>
        </p:spPr>
        <p:txBody>
          <a:bodyPr>
            <a:noAutofit/>
          </a:bodyPr>
          <a:lstStyle>
            <a:lvl1pPr algn="l">
              <a:defRPr sz="8625" b="0">
                <a:solidFill>
                  <a:srgbClr val="FFC710"/>
                </a:solidFill>
              </a:defRPr>
            </a:lvl1pPr>
          </a:lstStyle>
          <a:p>
            <a:r>
              <a:rPr lang="en-GB" dirty="0"/>
              <a:t>CLICK TO </a:t>
            </a:r>
            <a:br>
              <a:rPr lang="en-GB" dirty="0"/>
            </a:br>
            <a:r>
              <a:rPr lang="en-GB" dirty="0"/>
              <a:t>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28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yellow square&#10;&#10;Description automatically generated">
            <a:extLst>
              <a:ext uri="{FF2B5EF4-FFF2-40B4-BE49-F238E27FC236}">
                <a16:creationId xmlns:a16="http://schemas.microsoft.com/office/drawing/2014/main" id="{1FFA2917-F4E2-8E81-8B3E-C8CD90B4C3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6" y="0"/>
            <a:ext cx="9143543" cy="685834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DE13E0C-DDE3-841C-222A-354ED1F70E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1074" y="809551"/>
            <a:ext cx="6526112" cy="5238896"/>
          </a:xfrm>
        </p:spPr>
        <p:txBody>
          <a:bodyPr>
            <a:noAutofit/>
          </a:bodyPr>
          <a:lstStyle>
            <a:lvl1pPr algn="l">
              <a:defRPr sz="8625" b="0">
                <a:solidFill>
                  <a:srgbClr val="EE383C"/>
                </a:solidFill>
              </a:defRPr>
            </a:lvl1pPr>
          </a:lstStyle>
          <a:p>
            <a:r>
              <a:rPr lang="en-GB" dirty="0"/>
              <a:t>CLICK TO </a:t>
            </a:r>
            <a:br>
              <a:rPr lang="en-GB" dirty="0"/>
            </a:br>
            <a:r>
              <a:rPr lang="en-GB" dirty="0"/>
              <a:t>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248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quare with blue text&#10;&#10;Description automatically generated">
            <a:extLst>
              <a:ext uri="{FF2B5EF4-FFF2-40B4-BE49-F238E27FC236}">
                <a16:creationId xmlns:a16="http://schemas.microsoft.com/office/drawing/2014/main" id="{78CA6F1A-4316-9F64-6793-B12AAE44296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6" y="0"/>
            <a:ext cx="9143543" cy="6858342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0517F5AA-FF99-E1B1-4C2F-8D13B3FAD2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585843"/>
            <a:ext cx="6773261" cy="5594240"/>
          </a:xfrm>
        </p:spPr>
        <p:txBody>
          <a:bodyPr>
            <a:noAutofit/>
          </a:bodyPr>
          <a:lstStyle>
            <a:lvl1pPr>
              <a:defRPr sz="8625" b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487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flag&#10;&#10;Description automatically generated">
            <a:extLst>
              <a:ext uri="{FF2B5EF4-FFF2-40B4-BE49-F238E27FC236}">
                <a16:creationId xmlns:a16="http://schemas.microsoft.com/office/drawing/2014/main" id="{01DBFD37-0B9A-3F1D-6E20-1D00F34B90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6" y="0"/>
            <a:ext cx="9143543" cy="68583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A97695-BFCE-94DD-0826-3919EC7A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585844"/>
            <a:ext cx="6418536" cy="1325563"/>
          </a:xfrm>
        </p:spPr>
        <p:txBody>
          <a:bodyPr>
            <a:normAutofit/>
          </a:bodyPr>
          <a:lstStyle>
            <a:lvl1pPr>
              <a:defRPr sz="3200" b="0">
                <a:solidFill>
                  <a:srgbClr val="1F5AA9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94A48-4ADF-1C9F-F759-5EFD2E829F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046343"/>
            <a:ext cx="6418535" cy="435133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937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flag&#10;&#10;Description automatically generated">
            <a:extLst>
              <a:ext uri="{FF2B5EF4-FFF2-40B4-BE49-F238E27FC236}">
                <a16:creationId xmlns:a16="http://schemas.microsoft.com/office/drawing/2014/main" id="{B93C9E07-E2E0-4052-6E56-2F4AEEB1C7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6" y="0"/>
            <a:ext cx="9143543" cy="68583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A97695-BFCE-94DD-0826-3919EC7A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585844"/>
            <a:ext cx="6418536" cy="1325563"/>
          </a:xfrm>
        </p:spPr>
        <p:txBody>
          <a:bodyPr>
            <a:normAutofit/>
          </a:bodyPr>
          <a:lstStyle>
            <a:lvl1pPr>
              <a:defRPr sz="3200" b="0">
                <a:solidFill>
                  <a:srgbClr val="1F5AA9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94A48-4ADF-1C9F-F759-5EFD2E829F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046343"/>
            <a:ext cx="3112078" cy="435133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992CA1B-9035-62C5-777C-10A4CC1809E5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3932958" y="2025561"/>
            <a:ext cx="3112078" cy="435133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45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365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Avenir Next Condensed Heavy" panose="020B0506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9188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C15A87-E39C-ED9B-AD96-ABFB9D9F76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996" t="45111" r="31782" b="2378"/>
          <a:stretch/>
        </p:blipFill>
        <p:spPr>
          <a:xfrm>
            <a:off x="1030161" y="903343"/>
            <a:ext cx="5829008" cy="48324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DDF9945-013E-3846-6C97-6D8BE89DF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967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andscape of mountains and clouds&#10;&#10;Description automatically generated">
            <a:extLst>
              <a:ext uri="{FF2B5EF4-FFF2-40B4-BE49-F238E27FC236}">
                <a16:creationId xmlns:a16="http://schemas.microsoft.com/office/drawing/2014/main" id="{E9610F37-FE12-CEF1-9AC4-01334F315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479" y="512580"/>
            <a:ext cx="5829300" cy="583283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23C8E9-170A-BEBA-195D-A266E6E4B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60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38346-E132-2801-D847-9C99A1990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867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B228C-1D52-ACFD-0227-1C0A1D47F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4196B-4870-77E6-45CD-62CD6708B4F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655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6112D-EB9C-7863-E7B9-BC34782C3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BF869-A2AA-C389-3106-375E39DEE59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BA24D9-D12D-EDB9-4600-654BCFC663F0}"/>
              </a:ext>
            </a:extLst>
          </p:cNvPr>
          <p:cNvSpPr>
            <a:spLocks noGrp="1"/>
          </p:cNvSpPr>
          <p:nvPr>
            <p:ph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127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8" ma:contentTypeDescription="Create a new document." ma:contentTypeScope="" ma:versionID="ea9db1f79421b71c1a276afe18da0686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37649d6c99c8683f869701301257e8c0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_Flow_SignoffStatus xmlns="b7e36264-b76b-4546-857f-03fce5c6ba07" xsi:nil="true"/>
    <TaxCatchAll xmlns="7357dd1f-699d-4d79-9a3b-b8d4e997a419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lcf76f155ced4ddcb4097134ff3c332f xmlns="b7e36264-b76b-4546-857f-03fce5c6ba07">
      <Terms xmlns="http://schemas.microsoft.com/office/infopath/2007/PartnerControls"/>
    </lcf76f155ced4ddcb4097134ff3c332f>
    <RatedBy xmlns="http://schemas.microsoft.com/sharepoint/v3">
      <UserInfo>
        <DisplayName/>
        <AccountId xsi:nil="true"/>
        <AccountType/>
      </UserInfo>
    </RatedBy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7A684FE-0413-4087-8819-E403E2C46578}"/>
</file>

<file path=customXml/itemProps2.xml><?xml version="1.0" encoding="utf-8"?>
<ds:datastoreItem xmlns:ds="http://schemas.openxmlformats.org/officeDocument/2006/customXml" ds:itemID="{AD50E84D-DF73-4E18-8FDD-FCC596B7E75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b7e36264-b76b-4546-857f-03fce5c6ba07"/>
    <ds:schemaRef ds:uri="7357dd1f-699d-4d79-9a3b-b8d4e997a419"/>
  </ds:schemaRefs>
</ds:datastoreItem>
</file>

<file path=customXml/itemProps3.xml><?xml version="1.0" encoding="utf-8"?>
<ds:datastoreItem xmlns:ds="http://schemas.openxmlformats.org/officeDocument/2006/customXml" ds:itemID="{13A45012-0E1B-4245-9068-6C406FDA246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6970</TotalTime>
  <Words>1</Words>
  <Application>Microsoft Macintosh PowerPoint</Application>
  <PresentationFormat>On-screen Show (4:3)</PresentationFormat>
  <Paragraphs>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Arial</vt:lpstr>
      <vt:lpstr>Avenir Next Condensed Heavy</vt:lpstr>
      <vt:lpstr>Avenir Next LT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Omar Dalagan</dc:creator>
  <cp:lastModifiedBy>Omar Dalagan</cp:lastModifiedBy>
  <cp:revision>2</cp:revision>
  <dcterms:created xsi:type="dcterms:W3CDTF">2025-08-20T06:23:21Z</dcterms:created>
  <dcterms:modified xsi:type="dcterms:W3CDTF">2025-11-18T03:52:21Z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