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2" r:id="rId5"/>
    <p:sldId id="262" r:id="rId6"/>
    <p:sldId id="261" r:id="rId7"/>
    <p:sldId id="260" r:id="rId8"/>
    <p:sldId id="259" r:id="rId9"/>
    <p:sldId id="257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22042C7-1430-3E0B-8702-69C320B56C30}" name="Julia Hosking" initials="JH" userId="S::julia.hosking@salvationarmy.org.au::f37c2b41-8689-4b5d-86e4-57670b4b4b6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32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75DDEB9-4CBB-244F-A4F2-5D579B4C44FC}" v="1" dt="2024-01-23T04:40:28.1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7" autoAdjust="0"/>
    <p:restoredTop sz="96327"/>
  </p:normalViewPr>
  <p:slideViewPr>
    <p:cSldViewPr snapToGrid="0">
      <p:cViewPr varScale="1">
        <p:scale>
          <a:sx n="123" d="100"/>
          <a:sy n="123" d="100"/>
        </p:scale>
        <p:origin x="72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white card with a black design&#10;&#10;Description automatically generated">
            <a:extLst>
              <a:ext uri="{FF2B5EF4-FFF2-40B4-BE49-F238E27FC236}">
                <a16:creationId xmlns:a16="http://schemas.microsoft.com/office/drawing/2014/main" id="{E0D74E31-C021-7BD5-CA4E-D048A01C301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" y="0"/>
            <a:ext cx="1219009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D627CC-1CEF-DACD-12CF-86C51E4C89B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29446" y="1978574"/>
            <a:ext cx="5818910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4358B87-3BFB-9C9F-14C9-14C12126220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29446" y="4458249"/>
            <a:ext cx="5818910" cy="1655762"/>
          </a:xfrm>
        </p:spPr>
        <p:txBody>
          <a:bodyPr/>
          <a:lstStyle>
            <a:lvl1pPr marL="0" indent="0" algn="l">
              <a:buNone/>
              <a:defRPr sz="2400" b="1" spc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8D9829-94B0-5C8E-EFFE-F122D2E0A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CA349-2CDC-4FC7-AE7F-58C7129B271F}" type="datetimeFigureOut">
              <a:rPr lang="en-AU" smtClean="0"/>
              <a:t>23/1/2024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5C70AF-3161-73EF-4B54-4E9BE2B211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B64556-ADB7-AB98-626E-E6920074E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8A928-6491-4078-A8C7-604740D417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50471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B1C83E-8922-5B58-B8E6-E3AED9185D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9A291D-B19C-F0E6-1752-4BB7D2B50E7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C94680-5A6E-A43B-A3C5-F51D25C850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C76684A-9502-94B6-EF1F-00BF2855D912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97EABEA-38BF-4FE9-4CDF-C45737D232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37EF0CE-6C02-E22A-1C19-EAEC830AF4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CA349-2CDC-4FC7-AE7F-58C7129B271F}" type="datetimeFigureOut">
              <a:rPr lang="en-AU" smtClean="0"/>
              <a:t>23/1/2024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CAE2B4-C443-5C07-7E3E-43EF88242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7C608CA-66CA-C17A-9530-3A8A3546C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8A928-6491-4078-A8C7-604740D417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11455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B75A6-F4FC-1F74-2A1A-EF806A42A1E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BF39A9-B90C-07BA-0AA9-953325FF7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CA349-2CDC-4FC7-AE7F-58C7129B271F}" type="datetimeFigureOut">
              <a:rPr lang="en-AU" smtClean="0"/>
              <a:t>23/1/2024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710CA9-C6B2-0195-EDB1-A7B830340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104934-AB1B-9F44-3642-3679D5505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8A928-6491-4078-A8C7-604740D417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440663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ECDCBE0-E1DB-5363-F52F-C9D3D4CE6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CA349-2CDC-4FC7-AE7F-58C7129B271F}" type="datetimeFigureOut">
              <a:rPr lang="en-AU" smtClean="0"/>
              <a:t>23/1/2024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616F3A-B2FA-06E4-C9B2-265376527A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79D6D6-EF8C-90FF-FA89-E0E22AD993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8A928-6491-4078-A8C7-604740D417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7712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6A9A8E-8177-8715-7DC6-DBD6502808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8E0DAD-CC24-EFBF-234F-6E4BCA9E34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4C84BE-909F-A0A3-1323-392B8EC1E4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8357F4-2304-C8F1-899A-E58F460E1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CA349-2CDC-4FC7-AE7F-58C7129B271F}" type="datetimeFigureOut">
              <a:rPr lang="en-AU" smtClean="0"/>
              <a:t>23/1/2024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AAD6EC-495B-D707-9847-D1AA2FE06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E5655B-AD5C-5DC1-C7E7-D1D58778E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8A928-6491-4078-A8C7-604740D417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680430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63041A-9DBF-BC16-0F21-B027CEFC38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54656" y="1568547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842106E-D4EB-395C-0AB3-7A8DE94916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31520" y="731520"/>
            <a:ext cx="6278880" cy="53879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BB378B-2FC8-0A29-AA87-349BE9C6F9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54656" y="3168747"/>
            <a:ext cx="3932237" cy="228951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62E7C8-3E14-63E3-3243-C337BE895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CA349-2CDC-4FC7-AE7F-58C7129B271F}" type="datetimeFigureOut">
              <a:rPr lang="en-AU" smtClean="0"/>
              <a:t>23/1/2024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4F5737-EEAB-A1DB-62B6-A44FE0172B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85BCE3-436F-50E7-BBBB-2B6E996F0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8A928-6491-4078-A8C7-604740D417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337170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DCF496-715B-490B-392D-15A4A2A83B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9551A2-8B0E-DF04-232A-F79DF4F8D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92BB66-6217-FED2-FC20-39418A537A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CA349-2CDC-4FC7-AE7F-58C7129B271F}" type="datetimeFigureOut">
              <a:rPr lang="en-AU" smtClean="0"/>
              <a:t>23/1/2024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B8471A-26B7-C46D-326A-978243F9D9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D826A0-44F7-C0C8-D62E-000ECB3DA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8A928-6491-4078-A8C7-604740D417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724822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DFF07C2-45C4-2F76-42E6-3F32EE865595}"/>
              </a:ext>
            </a:extLst>
          </p:cNvPr>
          <p:cNvSpPr>
            <a:spLocks noGrp="1"/>
          </p:cNvSpPr>
          <p:nvPr>
            <p:ph type="title" orient="vert" hasCustomPrompt="1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3CAE1F-587F-CADB-9165-38A4750A3E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F40AED-C15C-216A-5147-5E9F4FF378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CA349-2CDC-4FC7-AE7F-58C7129B271F}" type="datetimeFigureOut">
              <a:rPr lang="en-AU" smtClean="0"/>
              <a:t>23/1/2024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8B56CE-80CD-B45E-50EE-35B40D07B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C99DFA-C5E7-5613-DC57-35FC092942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8A928-6491-4078-A8C7-604740D417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990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EAE170-36F3-7702-CFF6-881417A522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B735B9-2387-7336-BE86-DA95EAB542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DDA81A-B5F8-1F31-180A-C4FAB3A45C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CA349-2CDC-4FC7-AE7F-58C7129B271F}" type="datetimeFigureOut">
              <a:rPr lang="en-AU" smtClean="0"/>
              <a:t>23/1/2024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7C5C11-2E3E-754D-ED2F-6690454ED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A9F0A9-F632-B445-99FC-47B17156B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8A928-6491-4078-A8C7-604740D417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00038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B735B9-2387-7336-BE86-DA95EAB542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7017"/>
            <a:ext cx="10515600" cy="4023965"/>
          </a:xfrm>
        </p:spPr>
        <p:txBody>
          <a:bodyPr anchor="ctr"/>
          <a:lstStyle>
            <a:lvl1pPr>
              <a:lnSpc>
                <a:spcPct val="120000"/>
              </a:lnSpc>
              <a:defRPr sz="3000"/>
            </a:lvl1pPr>
            <a:lvl2pPr>
              <a:lnSpc>
                <a:spcPct val="120000"/>
              </a:lnSpc>
              <a:defRPr/>
            </a:lvl2pPr>
            <a:lvl3pPr>
              <a:lnSpc>
                <a:spcPct val="120000"/>
              </a:lnSpc>
              <a:defRPr/>
            </a:lvl3pPr>
            <a:lvl4pPr>
              <a:lnSpc>
                <a:spcPct val="12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DDA81A-B5F8-1F31-180A-C4FAB3A45C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CA349-2CDC-4FC7-AE7F-58C7129B271F}" type="datetimeFigureOut">
              <a:rPr lang="en-AU" smtClean="0"/>
              <a:t>23/1/2024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7C5C11-2E3E-754D-ED2F-6690454ED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A9F0A9-F632-B445-99FC-47B17156B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8A928-6491-4078-A8C7-604740D417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69088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426B1C-DD17-9A2D-FB56-397FC35292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179000"/>
            <a:ext cx="10515600" cy="2852737"/>
          </a:xfrm>
        </p:spPr>
        <p:txBody>
          <a:bodyPr anchor="b">
            <a:normAutofit/>
          </a:bodyPr>
          <a:lstStyle>
            <a:lvl1pPr algn="ctr">
              <a:defRPr sz="5000"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0E4846-20B1-B15F-F4C6-09BF179B4F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058725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80AC51-1F36-8B75-17C1-DBB0690AE8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CA349-2CDC-4FC7-AE7F-58C7129B271F}" type="datetimeFigureOut">
              <a:rPr lang="en-AU" smtClean="0"/>
              <a:t>23/1/2024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706B18-3DEE-3E55-CCA6-F114B3F17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C5E4B-7BC3-93F3-16D8-338B8B6C6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8A928-6491-4078-A8C7-604740D417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171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landscape with mountains and sun&#10;&#10;Description automatically generated with medium confidence">
            <a:extLst>
              <a:ext uri="{FF2B5EF4-FFF2-40B4-BE49-F238E27FC236}">
                <a16:creationId xmlns:a16="http://schemas.microsoft.com/office/drawing/2014/main" id="{77645EB5-B3CC-531B-6B53-CC2093F8B8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" y="0"/>
            <a:ext cx="12191048" cy="685853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426B1C-DD17-9A2D-FB56-397FC35292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75914" y="1179000"/>
            <a:ext cx="8871535" cy="285273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0E4846-20B1-B15F-F4C6-09BF179B4F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75914" y="4058725"/>
            <a:ext cx="8871535" cy="150018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80AC51-1F36-8B75-17C1-DBB0690AE8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CA349-2CDC-4FC7-AE7F-58C7129B271F}" type="datetimeFigureOut">
              <a:rPr lang="en-AU" smtClean="0"/>
              <a:t>23/1/2024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706B18-3DEE-3E55-CCA6-F114B3F17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C5E4B-7BC3-93F3-16D8-338B8B6C6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8A928-6491-4078-A8C7-604740D417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39337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B7AAD71-0CA9-3862-9428-65FE21E4D9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2" y="0"/>
            <a:ext cx="12191047" cy="685853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426B1C-DD17-9A2D-FB56-397FC35292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390015"/>
            <a:ext cx="10515600" cy="2852737"/>
          </a:xfrm>
        </p:spPr>
        <p:txBody>
          <a:bodyPr anchor="b">
            <a:normAutofit/>
          </a:bodyPr>
          <a:lstStyle>
            <a:lvl1pPr algn="ctr"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0E4846-20B1-B15F-F4C6-09BF179B4F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269740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80AC51-1F36-8B75-17C1-DBB0690AE8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CA349-2CDC-4FC7-AE7F-58C7129B271F}" type="datetimeFigureOut">
              <a:rPr lang="en-AU" smtClean="0"/>
              <a:t>23/1/2024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706B18-3DEE-3E55-CCA6-F114B3F17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C5E4B-7BC3-93F3-16D8-338B8B6C6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8A928-6491-4078-A8C7-604740D417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62834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B7AAD71-0CA9-3862-9428-65FE21E4D9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2" y="0"/>
            <a:ext cx="12191047" cy="685853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426B1C-DD17-9A2D-FB56-397FC35292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390015"/>
            <a:ext cx="10515600" cy="2852737"/>
          </a:xfrm>
        </p:spPr>
        <p:txBody>
          <a:bodyPr anchor="b">
            <a:normAutofit/>
          </a:bodyPr>
          <a:lstStyle>
            <a:lvl1pPr algn="ctr"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0E4846-20B1-B15F-F4C6-09BF179B4F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269740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80AC51-1F36-8B75-17C1-DBB0690AE8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CA349-2CDC-4FC7-AE7F-58C7129B271F}" type="datetimeFigureOut">
              <a:rPr lang="en-AU" smtClean="0"/>
              <a:t>23/1/2024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706B18-3DEE-3E55-CCA6-F114B3F17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C5E4B-7BC3-93F3-16D8-338B8B6C6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8A928-6491-4078-A8C7-604740D417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622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B7AAD71-0CA9-3862-9428-65FE21E4D9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2" y="0"/>
            <a:ext cx="12191047" cy="685853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426B1C-DD17-9A2D-FB56-397FC35292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179000"/>
            <a:ext cx="10515600" cy="2852737"/>
          </a:xfrm>
        </p:spPr>
        <p:txBody>
          <a:bodyPr anchor="b">
            <a:normAutofit/>
          </a:bodyPr>
          <a:lstStyle>
            <a:lvl1pPr algn="ctr">
              <a:defRPr sz="5000">
                <a:solidFill>
                  <a:srgbClr val="223279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0E4846-20B1-B15F-F4C6-09BF179B4F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058725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80AC51-1F36-8B75-17C1-DBB0690AE8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CA349-2CDC-4FC7-AE7F-58C7129B271F}" type="datetimeFigureOut">
              <a:rPr lang="en-AU" smtClean="0"/>
              <a:t>23/1/2024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706B18-3DEE-3E55-CCA6-F114B3F17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C5E4B-7BC3-93F3-16D8-338B8B6C6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8A928-6491-4078-A8C7-604740D417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20659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40DFEF-679A-242E-69E9-2ACE94309A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E49C9A-F550-06B5-8523-77E5E83E50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F70AF8-0884-EEE3-40ED-2B17083C4F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71640D-4C62-FA08-60CB-A14EA950DD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CA349-2CDC-4FC7-AE7F-58C7129B271F}" type="datetimeFigureOut">
              <a:rPr lang="en-AU" smtClean="0"/>
              <a:t>23/1/2024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E690B5-0C3E-062F-C4BF-C67BD28619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6BD072-3937-BCDD-AF44-5C6C16379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8A928-6491-4078-A8C7-604740D417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0699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creenshot of a computer&#10;&#10;Description automatically generated">
            <a:extLst>
              <a:ext uri="{FF2B5EF4-FFF2-40B4-BE49-F238E27FC236}">
                <a16:creationId xmlns:a16="http://schemas.microsoft.com/office/drawing/2014/main" id="{AF6F1411-80E2-7841-FA0A-561CD642151B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" y="0"/>
            <a:ext cx="12190096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DF66B8-248D-0ECE-667D-DDFCB9513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8"/>
            <a:ext cx="798160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B4A5E3-5417-BA6D-0174-0E9BF87B41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152997"/>
            <a:ext cx="10515600" cy="40239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9F2247-8DF6-995B-0228-C24DD9D04F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ACA349-2CDC-4FC7-AE7F-58C7129B271F}" type="datetimeFigureOut">
              <a:rPr lang="en-AU" smtClean="0"/>
              <a:t>23/1/2024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A2620D-823E-2FB9-D18F-33D90DE741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0E2F3D-C75B-E126-F01E-560921F95A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38A928-6491-4078-A8C7-604740D417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64938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2" r:id="rId3"/>
    <p:sldLayoutId id="2147483651" r:id="rId4"/>
    <p:sldLayoutId id="2147483661" r:id="rId5"/>
    <p:sldLayoutId id="2147483660" r:id="rId6"/>
    <p:sldLayoutId id="2147483664" r:id="rId7"/>
    <p:sldLayoutId id="2147483663" r:id="rId8"/>
    <p:sldLayoutId id="2147483652" r:id="rId9"/>
    <p:sldLayoutId id="2147483653" r:id="rId10"/>
    <p:sldLayoutId id="2147483654" r:id="rId11"/>
    <p:sldLayoutId id="2147483655" r:id="rId12"/>
    <p:sldLayoutId id="2147483656" r:id="rId13"/>
    <p:sldLayoutId id="2147483657" r:id="rId14"/>
    <p:sldLayoutId id="2147483658" r:id="rId15"/>
    <p:sldLayoutId id="2147483659" r:id="rId16"/>
  </p:sldLayoutIdLst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sz="4400" b="1" kern="1200" spc="-150">
          <a:solidFill>
            <a:srgbClr val="223279"/>
          </a:solidFill>
          <a:latin typeface="Avenir Next LT Pro" panose="020B05040202020202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1FAF35-0EFA-202E-5046-153A370459E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744EEA-568A-5BAD-5A17-8BD40F8B127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5280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E6D7B1C-6691-D483-CC03-AB652D0490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179000"/>
            <a:ext cx="10515600" cy="3196052"/>
          </a:xfrm>
        </p:spPr>
        <p:txBody>
          <a:bodyPr>
            <a:normAutofit/>
          </a:bodyPr>
          <a:lstStyle/>
          <a:p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3236303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74C851F-5BED-E775-AF40-BD2C1068D7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7779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38881-6283-0380-AE9D-5EEA2E00AC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endParaRPr lang="en-AU" sz="3000" dirty="0"/>
          </a:p>
        </p:txBody>
      </p:sp>
    </p:spTree>
    <p:extLst>
      <p:ext uri="{BB962C8B-B14F-4D97-AF65-F5344CB8AC3E}">
        <p14:creationId xmlns:p14="http://schemas.microsoft.com/office/powerpoint/2010/main" val="28551828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777477-CFE8-CA37-45A8-F46C7DBA3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endParaRPr lang="en-AU" sz="5000" dirty="0">
              <a:latin typeface="Avenir Next LT Pro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F0DB5FC-68DC-28CF-A2FD-6CEEFA8F30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429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EDF9201-6B87-853F-9784-8E62C9FF14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5000" dirty="0">
              <a:latin typeface="Avenir Next LT Pro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C07B101-E630-9F8D-6ED1-0BDDC13E50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6671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30C2D99-0023-E658-B1D5-C7A3F03F5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81E533-6EA2-2AB1-01F3-5181B5220BA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AE2B46A-1FA0-40BC-43B1-6426EC587583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9597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21" ma:contentTypeDescription="Create a new document." ma:contentTypeScope="" ma:versionID="2ffaeb971d5199f7c86426e11ce7bb15">
  <xsd:schema xmlns:xsd="http://www.w3.org/2001/XMLSchema" xmlns:xs="http://www.w3.org/2001/XMLSchema" xmlns:p="http://schemas.microsoft.com/office/2006/metadata/properties" xmlns:ns2="b7e36264-b76b-4546-857f-03fce5c6ba07" xmlns:ns3="7357dd1f-699d-4d79-9a3b-b8d4e997a419" targetNamespace="http://schemas.microsoft.com/office/2006/metadata/properties" ma:root="true" ma:fieldsID="2eab2cdc995881cf1d732a646928acbf" ns2:_="" ns3:_=""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357dd1f-699d-4d79-9a3b-b8d4e997a419" xsi:nil="true"/>
    <lcf76f155ced4ddcb4097134ff3c332f xmlns="b7e36264-b76b-4546-857f-03fce5c6ba07">
      <Terms xmlns="http://schemas.microsoft.com/office/infopath/2007/PartnerControls"/>
    </lcf76f155ced4ddcb4097134ff3c332f>
    <_Flow_SignoffStatus xmlns="b7e36264-b76b-4546-857f-03fce5c6ba07" xsi:nil="true"/>
    <SharedWithUsers xmlns="7357dd1f-699d-4d79-9a3b-b8d4e997a419">
      <UserInfo>
        <DisplayName/>
        <AccountId xsi:nil="true"/>
        <AccountType/>
      </UserInfo>
    </SharedWithUsers>
    <MediaLengthInSeconds xmlns="b7e36264-b76b-4546-857f-03fce5c6ba07" xsi:nil="true"/>
  </documentManagement>
</p:properties>
</file>

<file path=customXml/itemProps1.xml><?xml version="1.0" encoding="utf-8"?>
<ds:datastoreItem xmlns:ds="http://schemas.openxmlformats.org/officeDocument/2006/customXml" ds:itemID="{C0BFDE12-423A-48BA-B79A-06389527FF1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7e36264-b76b-4546-857f-03fce5c6ba07"/>
    <ds:schemaRef ds:uri="7357dd1f-699d-4d79-9a3b-b8d4e997a4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155BE02-A5D0-4D08-AC5C-188BA61824E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31FB1-3244-4BDC-ABE3-7FC6592A45FE}">
  <ds:schemaRefs>
    <ds:schemaRef ds:uri="7357dd1f-699d-4d79-9a3b-b8d4e997a419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www.w3.org/XML/1998/namespace"/>
    <ds:schemaRef ds:uri="http://purl.org/dc/terms/"/>
    <ds:schemaRef ds:uri="b7e36264-b76b-4546-857f-03fce5c6ba07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0</Words>
  <Application>Microsoft Macintosh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Avenir Next LT Pro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Good Friday 2023</dc:title>
  <dc:creator>Claire Hill</dc:creator>
  <cp:lastModifiedBy>Anna Bramble</cp:lastModifiedBy>
  <cp:revision>49</cp:revision>
  <dcterms:created xsi:type="dcterms:W3CDTF">2023-12-18T07:27:43Z</dcterms:created>
  <dcterms:modified xsi:type="dcterms:W3CDTF">2024-01-23T04:42:30Z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MediaServiceImageTags">
    <vt:lpwstr/>
  </property>
  <property fmtid="{D5CDD505-2E9C-101B-9397-08002B2CF9AE}" pid="4" name="Order">
    <vt:r8>225000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_ExtendedDescription">
    <vt:lpwstr/>
  </property>
  <property fmtid="{D5CDD505-2E9C-101B-9397-08002B2CF9AE}" pid="12" name="TriggerFlowInfo">
    <vt:lpwstr/>
  </property>
</Properties>
</file>