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72" r:id="rId5"/>
    <p:sldId id="269" r:id="rId6"/>
    <p:sldId id="273" r:id="rId7"/>
    <p:sldId id="257" r:id="rId8"/>
    <p:sldId id="265" r:id="rId9"/>
    <p:sldId id="267" r:id="rId10"/>
    <p:sldId id="27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CD5F80F-E725-C7CB-F1CC-889E6DF20708}" name="Rod Yule" initials="RY" userId="S::rod.yule@salvationarmy.org.au::e35e4393-21ca-400c-aca5-b80cc1a2e801" providerId="AD"/>
  <p188:author id="{C22042C7-1430-3E0B-8702-69C320B56C30}" name="Julia Hosking" initials="JH" userId="S::julia.hosking@salvationarmy.org.au::f37c2b41-8689-4b5d-86e4-57670b4b4b6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6327"/>
  </p:normalViewPr>
  <p:slideViewPr>
    <p:cSldViewPr snapToGrid="0" showGuides="1">
      <p:cViewPr varScale="1">
        <p:scale>
          <a:sx n="128" d="100"/>
          <a:sy n="128" d="100"/>
        </p:scale>
        <p:origin x="52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Bramble" userId="5cca5846-2981-4621-97aa-74b4ff740a9a" providerId="ADAL" clId="{F151690E-2075-B149-AC75-752E32483B4D}"/>
    <pc:docChg chg="undo custSel addSld delSld modSld modMainMaster">
      <pc:chgData name="Anna Bramble" userId="5cca5846-2981-4621-97aa-74b4ff740a9a" providerId="ADAL" clId="{F151690E-2075-B149-AC75-752E32483B4D}" dt="2024-01-19T03:16:39.933" v="323" actId="700"/>
      <pc:docMkLst>
        <pc:docMk/>
      </pc:docMkLst>
      <pc:sldChg chg="addSp delSp modSp mod modClrScheme chgLayout">
        <pc:chgData name="Anna Bramble" userId="5cca5846-2981-4621-97aa-74b4ff740a9a" providerId="ADAL" clId="{F151690E-2075-B149-AC75-752E32483B4D}" dt="2024-01-19T03:02:42.378" v="67" actId="255"/>
        <pc:sldMkLst>
          <pc:docMk/>
          <pc:sldMk cId="3957839528" sldId="257"/>
        </pc:sldMkLst>
        <pc:spChg chg="del mod ord">
          <ac:chgData name="Anna Bramble" userId="5cca5846-2981-4621-97aa-74b4ff740a9a" providerId="ADAL" clId="{F151690E-2075-B149-AC75-752E32483B4D}" dt="2024-01-19T03:02:11.986" v="55" actId="478"/>
          <ac:spMkLst>
            <pc:docMk/>
            <pc:sldMk cId="3957839528" sldId="257"/>
            <ac:spMk id="3" creationId="{95B3CEFB-A853-9854-3B03-E10F911A1FA0}"/>
          </ac:spMkLst>
        </pc:spChg>
        <pc:spChg chg="add mod">
          <ac:chgData name="Anna Bramble" userId="5cca5846-2981-4621-97aa-74b4ff740a9a" providerId="ADAL" clId="{F151690E-2075-B149-AC75-752E32483B4D}" dt="2024-01-19T03:02:42.378" v="67" actId="255"/>
          <ac:spMkLst>
            <pc:docMk/>
            <pc:sldMk cId="3957839528" sldId="257"/>
            <ac:spMk id="4" creationId="{2E071F01-B3DA-312F-EE4D-08E58D745398}"/>
          </ac:spMkLst>
        </pc:spChg>
      </pc:sldChg>
      <pc:sldChg chg="addSp modSp del mod modClrScheme chgLayout">
        <pc:chgData name="Anna Bramble" userId="5cca5846-2981-4621-97aa-74b4ff740a9a" providerId="ADAL" clId="{F151690E-2075-B149-AC75-752E32483B4D}" dt="2024-01-19T03:15:46.749" v="316" actId="2696"/>
        <pc:sldMkLst>
          <pc:docMk/>
          <pc:sldMk cId="2657130992" sldId="259"/>
        </pc:sldMkLst>
        <pc:spChg chg="mod ord">
          <ac:chgData name="Anna Bramble" userId="5cca5846-2981-4621-97aa-74b4ff740a9a" providerId="ADAL" clId="{F151690E-2075-B149-AC75-752E32483B4D}" dt="2024-01-19T03:14:53.790" v="305" actId="700"/>
          <ac:spMkLst>
            <pc:docMk/>
            <pc:sldMk cId="2657130992" sldId="259"/>
            <ac:spMk id="2" creationId="{C6B7F821-BAA3-ADAB-EA13-E2B2452C493E}"/>
          </ac:spMkLst>
        </pc:spChg>
        <pc:spChg chg="add mod ord">
          <ac:chgData name="Anna Bramble" userId="5cca5846-2981-4621-97aa-74b4ff740a9a" providerId="ADAL" clId="{F151690E-2075-B149-AC75-752E32483B4D}" dt="2024-01-19T03:14:53.790" v="305" actId="700"/>
          <ac:spMkLst>
            <pc:docMk/>
            <pc:sldMk cId="2657130992" sldId="259"/>
            <ac:spMk id="3" creationId="{8CB3762F-F2B3-BA85-80C0-48FD703DE6E4}"/>
          </ac:spMkLst>
        </pc:spChg>
      </pc:sldChg>
      <pc:sldChg chg="modSp del mod modClrScheme chgLayout">
        <pc:chgData name="Anna Bramble" userId="5cca5846-2981-4621-97aa-74b4ff740a9a" providerId="ADAL" clId="{F151690E-2075-B149-AC75-752E32483B4D}" dt="2024-01-19T03:03:14.281" v="71" actId="2696"/>
        <pc:sldMkLst>
          <pc:docMk/>
          <pc:sldMk cId="3681847698" sldId="260"/>
        </pc:sldMkLst>
        <pc:spChg chg="mod ord">
          <ac:chgData name="Anna Bramble" userId="5cca5846-2981-4621-97aa-74b4ff740a9a" providerId="ADAL" clId="{F151690E-2075-B149-AC75-752E32483B4D}" dt="2024-01-19T03:01:29.115" v="49" actId="27636"/>
          <ac:spMkLst>
            <pc:docMk/>
            <pc:sldMk cId="3681847698" sldId="260"/>
            <ac:spMk id="3" creationId="{95B3CEFB-A853-9854-3B03-E10F911A1FA0}"/>
          </ac:spMkLst>
        </pc:spChg>
      </pc:sldChg>
      <pc:sldChg chg="modSp del mod modClrScheme chgLayout">
        <pc:chgData name="Anna Bramble" userId="5cca5846-2981-4621-97aa-74b4ff740a9a" providerId="ADAL" clId="{F151690E-2075-B149-AC75-752E32483B4D}" dt="2024-01-19T03:05:06.307" v="80" actId="2696"/>
        <pc:sldMkLst>
          <pc:docMk/>
          <pc:sldMk cId="697062649" sldId="261"/>
        </pc:sldMkLst>
        <pc:spChg chg="mod ord">
          <ac:chgData name="Anna Bramble" userId="5cca5846-2981-4621-97aa-74b4ff740a9a" providerId="ADAL" clId="{F151690E-2075-B149-AC75-752E32483B4D}" dt="2024-01-19T03:01:29.137" v="51" actId="27636"/>
          <ac:spMkLst>
            <pc:docMk/>
            <pc:sldMk cId="697062649" sldId="261"/>
            <ac:spMk id="3" creationId="{95B3CEFB-A853-9854-3B03-E10F911A1FA0}"/>
          </ac:spMkLst>
        </pc:spChg>
      </pc:sldChg>
      <pc:sldChg chg="modSp del mod modClrScheme chgLayout">
        <pc:chgData name="Anna Bramble" userId="5cca5846-2981-4621-97aa-74b4ff740a9a" providerId="ADAL" clId="{F151690E-2075-B149-AC75-752E32483B4D}" dt="2024-01-19T03:05:46.686" v="93" actId="2696"/>
        <pc:sldMkLst>
          <pc:docMk/>
          <pc:sldMk cId="2659617328" sldId="262"/>
        </pc:sldMkLst>
        <pc:spChg chg="mod ord">
          <ac:chgData name="Anna Bramble" userId="5cca5846-2981-4621-97aa-74b4ff740a9a" providerId="ADAL" clId="{F151690E-2075-B149-AC75-752E32483B4D}" dt="2024-01-19T03:01:29.145" v="52" actId="27636"/>
          <ac:spMkLst>
            <pc:docMk/>
            <pc:sldMk cId="2659617328" sldId="262"/>
            <ac:spMk id="3" creationId="{95B3CEFB-A853-9854-3B03-E10F911A1FA0}"/>
          </ac:spMkLst>
        </pc:spChg>
      </pc:sldChg>
      <pc:sldChg chg="modSp del mod modClrScheme chgLayout">
        <pc:chgData name="Anna Bramble" userId="5cca5846-2981-4621-97aa-74b4ff740a9a" providerId="ADAL" clId="{F151690E-2075-B149-AC75-752E32483B4D}" dt="2024-01-19T03:06:33.655" v="104" actId="2696"/>
        <pc:sldMkLst>
          <pc:docMk/>
          <pc:sldMk cId="4016099235" sldId="263"/>
        </pc:sldMkLst>
        <pc:spChg chg="mod ord">
          <ac:chgData name="Anna Bramble" userId="5cca5846-2981-4621-97aa-74b4ff740a9a" providerId="ADAL" clId="{F151690E-2075-B149-AC75-752E32483B4D}" dt="2024-01-19T03:01:29.157" v="53" actId="27636"/>
          <ac:spMkLst>
            <pc:docMk/>
            <pc:sldMk cId="4016099235" sldId="263"/>
            <ac:spMk id="3" creationId="{95B3CEFB-A853-9854-3B03-E10F911A1FA0}"/>
          </ac:spMkLst>
        </pc:spChg>
      </pc:sldChg>
      <pc:sldChg chg="addSp delSp modSp mod modClrScheme chgLayout">
        <pc:chgData name="Anna Bramble" userId="5cca5846-2981-4621-97aa-74b4ff740a9a" providerId="ADAL" clId="{F151690E-2075-B149-AC75-752E32483B4D}" dt="2024-01-19T03:16:02.335" v="317" actId="478"/>
        <pc:sldMkLst>
          <pc:docMk/>
          <pc:sldMk cId="174717394" sldId="264"/>
        </pc:sldMkLst>
        <pc:spChg chg="add del mod ord">
          <ac:chgData name="Anna Bramble" userId="5cca5846-2981-4621-97aa-74b4ff740a9a" providerId="ADAL" clId="{F151690E-2075-B149-AC75-752E32483B4D}" dt="2024-01-19T03:16:02.335" v="317" actId="478"/>
          <ac:spMkLst>
            <pc:docMk/>
            <pc:sldMk cId="174717394" sldId="264"/>
            <ac:spMk id="2" creationId="{4C98CB55-334F-A5C5-63D9-AABD8024687F}"/>
          </ac:spMkLst>
        </pc:spChg>
        <pc:spChg chg="del mod ord">
          <ac:chgData name="Anna Bramble" userId="5cca5846-2981-4621-97aa-74b4ff740a9a" providerId="ADAL" clId="{F151690E-2075-B149-AC75-752E32483B4D}" dt="2024-01-19T03:07:31.516" v="105" actId="700"/>
          <ac:spMkLst>
            <pc:docMk/>
            <pc:sldMk cId="174717394" sldId="264"/>
            <ac:spMk id="3" creationId="{95B3CEFB-A853-9854-3B03-E10F911A1FA0}"/>
          </ac:spMkLst>
        </pc:spChg>
        <pc:spChg chg="add del mod ord">
          <ac:chgData name="Anna Bramble" userId="5cca5846-2981-4621-97aa-74b4ff740a9a" providerId="ADAL" clId="{F151690E-2075-B149-AC75-752E32483B4D}" dt="2024-01-19T03:16:02.335" v="317" actId="478"/>
          <ac:spMkLst>
            <pc:docMk/>
            <pc:sldMk cId="174717394" sldId="264"/>
            <ac:spMk id="4" creationId="{B962F8B6-F3F3-B5F0-2AD6-EDEBB630A491}"/>
          </ac:spMkLst>
        </pc:spChg>
      </pc:sldChg>
      <pc:sldChg chg="addSp delSp modSp mod modClrScheme chgLayout">
        <pc:chgData name="Anna Bramble" userId="5cca5846-2981-4621-97aa-74b4ff740a9a" providerId="ADAL" clId="{F151690E-2075-B149-AC75-752E32483B4D}" dt="2024-01-19T03:10:11.719" v="134" actId="1076"/>
        <pc:sldMkLst>
          <pc:docMk/>
          <pc:sldMk cId="4276823132" sldId="265"/>
        </pc:sldMkLst>
        <pc:spChg chg="add del mod ord">
          <ac:chgData name="Anna Bramble" userId="5cca5846-2981-4621-97aa-74b4ff740a9a" providerId="ADAL" clId="{F151690E-2075-B149-AC75-752E32483B4D}" dt="2024-01-19T03:08:04.722" v="108" actId="478"/>
          <ac:spMkLst>
            <pc:docMk/>
            <pc:sldMk cId="4276823132" sldId="265"/>
            <ac:spMk id="2" creationId="{36BF59CF-2559-C0C2-7DC0-F1B3AFD09384}"/>
          </ac:spMkLst>
        </pc:spChg>
        <pc:spChg chg="mod ord">
          <ac:chgData name="Anna Bramble" userId="5cca5846-2981-4621-97aa-74b4ff740a9a" providerId="ADAL" clId="{F151690E-2075-B149-AC75-752E32483B4D}" dt="2024-01-19T03:10:11.719" v="134" actId="1076"/>
          <ac:spMkLst>
            <pc:docMk/>
            <pc:sldMk cId="4276823132" sldId="265"/>
            <ac:spMk id="3" creationId="{95B3CEFB-A853-9854-3B03-E10F911A1FA0}"/>
          </ac:spMkLst>
        </pc:spChg>
        <pc:spChg chg="add del mod ord">
          <ac:chgData name="Anna Bramble" userId="5cca5846-2981-4621-97aa-74b4ff740a9a" providerId="ADAL" clId="{F151690E-2075-B149-AC75-752E32483B4D}" dt="2024-01-19T03:09:13.652" v="119" actId="478"/>
          <ac:spMkLst>
            <pc:docMk/>
            <pc:sldMk cId="4276823132" sldId="265"/>
            <ac:spMk id="4" creationId="{107B53DF-C198-3431-3637-BE0E910FD978}"/>
          </ac:spMkLst>
        </pc:spChg>
        <pc:spChg chg="add del mod">
          <ac:chgData name="Anna Bramble" userId="5cca5846-2981-4621-97aa-74b4ff740a9a" providerId="ADAL" clId="{F151690E-2075-B149-AC75-752E32483B4D}" dt="2024-01-19T03:09:24.138" v="123" actId="478"/>
          <ac:spMkLst>
            <pc:docMk/>
            <pc:sldMk cId="4276823132" sldId="265"/>
            <ac:spMk id="5" creationId="{9AE8E263-C8F1-755F-70A9-88FE34A2D9BF}"/>
          </ac:spMkLst>
        </pc:spChg>
        <pc:spChg chg="add del mod ord">
          <ac:chgData name="Anna Bramble" userId="5cca5846-2981-4621-97aa-74b4ff740a9a" providerId="ADAL" clId="{F151690E-2075-B149-AC75-752E32483B4D}" dt="2024-01-19T03:09:48.402" v="127" actId="478"/>
          <ac:spMkLst>
            <pc:docMk/>
            <pc:sldMk cId="4276823132" sldId="265"/>
            <ac:spMk id="6" creationId="{C48A8D7E-0667-A071-FAF9-70026852B458}"/>
          </ac:spMkLst>
        </pc:spChg>
      </pc:sldChg>
      <pc:sldChg chg="addSp delSp modSp mod modClrScheme chgLayout">
        <pc:chgData name="Anna Bramble" userId="5cca5846-2981-4621-97aa-74b4ff740a9a" providerId="ADAL" clId="{F151690E-2075-B149-AC75-752E32483B4D}" dt="2024-01-19T03:12:58.023" v="245" actId="700"/>
        <pc:sldMkLst>
          <pc:docMk/>
          <pc:sldMk cId="2279567700" sldId="266"/>
        </pc:sldMkLst>
        <pc:spChg chg="add del mod ord">
          <ac:chgData name="Anna Bramble" userId="5cca5846-2981-4621-97aa-74b4ff740a9a" providerId="ADAL" clId="{F151690E-2075-B149-AC75-752E32483B4D}" dt="2024-01-19T03:10:37.935" v="137" actId="700"/>
          <ac:spMkLst>
            <pc:docMk/>
            <pc:sldMk cId="2279567700" sldId="266"/>
            <ac:spMk id="2" creationId="{BA8F2DDD-FB1E-8BBD-3439-C3108052407E}"/>
          </ac:spMkLst>
        </pc:spChg>
        <pc:spChg chg="mod ord">
          <ac:chgData name="Anna Bramble" userId="5cca5846-2981-4621-97aa-74b4ff740a9a" providerId="ADAL" clId="{F151690E-2075-B149-AC75-752E32483B4D}" dt="2024-01-19T03:12:58.023" v="245" actId="700"/>
          <ac:spMkLst>
            <pc:docMk/>
            <pc:sldMk cId="2279567700" sldId="266"/>
            <ac:spMk id="3" creationId="{95B3CEFB-A853-9854-3B03-E10F911A1FA0}"/>
          </ac:spMkLst>
        </pc:spChg>
        <pc:spChg chg="add mod ord">
          <ac:chgData name="Anna Bramble" userId="5cca5846-2981-4621-97aa-74b4ff740a9a" providerId="ADAL" clId="{F151690E-2075-B149-AC75-752E32483B4D}" dt="2024-01-19T03:12:58.023" v="245" actId="700"/>
          <ac:spMkLst>
            <pc:docMk/>
            <pc:sldMk cId="2279567700" sldId="266"/>
            <ac:spMk id="4" creationId="{455BA68C-86A6-AD05-991A-B5319DE1ECAB}"/>
          </ac:spMkLst>
        </pc:spChg>
      </pc:sldChg>
      <pc:sldChg chg="addSp delSp modSp mod modClrScheme chgLayout">
        <pc:chgData name="Anna Bramble" userId="5cca5846-2981-4621-97aa-74b4ff740a9a" providerId="ADAL" clId="{F151690E-2075-B149-AC75-752E32483B4D}" dt="2024-01-19T03:13:34.010" v="291" actId="478"/>
        <pc:sldMkLst>
          <pc:docMk/>
          <pc:sldMk cId="2406870076" sldId="267"/>
        </pc:sldMkLst>
        <pc:spChg chg="add mod ord">
          <ac:chgData name="Anna Bramble" userId="5cca5846-2981-4621-97aa-74b4ff740a9a" providerId="ADAL" clId="{F151690E-2075-B149-AC75-752E32483B4D}" dt="2024-01-19T03:13:29.133" v="289"/>
          <ac:spMkLst>
            <pc:docMk/>
            <pc:sldMk cId="2406870076" sldId="267"/>
            <ac:spMk id="2" creationId="{41036A35-A8DF-0625-E8F3-8BCC1B83995B}"/>
          </ac:spMkLst>
        </pc:spChg>
        <pc:spChg chg="del mod ord">
          <ac:chgData name="Anna Bramble" userId="5cca5846-2981-4621-97aa-74b4ff740a9a" providerId="ADAL" clId="{F151690E-2075-B149-AC75-752E32483B4D}" dt="2024-01-19T03:13:31.811" v="290" actId="478"/>
          <ac:spMkLst>
            <pc:docMk/>
            <pc:sldMk cId="2406870076" sldId="267"/>
            <ac:spMk id="3" creationId="{95B3CEFB-A853-9854-3B03-E10F911A1FA0}"/>
          </ac:spMkLst>
        </pc:spChg>
        <pc:spChg chg="add del mod">
          <ac:chgData name="Anna Bramble" userId="5cca5846-2981-4621-97aa-74b4ff740a9a" providerId="ADAL" clId="{F151690E-2075-B149-AC75-752E32483B4D}" dt="2024-01-19T03:13:34.010" v="291" actId="478"/>
          <ac:spMkLst>
            <pc:docMk/>
            <pc:sldMk cId="2406870076" sldId="267"/>
            <ac:spMk id="5" creationId="{B3C4AE44-406D-4DD6-BEF3-65A0F15AD9AB}"/>
          </ac:spMkLst>
        </pc:spChg>
      </pc:sldChg>
      <pc:sldChg chg="modSp del mod modClrScheme chgLayout">
        <pc:chgData name="Anna Bramble" userId="5cca5846-2981-4621-97aa-74b4ff740a9a" providerId="ADAL" clId="{F151690E-2075-B149-AC75-752E32483B4D}" dt="2024-01-19T03:03:32" v="73" actId="2696"/>
        <pc:sldMkLst>
          <pc:docMk/>
          <pc:sldMk cId="4014730293" sldId="268"/>
        </pc:sldMkLst>
        <pc:spChg chg="mod ord">
          <ac:chgData name="Anna Bramble" userId="5cca5846-2981-4621-97aa-74b4ff740a9a" providerId="ADAL" clId="{F151690E-2075-B149-AC75-752E32483B4D}" dt="2024-01-19T03:01:29.124" v="50" actId="27636"/>
          <ac:spMkLst>
            <pc:docMk/>
            <pc:sldMk cId="4014730293" sldId="268"/>
            <ac:spMk id="3" creationId="{95B3CEFB-A853-9854-3B03-E10F911A1FA0}"/>
          </ac:spMkLst>
        </pc:spChg>
      </pc:sldChg>
      <pc:sldChg chg="addSp delSp modSp mod modClrScheme chgLayout">
        <pc:chgData name="Anna Bramble" userId="5cca5846-2981-4621-97aa-74b4ff740a9a" providerId="ADAL" clId="{F151690E-2075-B149-AC75-752E32483B4D}" dt="2024-01-19T03:16:39.933" v="323" actId="700"/>
        <pc:sldMkLst>
          <pc:docMk/>
          <pc:sldMk cId="912238508" sldId="269"/>
        </pc:sldMkLst>
        <pc:spChg chg="mod ord">
          <ac:chgData name="Anna Bramble" userId="5cca5846-2981-4621-97aa-74b4ff740a9a" providerId="ADAL" clId="{F151690E-2075-B149-AC75-752E32483B4D}" dt="2024-01-19T03:16:39.933" v="323" actId="700"/>
          <ac:spMkLst>
            <pc:docMk/>
            <pc:sldMk cId="912238508" sldId="269"/>
            <ac:spMk id="2" creationId="{C6B7F821-BAA3-ADAB-EA13-E2B2452C493E}"/>
          </ac:spMkLst>
        </pc:spChg>
        <pc:spChg chg="del mod ord">
          <ac:chgData name="Anna Bramble" userId="5cca5846-2981-4621-97aa-74b4ff740a9a" providerId="ADAL" clId="{F151690E-2075-B149-AC75-752E32483B4D}" dt="2024-01-19T03:00:11.437" v="19" actId="700"/>
          <ac:spMkLst>
            <pc:docMk/>
            <pc:sldMk cId="912238508" sldId="269"/>
            <ac:spMk id="3" creationId="{95B3CEFB-A853-9854-3B03-E10F911A1FA0}"/>
          </ac:spMkLst>
        </pc:spChg>
        <pc:spChg chg="add del mod ord">
          <ac:chgData name="Anna Bramble" userId="5cca5846-2981-4621-97aa-74b4ff740a9a" providerId="ADAL" clId="{F151690E-2075-B149-AC75-752E32483B4D}" dt="2024-01-19T03:00:29.156" v="23" actId="478"/>
          <ac:spMkLst>
            <pc:docMk/>
            <pc:sldMk cId="912238508" sldId="269"/>
            <ac:spMk id="4" creationId="{406D621A-12E0-E5CB-4509-DAA23C1B6846}"/>
          </ac:spMkLst>
        </pc:spChg>
        <pc:spChg chg="add del mod ord">
          <ac:chgData name="Anna Bramble" userId="5cca5846-2981-4621-97aa-74b4ff740a9a" providerId="ADAL" clId="{F151690E-2075-B149-AC75-752E32483B4D}" dt="2024-01-19T03:16:39.933" v="323" actId="700"/>
          <ac:spMkLst>
            <pc:docMk/>
            <pc:sldMk cId="912238508" sldId="269"/>
            <ac:spMk id="5" creationId="{E71E4D52-E3BB-4B88-47B1-5A29884A07F7}"/>
          </ac:spMkLst>
        </pc:spChg>
      </pc:sldChg>
      <pc:sldChg chg="del">
        <pc:chgData name="Anna Bramble" userId="5cca5846-2981-4621-97aa-74b4ff740a9a" providerId="ADAL" clId="{F151690E-2075-B149-AC75-752E32483B4D}" dt="2024-01-19T03:14:46.820" v="304" actId="2696"/>
        <pc:sldMkLst>
          <pc:docMk/>
          <pc:sldMk cId="1483488786" sldId="271"/>
        </pc:sldMkLst>
      </pc:sldChg>
      <pc:sldChg chg="addSp delSp modSp mod">
        <pc:chgData name="Anna Bramble" userId="5cca5846-2981-4621-97aa-74b4ff740a9a" providerId="ADAL" clId="{F151690E-2075-B149-AC75-752E32483B4D}" dt="2024-01-19T02:59:49.254" v="18" actId="14100"/>
        <pc:sldMkLst>
          <pc:docMk/>
          <pc:sldMk cId="2130820544" sldId="272"/>
        </pc:sldMkLst>
        <pc:spChg chg="del mod">
          <ac:chgData name="Anna Bramble" userId="5cca5846-2981-4621-97aa-74b4ff740a9a" providerId="ADAL" clId="{F151690E-2075-B149-AC75-752E32483B4D}" dt="2024-01-19T02:59:19.811" v="12" actId="478"/>
          <ac:spMkLst>
            <pc:docMk/>
            <pc:sldMk cId="2130820544" sldId="272"/>
            <ac:spMk id="2" creationId="{782E89A3-39F6-AFEF-80BE-766821669F91}"/>
          </ac:spMkLst>
        </pc:spChg>
        <pc:spChg chg="del mod">
          <ac:chgData name="Anna Bramble" userId="5cca5846-2981-4621-97aa-74b4ff740a9a" providerId="ADAL" clId="{F151690E-2075-B149-AC75-752E32483B4D}" dt="2024-01-19T02:59:19.811" v="12" actId="478"/>
          <ac:spMkLst>
            <pc:docMk/>
            <pc:sldMk cId="2130820544" sldId="272"/>
            <ac:spMk id="3" creationId="{E41B155A-36A6-6153-739C-F509624E3696}"/>
          </ac:spMkLst>
        </pc:spChg>
        <pc:spChg chg="add del mod">
          <ac:chgData name="Anna Bramble" userId="5cca5846-2981-4621-97aa-74b4ff740a9a" providerId="ADAL" clId="{F151690E-2075-B149-AC75-752E32483B4D}" dt="2024-01-19T02:59:22.034" v="13" actId="478"/>
          <ac:spMkLst>
            <pc:docMk/>
            <pc:sldMk cId="2130820544" sldId="272"/>
            <ac:spMk id="5" creationId="{BEB19105-1975-026C-9C11-C855CEA69F39}"/>
          </ac:spMkLst>
        </pc:spChg>
        <pc:picChg chg="add mod">
          <ac:chgData name="Anna Bramble" userId="5cca5846-2981-4621-97aa-74b4ff740a9a" providerId="ADAL" clId="{F151690E-2075-B149-AC75-752E32483B4D}" dt="2024-01-19T02:59:49.254" v="18" actId="14100"/>
          <ac:picMkLst>
            <pc:docMk/>
            <pc:sldMk cId="2130820544" sldId="272"/>
            <ac:picMk id="7" creationId="{0856D216-AD0E-1587-B966-38EE2A078BA0}"/>
          </ac:picMkLst>
        </pc:picChg>
      </pc:sldChg>
      <pc:sldChg chg="addSp delSp modSp mod modClrScheme chgLayout">
        <pc:chgData name="Anna Bramble" userId="5cca5846-2981-4621-97aa-74b4ff740a9a" providerId="ADAL" clId="{F151690E-2075-B149-AC75-752E32483B4D}" dt="2024-01-19T03:01:10.418" v="46" actId="478"/>
        <pc:sldMkLst>
          <pc:docMk/>
          <pc:sldMk cId="731024546" sldId="273"/>
        </pc:sldMkLst>
        <pc:spChg chg="del mod ord">
          <ac:chgData name="Anna Bramble" userId="5cca5846-2981-4621-97aa-74b4ff740a9a" providerId="ADAL" clId="{F151690E-2075-B149-AC75-752E32483B4D}" dt="2024-01-19T03:00:54.799" v="27" actId="700"/>
          <ac:spMkLst>
            <pc:docMk/>
            <pc:sldMk cId="731024546" sldId="273"/>
            <ac:spMk id="2" creationId="{E9F5998C-5593-0B80-C426-44B000F7A322}"/>
          </ac:spMkLst>
        </pc:spChg>
        <pc:spChg chg="del mod ord">
          <ac:chgData name="Anna Bramble" userId="5cca5846-2981-4621-97aa-74b4ff740a9a" providerId="ADAL" clId="{F151690E-2075-B149-AC75-752E32483B4D}" dt="2024-01-19T03:01:08.106" v="45" actId="478"/>
          <ac:spMkLst>
            <pc:docMk/>
            <pc:sldMk cId="731024546" sldId="273"/>
            <ac:spMk id="3" creationId="{197C9F07-5C04-DFC2-B1DF-C6FFC10F04C4}"/>
          </ac:spMkLst>
        </pc:spChg>
        <pc:spChg chg="add mod ord">
          <ac:chgData name="Anna Bramble" userId="5cca5846-2981-4621-97aa-74b4ff740a9a" providerId="ADAL" clId="{F151690E-2075-B149-AC75-752E32483B4D}" dt="2024-01-19T03:01:05.315" v="44" actId="20577"/>
          <ac:spMkLst>
            <pc:docMk/>
            <pc:sldMk cId="731024546" sldId="273"/>
            <ac:spMk id="4" creationId="{544C716F-37D7-B825-769C-F3A52781BBD9}"/>
          </ac:spMkLst>
        </pc:spChg>
        <pc:spChg chg="add del mod">
          <ac:chgData name="Anna Bramble" userId="5cca5846-2981-4621-97aa-74b4ff740a9a" providerId="ADAL" clId="{F151690E-2075-B149-AC75-752E32483B4D}" dt="2024-01-19T03:01:10.418" v="46" actId="478"/>
          <ac:spMkLst>
            <pc:docMk/>
            <pc:sldMk cId="731024546" sldId="273"/>
            <ac:spMk id="6" creationId="{44B33734-D820-0827-F3EA-394499BA85DC}"/>
          </ac:spMkLst>
        </pc:spChg>
      </pc:sldChg>
      <pc:sldChg chg="modSp add mod">
        <pc:chgData name="Anna Bramble" userId="5cca5846-2981-4621-97aa-74b4ff740a9a" providerId="ADAL" clId="{F151690E-2075-B149-AC75-752E32483B4D}" dt="2024-01-19T03:03:08.390" v="69"/>
        <pc:sldMkLst>
          <pc:docMk/>
          <pc:sldMk cId="1093921012" sldId="274"/>
        </pc:sldMkLst>
        <pc:spChg chg="mod">
          <ac:chgData name="Anna Bramble" userId="5cca5846-2981-4621-97aa-74b4ff740a9a" providerId="ADAL" clId="{F151690E-2075-B149-AC75-752E32483B4D}" dt="2024-01-19T03:03:08.390" v="69"/>
          <ac:spMkLst>
            <pc:docMk/>
            <pc:sldMk cId="1093921012" sldId="274"/>
            <ac:spMk id="4" creationId="{6F2E94A8-3E34-4EDA-E9C5-57AA1D2751C0}"/>
          </ac:spMkLst>
        </pc:spChg>
      </pc:sldChg>
      <pc:sldChg chg="modSp add mod">
        <pc:chgData name="Anna Bramble" userId="5cca5846-2981-4621-97aa-74b4ff740a9a" providerId="ADAL" clId="{F151690E-2075-B149-AC75-752E32483B4D}" dt="2024-01-19T03:06:06.898" v="98" actId="20577"/>
        <pc:sldMkLst>
          <pc:docMk/>
          <pc:sldMk cId="3224209697" sldId="275"/>
        </pc:sldMkLst>
        <pc:spChg chg="mod">
          <ac:chgData name="Anna Bramble" userId="5cca5846-2981-4621-97aa-74b4ff740a9a" providerId="ADAL" clId="{F151690E-2075-B149-AC75-752E32483B4D}" dt="2024-01-19T03:06:06.898" v="98" actId="20577"/>
          <ac:spMkLst>
            <pc:docMk/>
            <pc:sldMk cId="3224209697" sldId="275"/>
            <ac:spMk id="4" creationId="{1DE4AC48-96A0-D617-9A42-E9C6420FC75A}"/>
          </ac:spMkLst>
        </pc:spChg>
      </pc:sldChg>
      <pc:sldChg chg="add">
        <pc:chgData name="Anna Bramble" userId="5cca5846-2981-4621-97aa-74b4ff740a9a" providerId="ADAL" clId="{F151690E-2075-B149-AC75-752E32483B4D}" dt="2024-01-19T03:04:01.436" v="74"/>
        <pc:sldMkLst>
          <pc:docMk/>
          <pc:sldMk cId="1432750951" sldId="276"/>
        </pc:sldMkLst>
      </pc:sldChg>
      <pc:sldChg chg="add">
        <pc:chgData name="Anna Bramble" userId="5cca5846-2981-4621-97aa-74b4ff740a9a" providerId="ADAL" clId="{F151690E-2075-B149-AC75-752E32483B4D}" dt="2024-01-19T03:05:17.250" v="82"/>
        <pc:sldMkLst>
          <pc:docMk/>
          <pc:sldMk cId="4063552975" sldId="277"/>
        </pc:sldMkLst>
      </pc:sldChg>
      <pc:sldChg chg="modSp add mod">
        <pc:chgData name="Anna Bramble" userId="5cca5846-2981-4621-97aa-74b4ff740a9a" providerId="ADAL" clId="{F151690E-2075-B149-AC75-752E32483B4D}" dt="2024-01-19T03:06:29.754" v="103" actId="27636"/>
        <pc:sldMkLst>
          <pc:docMk/>
          <pc:sldMk cId="92566539" sldId="278"/>
        </pc:sldMkLst>
        <pc:spChg chg="mod">
          <ac:chgData name="Anna Bramble" userId="5cca5846-2981-4621-97aa-74b4ff740a9a" providerId="ADAL" clId="{F151690E-2075-B149-AC75-752E32483B4D}" dt="2024-01-19T03:06:29.754" v="103" actId="27636"/>
          <ac:spMkLst>
            <pc:docMk/>
            <pc:sldMk cId="92566539" sldId="278"/>
            <ac:spMk id="4" creationId="{736E39D4-2463-1C1E-F52C-1C324D17B842}"/>
          </ac:spMkLst>
        </pc:spChg>
      </pc:sldChg>
      <pc:sldChg chg="addSp delSp modSp add mod modClrScheme chgLayout">
        <pc:chgData name="Anna Bramble" userId="5cca5846-2981-4621-97aa-74b4ff740a9a" providerId="ADAL" clId="{F151690E-2075-B149-AC75-752E32483B4D}" dt="2024-01-19T03:14:41.786" v="303" actId="478"/>
        <pc:sldMkLst>
          <pc:docMk/>
          <pc:sldMk cId="2699485314" sldId="279"/>
        </pc:sldMkLst>
        <pc:spChg chg="mod ord">
          <ac:chgData name="Anna Bramble" userId="5cca5846-2981-4621-97aa-74b4ff740a9a" providerId="ADAL" clId="{F151690E-2075-B149-AC75-752E32483B4D}" dt="2024-01-19T03:14:37.873" v="302" actId="700"/>
          <ac:spMkLst>
            <pc:docMk/>
            <pc:sldMk cId="2699485314" sldId="279"/>
            <ac:spMk id="2" creationId="{007E2DCC-1323-9016-F41C-62767D4B9AB2}"/>
          </ac:spMkLst>
        </pc:spChg>
        <pc:spChg chg="add del mod ord">
          <ac:chgData name="Anna Bramble" userId="5cca5846-2981-4621-97aa-74b4ff740a9a" providerId="ADAL" clId="{F151690E-2075-B149-AC75-752E32483B4D}" dt="2024-01-19T03:14:41.786" v="303" actId="478"/>
          <ac:spMkLst>
            <pc:docMk/>
            <pc:sldMk cId="2699485314" sldId="279"/>
            <ac:spMk id="3" creationId="{3DE3D05A-CFE0-539F-62EE-098C453DC36F}"/>
          </ac:spMkLst>
        </pc:spChg>
      </pc:sldChg>
      <pc:sldChg chg="modSp add mod">
        <pc:chgData name="Anna Bramble" userId="5cca5846-2981-4621-97aa-74b4ff740a9a" providerId="ADAL" clId="{F151690E-2075-B149-AC75-752E32483B4D}" dt="2024-01-19T03:15:36.616" v="315" actId="1076"/>
        <pc:sldMkLst>
          <pc:docMk/>
          <pc:sldMk cId="905027657" sldId="280"/>
        </pc:sldMkLst>
        <pc:spChg chg="mod">
          <ac:chgData name="Anna Bramble" userId="5cca5846-2981-4621-97aa-74b4ff740a9a" providerId="ADAL" clId="{F151690E-2075-B149-AC75-752E32483B4D}" dt="2024-01-19T03:15:36.616" v="315" actId="1076"/>
          <ac:spMkLst>
            <pc:docMk/>
            <pc:sldMk cId="905027657" sldId="280"/>
            <ac:spMk id="3" creationId="{01945B88-5A4D-6F19-27DE-E4BA49FAB1E8}"/>
          </ac:spMkLst>
        </pc:spChg>
      </pc:sldChg>
      <pc:sldMasterChg chg="modSp modSldLayout">
        <pc:chgData name="Anna Bramble" userId="5cca5846-2981-4621-97aa-74b4ff740a9a" providerId="ADAL" clId="{F151690E-2075-B149-AC75-752E32483B4D}" dt="2024-01-19T03:04:43.386" v="79" actId="948"/>
        <pc:sldMasterMkLst>
          <pc:docMk/>
          <pc:sldMasterMk cId="2614063143" sldId="2147483660"/>
        </pc:sldMasterMkLst>
        <pc:picChg chg="mod">
          <ac:chgData name="Anna Bramble" userId="5cca5846-2981-4621-97aa-74b4ff740a9a" providerId="ADAL" clId="{F151690E-2075-B149-AC75-752E32483B4D}" dt="2024-01-19T02:57:23.187" v="2" actId="14826"/>
          <ac:picMkLst>
            <pc:docMk/>
            <pc:sldMasterMk cId="2614063143" sldId="2147483660"/>
            <ac:picMk id="8" creationId="{AF6F1411-80E2-7841-FA0A-561CD642151B}"/>
          </ac:picMkLst>
        </pc:picChg>
        <pc:sldLayoutChg chg="modSp">
          <pc:chgData name="Anna Bramble" userId="5cca5846-2981-4621-97aa-74b4ff740a9a" providerId="ADAL" clId="{F151690E-2075-B149-AC75-752E32483B4D}" dt="2024-01-19T02:58:04.836" v="5" actId="14826"/>
          <pc:sldLayoutMkLst>
            <pc:docMk/>
            <pc:sldMasterMk cId="2614063143" sldId="2147483660"/>
            <pc:sldLayoutMk cId="938844061" sldId="2147483661"/>
          </pc:sldLayoutMkLst>
          <pc:picChg chg="mod">
            <ac:chgData name="Anna Bramble" userId="5cca5846-2981-4621-97aa-74b4ff740a9a" providerId="ADAL" clId="{F151690E-2075-B149-AC75-752E32483B4D}" dt="2024-01-19T02:58:04.836" v="5" actId="14826"/>
            <ac:picMkLst>
              <pc:docMk/>
              <pc:sldMasterMk cId="2614063143" sldId="2147483660"/>
              <pc:sldLayoutMk cId="938844061" sldId="2147483661"/>
              <ac:picMk id="10" creationId="{E0D74E31-C021-7BD5-CA4E-D048A01C301E}"/>
            </ac:picMkLst>
          </pc:picChg>
        </pc:sldLayoutChg>
        <pc:sldLayoutChg chg="modSp">
          <pc:chgData name="Anna Bramble" userId="5cca5846-2981-4621-97aa-74b4ff740a9a" providerId="ADAL" clId="{F151690E-2075-B149-AC75-752E32483B4D}" dt="2024-01-19T03:04:43.386" v="79" actId="948"/>
          <pc:sldLayoutMkLst>
            <pc:docMk/>
            <pc:sldMasterMk cId="2614063143" sldId="2147483660"/>
            <pc:sldLayoutMk cId="2773463695" sldId="2147483663"/>
          </pc:sldLayoutMkLst>
          <pc:spChg chg="mod">
            <ac:chgData name="Anna Bramble" userId="5cca5846-2981-4621-97aa-74b4ff740a9a" providerId="ADAL" clId="{F151690E-2075-B149-AC75-752E32483B4D}" dt="2024-01-19T03:04:43.386" v="79" actId="948"/>
            <ac:spMkLst>
              <pc:docMk/>
              <pc:sldMasterMk cId="2614063143" sldId="2147483660"/>
              <pc:sldLayoutMk cId="2773463695" sldId="2147483663"/>
              <ac:spMk id="3" creationId="{ACB735B9-2387-7336-BE86-DA95EAB5425B}"/>
            </ac:spMkLst>
          </pc:spChg>
        </pc:sldLayoutChg>
        <pc:sldLayoutChg chg="modSp">
          <pc:chgData name="Anna Bramble" userId="5cca5846-2981-4621-97aa-74b4ff740a9a" providerId="ADAL" clId="{F151690E-2075-B149-AC75-752E32483B4D}" dt="2024-01-19T02:58:23.018" v="6" actId="14826"/>
          <pc:sldLayoutMkLst>
            <pc:docMk/>
            <pc:sldMasterMk cId="2614063143" sldId="2147483660"/>
            <pc:sldLayoutMk cId="2665757522" sldId="2147483665"/>
          </pc:sldLayoutMkLst>
          <pc:picChg chg="mod">
            <ac:chgData name="Anna Bramble" userId="5cca5846-2981-4621-97aa-74b4ff740a9a" providerId="ADAL" clId="{F151690E-2075-B149-AC75-752E32483B4D}" dt="2024-01-19T02:58:23.018" v="6" actId="14826"/>
            <ac:picMkLst>
              <pc:docMk/>
              <pc:sldMasterMk cId="2614063143" sldId="2147483660"/>
              <pc:sldLayoutMk cId="2665757522" sldId="2147483665"/>
              <ac:picMk id="9" creationId="{77645EB5-B3CC-531B-6B53-CC2093F8B8A1}"/>
            </ac:picMkLst>
          </pc:picChg>
        </pc:sldLayoutChg>
        <pc:sldLayoutChg chg="addSp modSp">
          <pc:chgData name="Anna Bramble" userId="5cca5846-2981-4621-97aa-74b4ff740a9a" providerId="ADAL" clId="{F151690E-2075-B149-AC75-752E32483B4D}" dt="2024-01-19T02:58:43.267" v="9" actId="14826"/>
          <pc:sldLayoutMkLst>
            <pc:docMk/>
            <pc:sldMasterMk cId="2614063143" sldId="2147483660"/>
            <pc:sldLayoutMk cId="3439726106" sldId="2147483666"/>
          </pc:sldLayoutMkLst>
          <pc:picChg chg="mod">
            <ac:chgData name="Anna Bramble" userId="5cca5846-2981-4621-97aa-74b4ff740a9a" providerId="ADAL" clId="{F151690E-2075-B149-AC75-752E32483B4D}" dt="2024-01-19T02:58:43.267" v="9" actId="14826"/>
            <ac:picMkLst>
              <pc:docMk/>
              <pc:sldMasterMk cId="2614063143" sldId="2147483660"/>
              <pc:sldLayoutMk cId="3439726106" sldId="2147483666"/>
              <ac:picMk id="7" creationId="{DB7AAD71-0CA9-3862-9428-65FE21E4D94A}"/>
            </ac:picMkLst>
          </pc:picChg>
          <pc:picChg chg="add mod">
            <ac:chgData name="Anna Bramble" userId="5cca5846-2981-4621-97aa-74b4ff740a9a" providerId="ADAL" clId="{F151690E-2075-B149-AC75-752E32483B4D}" dt="2024-01-19T02:58:29.503" v="8" actId="571"/>
            <ac:picMkLst>
              <pc:docMk/>
              <pc:sldMasterMk cId="2614063143" sldId="2147483660"/>
              <pc:sldLayoutMk cId="3439726106" sldId="2147483666"/>
              <ac:picMk id="8" creationId="{F721FB1B-ADCC-09A7-CE8C-5711219DB6CA}"/>
            </ac:picMkLst>
          </pc:picChg>
        </pc:sldLayoutChg>
        <pc:sldLayoutChg chg="modSp">
          <pc:chgData name="Anna Bramble" userId="5cca5846-2981-4621-97aa-74b4ff740a9a" providerId="ADAL" clId="{F151690E-2075-B149-AC75-752E32483B4D}" dt="2024-01-19T02:58:52.749" v="10" actId="14826"/>
          <pc:sldLayoutMkLst>
            <pc:docMk/>
            <pc:sldMasterMk cId="2614063143" sldId="2147483660"/>
            <pc:sldLayoutMk cId="936292154" sldId="2147483667"/>
          </pc:sldLayoutMkLst>
          <pc:picChg chg="mod">
            <ac:chgData name="Anna Bramble" userId="5cca5846-2981-4621-97aa-74b4ff740a9a" providerId="ADAL" clId="{F151690E-2075-B149-AC75-752E32483B4D}" dt="2024-01-19T02:58:52.749" v="10" actId="14826"/>
            <ac:picMkLst>
              <pc:docMk/>
              <pc:sldMasterMk cId="2614063143" sldId="2147483660"/>
              <pc:sldLayoutMk cId="936292154" sldId="2147483667"/>
              <ac:picMk id="7" creationId="{DB7AAD71-0CA9-3862-9428-65FE21E4D94A}"/>
            </ac:picMkLst>
          </pc:picChg>
        </pc:sldLayoutChg>
        <pc:sldLayoutChg chg="modSp">
          <pc:chgData name="Anna Bramble" userId="5cca5846-2981-4621-97aa-74b4ff740a9a" providerId="ADAL" clId="{F151690E-2075-B149-AC75-752E32483B4D}" dt="2024-01-19T02:59:06.172" v="11" actId="14826"/>
          <pc:sldLayoutMkLst>
            <pc:docMk/>
            <pc:sldMasterMk cId="2614063143" sldId="2147483660"/>
            <pc:sldLayoutMk cId="3678055334" sldId="2147483668"/>
          </pc:sldLayoutMkLst>
          <pc:picChg chg="mod">
            <ac:chgData name="Anna Bramble" userId="5cca5846-2981-4621-97aa-74b4ff740a9a" providerId="ADAL" clId="{F151690E-2075-B149-AC75-752E32483B4D}" dt="2024-01-19T02:59:06.172" v="11" actId="14826"/>
            <ac:picMkLst>
              <pc:docMk/>
              <pc:sldMasterMk cId="2614063143" sldId="2147483660"/>
              <pc:sldLayoutMk cId="3678055334" sldId="2147483668"/>
              <ac:picMk id="7" creationId="{DB7AAD71-0CA9-3862-9428-65FE21E4D94A}"/>
            </ac:picMkLst>
          </pc:picChg>
        </pc:sldLayoutChg>
      </pc:sldMasterChg>
    </pc:docChg>
  </pc:docChgLst>
  <pc:docChgLst>
    <pc:chgData name="Julia Hosking" userId="S::julia.hosking@salvationarmy.org.au::f37c2b41-8689-4b5d-86e4-57670b4b4b69" providerId="AD" clId="Web-{F10B99D3-6D5D-7737-8D05-F91257658DA7}"/>
    <pc:docChg chg="mod addSld modSld">
      <pc:chgData name="Julia Hosking" userId="S::julia.hosking@salvationarmy.org.au::f37c2b41-8689-4b5d-86e4-57670b4b4b69" providerId="AD" clId="Web-{F10B99D3-6D5D-7737-8D05-F91257658DA7}" dt="2024-01-10T02:31:15.898" v="51" actId="20577"/>
      <pc:docMkLst>
        <pc:docMk/>
      </pc:docMkLst>
      <pc:sldChg chg="modSp">
        <pc:chgData name="Julia Hosking" userId="S::julia.hosking@salvationarmy.org.au::f37c2b41-8689-4b5d-86e4-57670b4b4b69" providerId="AD" clId="Web-{F10B99D3-6D5D-7737-8D05-F91257658DA7}" dt="2024-01-10T02:31:15.898" v="51" actId="20577"/>
        <pc:sldMkLst>
          <pc:docMk/>
          <pc:sldMk cId="2657130992" sldId="259"/>
        </pc:sldMkLst>
        <pc:spChg chg="mod">
          <ac:chgData name="Julia Hosking" userId="S::julia.hosking@salvationarmy.org.au::f37c2b41-8689-4b5d-86e4-57670b4b4b69" providerId="AD" clId="Web-{F10B99D3-6D5D-7737-8D05-F91257658DA7}" dt="2024-01-10T02:31:15.898" v="51" actId="20577"/>
          <ac:spMkLst>
            <pc:docMk/>
            <pc:sldMk cId="2657130992" sldId="259"/>
            <ac:spMk id="2" creationId="{C6B7F821-BAA3-ADAB-EA13-E2B2452C493E}"/>
          </ac:spMkLst>
        </pc:spChg>
      </pc:sldChg>
      <pc:sldChg chg="modSp">
        <pc:chgData name="Julia Hosking" userId="S::julia.hosking@salvationarmy.org.au::f37c2b41-8689-4b5d-86e4-57670b4b4b69" providerId="AD" clId="Web-{F10B99D3-6D5D-7737-8D05-F91257658DA7}" dt="2024-01-10T02:26:18.015" v="14" actId="20577"/>
        <pc:sldMkLst>
          <pc:docMk/>
          <pc:sldMk cId="3681847698" sldId="260"/>
        </pc:sldMkLst>
        <pc:spChg chg="mod">
          <ac:chgData name="Julia Hosking" userId="S::julia.hosking@salvationarmy.org.au::f37c2b41-8689-4b5d-86e4-57670b4b4b69" providerId="AD" clId="Web-{F10B99D3-6D5D-7737-8D05-F91257658DA7}" dt="2024-01-10T02:26:18.015" v="14" actId="20577"/>
          <ac:spMkLst>
            <pc:docMk/>
            <pc:sldMk cId="3681847698" sldId="260"/>
            <ac:spMk id="3" creationId="{95B3CEFB-A853-9854-3B03-E10F911A1FA0}"/>
          </ac:spMkLst>
        </pc:spChg>
      </pc:sldChg>
      <pc:sldChg chg="modSp">
        <pc:chgData name="Julia Hosking" userId="S::julia.hosking@salvationarmy.org.au::f37c2b41-8689-4b5d-86e4-57670b4b4b69" providerId="AD" clId="Web-{F10B99D3-6D5D-7737-8D05-F91257658DA7}" dt="2024-01-10T02:27:06.657" v="24" actId="20577"/>
        <pc:sldMkLst>
          <pc:docMk/>
          <pc:sldMk cId="697062649" sldId="261"/>
        </pc:sldMkLst>
        <pc:spChg chg="mod">
          <ac:chgData name="Julia Hosking" userId="S::julia.hosking@salvationarmy.org.au::f37c2b41-8689-4b5d-86e4-57670b4b4b69" providerId="AD" clId="Web-{F10B99D3-6D5D-7737-8D05-F91257658DA7}" dt="2024-01-10T02:27:06.657" v="24" actId="20577"/>
          <ac:spMkLst>
            <pc:docMk/>
            <pc:sldMk cId="697062649" sldId="261"/>
            <ac:spMk id="3" creationId="{95B3CEFB-A853-9854-3B03-E10F911A1FA0}"/>
          </ac:spMkLst>
        </pc:spChg>
      </pc:sldChg>
      <pc:sldChg chg="modSp">
        <pc:chgData name="Julia Hosking" userId="S::julia.hosking@salvationarmy.org.au::f37c2b41-8689-4b5d-86e4-57670b4b4b69" providerId="AD" clId="Web-{F10B99D3-6D5D-7737-8D05-F91257658DA7}" dt="2024-01-10T02:27:25.736" v="26" actId="20577"/>
        <pc:sldMkLst>
          <pc:docMk/>
          <pc:sldMk cId="2659617328" sldId="262"/>
        </pc:sldMkLst>
        <pc:spChg chg="mod">
          <ac:chgData name="Julia Hosking" userId="S::julia.hosking@salvationarmy.org.au::f37c2b41-8689-4b5d-86e4-57670b4b4b69" providerId="AD" clId="Web-{F10B99D3-6D5D-7737-8D05-F91257658DA7}" dt="2024-01-10T02:27:25.736" v="26" actId="20577"/>
          <ac:spMkLst>
            <pc:docMk/>
            <pc:sldMk cId="2659617328" sldId="262"/>
            <ac:spMk id="3" creationId="{95B3CEFB-A853-9854-3B03-E10F911A1FA0}"/>
          </ac:spMkLst>
        </pc:spChg>
      </pc:sldChg>
      <pc:sldChg chg="modSp">
        <pc:chgData name="Julia Hosking" userId="S::julia.hosking@salvationarmy.org.au::f37c2b41-8689-4b5d-86e4-57670b4b4b69" providerId="AD" clId="Web-{F10B99D3-6D5D-7737-8D05-F91257658DA7}" dt="2024-01-10T02:28:34.019" v="36" actId="20577"/>
        <pc:sldMkLst>
          <pc:docMk/>
          <pc:sldMk cId="4276823132" sldId="265"/>
        </pc:sldMkLst>
        <pc:spChg chg="mod">
          <ac:chgData name="Julia Hosking" userId="S::julia.hosking@salvationarmy.org.au::f37c2b41-8689-4b5d-86e4-57670b4b4b69" providerId="AD" clId="Web-{F10B99D3-6D5D-7737-8D05-F91257658DA7}" dt="2024-01-10T02:28:34.019" v="36" actId="20577"/>
          <ac:spMkLst>
            <pc:docMk/>
            <pc:sldMk cId="4276823132" sldId="265"/>
            <ac:spMk id="3" creationId="{95B3CEFB-A853-9854-3B03-E10F911A1FA0}"/>
          </ac:spMkLst>
        </pc:spChg>
      </pc:sldChg>
      <pc:sldChg chg="modSp">
        <pc:chgData name="Julia Hosking" userId="S::julia.hosking@salvationarmy.org.au::f37c2b41-8689-4b5d-86e4-57670b4b4b69" providerId="AD" clId="Web-{F10B99D3-6D5D-7737-8D05-F91257658DA7}" dt="2024-01-10T02:29:31.771" v="39" actId="20577"/>
        <pc:sldMkLst>
          <pc:docMk/>
          <pc:sldMk cId="2279567700" sldId="266"/>
        </pc:sldMkLst>
        <pc:spChg chg="mod">
          <ac:chgData name="Julia Hosking" userId="S::julia.hosking@salvationarmy.org.au::f37c2b41-8689-4b5d-86e4-57670b4b4b69" providerId="AD" clId="Web-{F10B99D3-6D5D-7737-8D05-F91257658DA7}" dt="2024-01-10T02:29:31.771" v="39" actId="20577"/>
          <ac:spMkLst>
            <pc:docMk/>
            <pc:sldMk cId="2279567700" sldId="266"/>
            <ac:spMk id="3" creationId="{95B3CEFB-A853-9854-3B03-E10F911A1FA0}"/>
          </ac:spMkLst>
        </pc:spChg>
      </pc:sldChg>
      <pc:sldChg chg="modSp">
        <pc:chgData name="Julia Hosking" userId="S::julia.hosking@salvationarmy.org.au::f37c2b41-8689-4b5d-86e4-57670b4b4b69" providerId="AD" clId="Web-{F10B99D3-6D5D-7737-8D05-F91257658DA7}" dt="2024-01-10T02:26:46.031" v="19" actId="20577"/>
        <pc:sldMkLst>
          <pc:docMk/>
          <pc:sldMk cId="4014730293" sldId="268"/>
        </pc:sldMkLst>
        <pc:spChg chg="mod">
          <ac:chgData name="Julia Hosking" userId="S::julia.hosking@salvationarmy.org.au::f37c2b41-8689-4b5d-86e4-57670b4b4b69" providerId="AD" clId="Web-{F10B99D3-6D5D-7737-8D05-F91257658DA7}" dt="2024-01-10T02:26:46.031" v="19" actId="20577"/>
          <ac:spMkLst>
            <pc:docMk/>
            <pc:sldMk cId="4014730293" sldId="268"/>
            <ac:spMk id="3" creationId="{95B3CEFB-A853-9854-3B03-E10F911A1FA0}"/>
          </ac:spMkLst>
        </pc:spChg>
      </pc:sldChg>
      <pc:sldChg chg="modSp addCm modCm">
        <pc:chgData name="Julia Hosking" userId="S::julia.hosking@salvationarmy.org.au::f37c2b41-8689-4b5d-86e4-57670b4b4b69" providerId="AD" clId="Web-{F10B99D3-6D5D-7737-8D05-F91257658DA7}" dt="2024-01-10T02:30:25.491" v="43"/>
        <pc:sldMkLst>
          <pc:docMk/>
          <pc:sldMk cId="2347063449" sldId="270"/>
        </pc:sldMkLst>
        <pc:spChg chg="mod">
          <ac:chgData name="Julia Hosking" userId="S::julia.hosking@salvationarmy.org.au::f37c2b41-8689-4b5d-86e4-57670b4b4b69" providerId="AD" clId="Web-{F10B99D3-6D5D-7737-8D05-F91257658DA7}" dt="2024-01-10T02:30:02.537" v="42" actId="20577"/>
          <ac:spMkLst>
            <pc:docMk/>
            <pc:sldMk cId="2347063449" sldId="270"/>
            <ac:spMk id="3" creationId="{95B3CEFB-A853-9854-3B03-E10F911A1FA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ulia Hosking" userId="S::julia.hosking@salvationarmy.org.au::f37c2b41-8689-4b5d-86e4-57670b4b4b69" providerId="AD" clId="Web-{F10B99D3-6D5D-7737-8D05-F91257658DA7}" dt="2024-01-10T02:30:25.491" v="43"/>
              <pc2:cmMkLst xmlns:pc2="http://schemas.microsoft.com/office/powerpoint/2019/9/main/command">
                <pc:docMk/>
                <pc:sldMk cId="2347063449" sldId="270"/>
                <pc2:cmMk id="{D9E2838B-BED6-4448-86E3-DB55A025BA88}"/>
              </pc2:cmMkLst>
              <pc226:cmRplyChg chg="add">
                <pc226:chgData name="Julia Hosking" userId="S::julia.hosking@salvationarmy.org.au::f37c2b41-8689-4b5d-86e4-57670b4b4b69" providerId="AD" clId="Web-{F10B99D3-6D5D-7737-8D05-F91257658DA7}" dt="2024-01-10T02:30:25.491" v="43"/>
                <pc2:cmRplyMkLst xmlns:pc2="http://schemas.microsoft.com/office/powerpoint/2019/9/main/command">
                  <pc:docMk/>
                  <pc:sldMk cId="2347063449" sldId="270"/>
                  <pc2:cmMk id="{D9E2838B-BED6-4448-86E3-DB55A025BA88}"/>
                  <pc2:cmRplyMk id="{3D0FF7D9-9A9D-4506-88FA-DEB1BF806266}"/>
                </pc2:cmRplyMkLst>
              </pc226:cmRplyChg>
            </pc226:cmChg>
          </p:ext>
        </pc:extLst>
      </pc:sldChg>
      <pc:sldChg chg="modSp">
        <pc:chgData name="Julia Hosking" userId="S::julia.hosking@salvationarmy.org.au::f37c2b41-8689-4b5d-86e4-57670b4b4b69" providerId="AD" clId="Web-{F10B99D3-6D5D-7737-8D05-F91257658DA7}" dt="2024-01-10T02:30:39.554" v="45" actId="20577"/>
        <pc:sldMkLst>
          <pc:docMk/>
          <pc:sldMk cId="1483488786" sldId="271"/>
        </pc:sldMkLst>
        <pc:spChg chg="mod">
          <ac:chgData name="Julia Hosking" userId="S::julia.hosking@salvationarmy.org.au::f37c2b41-8689-4b5d-86e4-57670b4b4b69" providerId="AD" clId="Web-{F10B99D3-6D5D-7737-8D05-F91257658DA7}" dt="2024-01-10T02:30:39.554" v="45" actId="20577"/>
          <ac:spMkLst>
            <pc:docMk/>
            <pc:sldMk cId="1483488786" sldId="271"/>
            <ac:spMk id="3" creationId="{95B3CEFB-A853-9854-3B03-E10F911A1FA0}"/>
          </ac:spMkLst>
        </pc:spChg>
      </pc:sldChg>
      <pc:sldChg chg="modSp new">
        <pc:chgData name="Julia Hosking" userId="S::julia.hosking@salvationarmy.org.au::f37c2b41-8689-4b5d-86e4-57670b4b4b69" providerId="AD" clId="Web-{F10B99D3-6D5D-7737-8D05-F91257658DA7}" dt="2024-01-10T02:28:36.628" v="37" actId="20577"/>
        <pc:sldMkLst>
          <pc:docMk/>
          <pc:sldMk cId="731024546" sldId="273"/>
        </pc:sldMkLst>
        <pc:spChg chg="mod">
          <ac:chgData name="Julia Hosking" userId="S::julia.hosking@salvationarmy.org.au::f37c2b41-8689-4b5d-86e4-57670b4b4b69" providerId="AD" clId="Web-{F10B99D3-6D5D-7737-8D05-F91257658DA7}" dt="2024-01-10T02:28:36.628" v="37" actId="20577"/>
          <ac:spMkLst>
            <pc:docMk/>
            <pc:sldMk cId="731024546" sldId="273"/>
            <ac:spMk id="3" creationId="{197C9F07-5C04-DFC2-B1DF-C6FFC10F04C4}"/>
          </ac:spMkLst>
        </pc:spChg>
      </pc:sldChg>
    </pc:docChg>
  </pc:docChgLst>
  <pc:docChgLst>
    <pc:chgData name="Anna Bramble" userId="5cca5846-2981-4621-97aa-74b4ff740a9a" providerId="ADAL" clId="{664004D1-7D47-AD47-9264-0514756C9BE8}"/>
    <pc:docChg chg="undo custSel addSld delSld modSld">
      <pc:chgData name="Anna Bramble" userId="5cca5846-2981-4621-97aa-74b4ff740a9a" providerId="ADAL" clId="{664004D1-7D47-AD47-9264-0514756C9BE8}" dt="2024-01-23T04:38:33.645" v="18" actId="2696"/>
      <pc:docMkLst>
        <pc:docMk/>
      </pc:docMkLst>
      <pc:sldChg chg="modSp mod">
        <pc:chgData name="Anna Bramble" userId="5cca5846-2981-4621-97aa-74b4ff740a9a" providerId="ADAL" clId="{664004D1-7D47-AD47-9264-0514756C9BE8}" dt="2024-01-23T04:37:24.477" v="2" actId="20577"/>
        <pc:sldMkLst>
          <pc:docMk/>
          <pc:sldMk cId="3957839528" sldId="257"/>
        </pc:sldMkLst>
        <pc:spChg chg="mod">
          <ac:chgData name="Anna Bramble" userId="5cca5846-2981-4621-97aa-74b4ff740a9a" providerId="ADAL" clId="{664004D1-7D47-AD47-9264-0514756C9BE8}" dt="2024-01-23T04:37:24.477" v="2" actId="20577"/>
          <ac:spMkLst>
            <pc:docMk/>
            <pc:sldMk cId="3957839528" sldId="257"/>
            <ac:spMk id="4" creationId="{2E071F01-B3DA-312F-EE4D-08E58D745398}"/>
          </ac:spMkLst>
        </pc:spChg>
      </pc:sldChg>
      <pc:sldChg chg="del">
        <pc:chgData name="Anna Bramble" userId="5cca5846-2981-4621-97aa-74b4ff740a9a" providerId="ADAL" clId="{664004D1-7D47-AD47-9264-0514756C9BE8}" dt="2024-01-23T04:37:33.284" v="8" actId="2696"/>
        <pc:sldMkLst>
          <pc:docMk/>
          <pc:sldMk cId="174717394" sldId="264"/>
        </pc:sldMkLst>
      </pc:sldChg>
      <pc:sldChg chg="modSp mod">
        <pc:chgData name="Anna Bramble" userId="5cca5846-2981-4621-97aa-74b4ff740a9a" providerId="ADAL" clId="{664004D1-7D47-AD47-9264-0514756C9BE8}" dt="2024-01-23T04:37:44.569" v="10" actId="113"/>
        <pc:sldMkLst>
          <pc:docMk/>
          <pc:sldMk cId="4276823132" sldId="265"/>
        </pc:sldMkLst>
        <pc:spChg chg="mod">
          <ac:chgData name="Anna Bramble" userId="5cca5846-2981-4621-97aa-74b4ff740a9a" providerId="ADAL" clId="{664004D1-7D47-AD47-9264-0514756C9BE8}" dt="2024-01-23T04:37:44.569" v="10" actId="113"/>
          <ac:spMkLst>
            <pc:docMk/>
            <pc:sldMk cId="4276823132" sldId="265"/>
            <ac:spMk id="3" creationId="{95B3CEFB-A853-9854-3B03-E10F911A1FA0}"/>
          </ac:spMkLst>
        </pc:spChg>
      </pc:sldChg>
      <pc:sldChg chg="del">
        <pc:chgData name="Anna Bramble" userId="5cca5846-2981-4621-97aa-74b4ff740a9a" providerId="ADAL" clId="{664004D1-7D47-AD47-9264-0514756C9BE8}" dt="2024-01-23T04:37:53.714" v="11" actId="2696"/>
        <pc:sldMkLst>
          <pc:docMk/>
          <pc:sldMk cId="2279567700" sldId="266"/>
        </pc:sldMkLst>
      </pc:sldChg>
      <pc:sldChg chg="modSp mod">
        <pc:chgData name="Anna Bramble" userId="5cca5846-2981-4621-97aa-74b4ff740a9a" providerId="ADAL" clId="{664004D1-7D47-AD47-9264-0514756C9BE8}" dt="2024-01-23T04:37:55.478" v="12" actId="20577"/>
        <pc:sldMkLst>
          <pc:docMk/>
          <pc:sldMk cId="2406870076" sldId="267"/>
        </pc:sldMkLst>
        <pc:spChg chg="mod">
          <ac:chgData name="Anna Bramble" userId="5cca5846-2981-4621-97aa-74b4ff740a9a" providerId="ADAL" clId="{664004D1-7D47-AD47-9264-0514756C9BE8}" dt="2024-01-23T04:37:55.478" v="12" actId="20577"/>
          <ac:spMkLst>
            <pc:docMk/>
            <pc:sldMk cId="2406870076" sldId="267"/>
            <ac:spMk id="2" creationId="{41036A35-A8DF-0625-E8F3-8BCC1B83995B}"/>
          </ac:spMkLst>
        </pc:spChg>
      </pc:sldChg>
      <pc:sldChg chg="modSp mod">
        <pc:chgData name="Anna Bramble" userId="5cca5846-2981-4621-97aa-74b4ff740a9a" providerId="ADAL" clId="{664004D1-7D47-AD47-9264-0514756C9BE8}" dt="2024-01-23T04:37:15.676" v="0" actId="20577"/>
        <pc:sldMkLst>
          <pc:docMk/>
          <pc:sldMk cId="912238508" sldId="269"/>
        </pc:sldMkLst>
        <pc:spChg chg="mod">
          <ac:chgData name="Anna Bramble" userId="5cca5846-2981-4621-97aa-74b4ff740a9a" providerId="ADAL" clId="{664004D1-7D47-AD47-9264-0514756C9BE8}" dt="2024-01-23T04:37:15.676" v="0" actId="20577"/>
          <ac:spMkLst>
            <pc:docMk/>
            <pc:sldMk cId="912238508" sldId="269"/>
            <ac:spMk id="2" creationId="{C6B7F821-BAA3-ADAB-EA13-E2B2452C493E}"/>
          </ac:spMkLst>
        </pc:spChg>
      </pc:sldChg>
      <pc:sldChg chg="addSp delSp modSp add del mod chgLayout">
        <pc:chgData name="Anna Bramble" userId="5cca5846-2981-4621-97aa-74b4ff740a9a" providerId="ADAL" clId="{664004D1-7D47-AD47-9264-0514756C9BE8}" dt="2024-01-23T04:38:24.323" v="17" actId="700"/>
        <pc:sldMkLst>
          <pc:docMk/>
          <pc:sldMk cId="2130820544" sldId="272"/>
        </pc:sldMkLst>
        <pc:spChg chg="add mod">
          <ac:chgData name="Anna Bramble" userId="5cca5846-2981-4621-97aa-74b4ff740a9a" providerId="ADAL" clId="{664004D1-7D47-AD47-9264-0514756C9BE8}" dt="2024-01-23T04:38:24.323" v="17" actId="700"/>
          <ac:spMkLst>
            <pc:docMk/>
            <pc:sldMk cId="2130820544" sldId="272"/>
            <ac:spMk id="2" creationId="{D943B2FC-19BD-9435-556B-6EDED777A86B}"/>
          </ac:spMkLst>
        </pc:spChg>
        <pc:spChg chg="add mod">
          <ac:chgData name="Anna Bramble" userId="5cca5846-2981-4621-97aa-74b4ff740a9a" providerId="ADAL" clId="{664004D1-7D47-AD47-9264-0514756C9BE8}" dt="2024-01-23T04:38:24.323" v="17" actId="700"/>
          <ac:spMkLst>
            <pc:docMk/>
            <pc:sldMk cId="2130820544" sldId="272"/>
            <ac:spMk id="3" creationId="{F3F50736-9B52-001E-A303-BCEBA38326D6}"/>
          </ac:spMkLst>
        </pc:spChg>
        <pc:picChg chg="del">
          <ac:chgData name="Anna Bramble" userId="5cca5846-2981-4621-97aa-74b4ff740a9a" providerId="ADAL" clId="{664004D1-7D47-AD47-9264-0514756C9BE8}" dt="2024-01-23T04:38:17.627" v="16" actId="478"/>
          <ac:picMkLst>
            <pc:docMk/>
            <pc:sldMk cId="2130820544" sldId="272"/>
            <ac:picMk id="7" creationId="{0856D216-AD0E-1587-B966-38EE2A078BA0}"/>
          </ac:picMkLst>
        </pc:picChg>
      </pc:sldChg>
      <pc:sldChg chg="modSp mod">
        <pc:chgData name="Anna Bramble" userId="5cca5846-2981-4621-97aa-74b4ff740a9a" providerId="ADAL" clId="{664004D1-7D47-AD47-9264-0514756C9BE8}" dt="2024-01-23T04:37:19.817" v="1" actId="20577"/>
        <pc:sldMkLst>
          <pc:docMk/>
          <pc:sldMk cId="731024546" sldId="273"/>
        </pc:sldMkLst>
        <pc:spChg chg="mod">
          <ac:chgData name="Anna Bramble" userId="5cca5846-2981-4621-97aa-74b4ff740a9a" providerId="ADAL" clId="{664004D1-7D47-AD47-9264-0514756C9BE8}" dt="2024-01-23T04:37:19.817" v="1" actId="20577"/>
          <ac:spMkLst>
            <pc:docMk/>
            <pc:sldMk cId="731024546" sldId="273"/>
            <ac:spMk id="4" creationId="{544C716F-37D7-B825-769C-F3A52781BBD9}"/>
          </ac:spMkLst>
        </pc:spChg>
      </pc:sldChg>
      <pc:sldChg chg="del">
        <pc:chgData name="Anna Bramble" userId="5cca5846-2981-4621-97aa-74b4ff740a9a" providerId="ADAL" clId="{664004D1-7D47-AD47-9264-0514756C9BE8}" dt="2024-01-23T04:37:33.140" v="3" actId="2696"/>
        <pc:sldMkLst>
          <pc:docMk/>
          <pc:sldMk cId="1093921012" sldId="274"/>
        </pc:sldMkLst>
      </pc:sldChg>
      <pc:sldChg chg="del">
        <pc:chgData name="Anna Bramble" userId="5cca5846-2981-4621-97aa-74b4ff740a9a" providerId="ADAL" clId="{664004D1-7D47-AD47-9264-0514756C9BE8}" dt="2024-01-23T04:37:33.278" v="7" actId="2696"/>
        <pc:sldMkLst>
          <pc:docMk/>
          <pc:sldMk cId="3224209697" sldId="275"/>
        </pc:sldMkLst>
      </pc:sldChg>
      <pc:sldChg chg="del">
        <pc:chgData name="Anna Bramble" userId="5cca5846-2981-4621-97aa-74b4ff740a9a" providerId="ADAL" clId="{664004D1-7D47-AD47-9264-0514756C9BE8}" dt="2024-01-23T04:37:33.273" v="5" actId="2696"/>
        <pc:sldMkLst>
          <pc:docMk/>
          <pc:sldMk cId="1432750951" sldId="276"/>
        </pc:sldMkLst>
      </pc:sldChg>
      <pc:sldChg chg="del">
        <pc:chgData name="Anna Bramble" userId="5cca5846-2981-4621-97aa-74b4ff740a9a" providerId="ADAL" clId="{664004D1-7D47-AD47-9264-0514756C9BE8}" dt="2024-01-23T04:37:33.141" v="4" actId="2696"/>
        <pc:sldMkLst>
          <pc:docMk/>
          <pc:sldMk cId="4063552975" sldId="277"/>
        </pc:sldMkLst>
      </pc:sldChg>
      <pc:sldChg chg="del">
        <pc:chgData name="Anna Bramble" userId="5cca5846-2981-4621-97aa-74b4ff740a9a" providerId="ADAL" clId="{664004D1-7D47-AD47-9264-0514756C9BE8}" dt="2024-01-23T04:37:33.274" v="6" actId="2696"/>
        <pc:sldMkLst>
          <pc:docMk/>
          <pc:sldMk cId="92566539" sldId="278"/>
        </pc:sldMkLst>
      </pc:sldChg>
      <pc:sldChg chg="modSp mod">
        <pc:chgData name="Anna Bramble" userId="5cca5846-2981-4621-97aa-74b4ff740a9a" providerId="ADAL" clId="{664004D1-7D47-AD47-9264-0514756C9BE8}" dt="2024-01-23T04:37:58.853" v="13" actId="20577"/>
        <pc:sldMkLst>
          <pc:docMk/>
          <pc:sldMk cId="2699485314" sldId="279"/>
        </pc:sldMkLst>
        <pc:spChg chg="mod">
          <ac:chgData name="Anna Bramble" userId="5cca5846-2981-4621-97aa-74b4ff740a9a" providerId="ADAL" clId="{664004D1-7D47-AD47-9264-0514756C9BE8}" dt="2024-01-23T04:37:58.853" v="13" actId="20577"/>
          <ac:spMkLst>
            <pc:docMk/>
            <pc:sldMk cId="2699485314" sldId="279"/>
            <ac:spMk id="2" creationId="{007E2DCC-1323-9016-F41C-62767D4B9AB2}"/>
          </ac:spMkLst>
        </pc:spChg>
      </pc:sldChg>
      <pc:sldChg chg="del">
        <pc:chgData name="Anna Bramble" userId="5cca5846-2981-4621-97aa-74b4ff740a9a" providerId="ADAL" clId="{664004D1-7D47-AD47-9264-0514756C9BE8}" dt="2024-01-23T04:38:33.645" v="18" actId="2696"/>
        <pc:sldMkLst>
          <pc:docMk/>
          <pc:sldMk cId="905027657" sldId="280"/>
        </pc:sldMkLst>
      </pc:sldChg>
    </pc:docChg>
  </pc:docChgLst>
  <pc:docChgLst>
    <pc:chgData name="Rod Yule" userId="e35e4393-21ca-400c-aca5-b80cc1a2e801" providerId="ADAL" clId="{DA44ADCA-C609-417D-9757-D6EB3F17D566}"/>
    <pc:docChg chg="custSel addSld modSld">
      <pc:chgData name="Rod Yule" userId="e35e4393-21ca-400c-aca5-b80cc1a2e801" providerId="ADAL" clId="{DA44ADCA-C609-417D-9757-D6EB3F17D566}" dt="2023-12-19T04:18:14.087" v="709" actId="20577"/>
      <pc:docMkLst>
        <pc:docMk/>
      </pc:docMkLst>
      <pc:sldChg chg="modSp mod">
        <pc:chgData name="Rod Yule" userId="e35e4393-21ca-400c-aca5-b80cc1a2e801" providerId="ADAL" clId="{DA44ADCA-C609-417D-9757-D6EB3F17D566}" dt="2023-12-19T04:07:52.792" v="577" actId="20577"/>
        <pc:sldMkLst>
          <pc:docMk/>
          <pc:sldMk cId="2554528053" sldId="256"/>
        </pc:sldMkLst>
        <pc:spChg chg="mod">
          <ac:chgData name="Rod Yule" userId="e35e4393-21ca-400c-aca5-b80cc1a2e801" providerId="ADAL" clId="{DA44ADCA-C609-417D-9757-D6EB3F17D566}" dt="2023-12-19T04:07:52.792" v="577" actId="20577"/>
          <ac:spMkLst>
            <pc:docMk/>
            <pc:sldMk cId="2554528053" sldId="256"/>
            <ac:spMk id="2" creationId="{C6B7F821-BAA3-ADAB-EA13-E2B2452C493E}"/>
          </ac:spMkLst>
        </pc:spChg>
      </pc:sldChg>
      <pc:sldChg chg="modSp mod">
        <pc:chgData name="Rod Yule" userId="e35e4393-21ca-400c-aca5-b80cc1a2e801" providerId="ADAL" clId="{DA44ADCA-C609-417D-9757-D6EB3F17D566}" dt="2023-12-19T04:18:14.087" v="709" actId="20577"/>
        <pc:sldMkLst>
          <pc:docMk/>
          <pc:sldMk cId="3957839528" sldId="257"/>
        </pc:sldMkLst>
        <pc:spChg chg="mod">
          <ac:chgData name="Rod Yule" userId="e35e4393-21ca-400c-aca5-b80cc1a2e801" providerId="ADAL" clId="{DA44ADCA-C609-417D-9757-D6EB3F17D566}" dt="2023-12-19T04:18:14.087" v="709" actId="20577"/>
          <ac:spMkLst>
            <pc:docMk/>
            <pc:sldMk cId="3957839528" sldId="257"/>
            <ac:spMk id="3" creationId="{95B3CEFB-A853-9854-3B03-E10F911A1FA0}"/>
          </ac:spMkLst>
        </pc:spChg>
      </pc:sldChg>
      <pc:sldChg chg="delSp modSp mod">
        <pc:chgData name="Rod Yule" userId="e35e4393-21ca-400c-aca5-b80cc1a2e801" providerId="ADAL" clId="{DA44ADCA-C609-417D-9757-D6EB3F17D566}" dt="2023-12-19T04:17:30.154" v="707" actId="20577"/>
        <pc:sldMkLst>
          <pc:docMk/>
          <pc:sldMk cId="2657130992" sldId="259"/>
        </pc:sldMkLst>
        <pc:spChg chg="mod">
          <ac:chgData name="Rod Yule" userId="e35e4393-21ca-400c-aca5-b80cc1a2e801" providerId="ADAL" clId="{DA44ADCA-C609-417D-9757-D6EB3F17D566}" dt="2023-12-19T04:17:30.154" v="707" actId="20577"/>
          <ac:spMkLst>
            <pc:docMk/>
            <pc:sldMk cId="2657130992" sldId="259"/>
            <ac:spMk id="2" creationId="{C6B7F821-BAA3-ADAB-EA13-E2B2452C493E}"/>
          </ac:spMkLst>
        </pc:spChg>
        <pc:spChg chg="del">
          <ac:chgData name="Rod Yule" userId="e35e4393-21ca-400c-aca5-b80cc1a2e801" providerId="ADAL" clId="{DA44ADCA-C609-417D-9757-D6EB3F17D566}" dt="2023-12-19T04:16:40.319" v="695" actId="478"/>
          <ac:spMkLst>
            <pc:docMk/>
            <pc:sldMk cId="2657130992" sldId="259"/>
            <ac:spMk id="3" creationId="{95B3CEFB-A853-9854-3B03-E10F911A1FA0}"/>
          </ac:spMkLst>
        </pc:spChg>
      </pc:sldChg>
      <pc:sldChg chg="modSp mod">
        <pc:chgData name="Rod Yule" userId="e35e4393-21ca-400c-aca5-b80cc1a2e801" providerId="ADAL" clId="{DA44ADCA-C609-417D-9757-D6EB3F17D566}" dt="2023-12-19T04:01:15.322" v="532" actId="27636"/>
        <pc:sldMkLst>
          <pc:docMk/>
          <pc:sldMk cId="3681847698" sldId="260"/>
        </pc:sldMkLst>
        <pc:spChg chg="mod">
          <ac:chgData name="Rod Yule" userId="e35e4393-21ca-400c-aca5-b80cc1a2e801" providerId="ADAL" clId="{DA44ADCA-C609-417D-9757-D6EB3F17D566}" dt="2023-12-19T04:01:15.322" v="532" actId="27636"/>
          <ac:spMkLst>
            <pc:docMk/>
            <pc:sldMk cId="3681847698" sldId="260"/>
            <ac:spMk id="3" creationId="{95B3CEFB-A853-9854-3B03-E10F911A1FA0}"/>
          </ac:spMkLst>
        </pc:spChg>
      </pc:sldChg>
      <pc:sldChg chg="modSp mod">
        <pc:chgData name="Rod Yule" userId="e35e4393-21ca-400c-aca5-b80cc1a2e801" providerId="ADAL" clId="{DA44ADCA-C609-417D-9757-D6EB3F17D566}" dt="2023-12-19T04:00:38.345" v="527" actId="20577"/>
        <pc:sldMkLst>
          <pc:docMk/>
          <pc:sldMk cId="697062649" sldId="261"/>
        </pc:sldMkLst>
        <pc:spChg chg="mod">
          <ac:chgData name="Rod Yule" userId="e35e4393-21ca-400c-aca5-b80cc1a2e801" providerId="ADAL" clId="{DA44ADCA-C609-417D-9757-D6EB3F17D566}" dt="2023-12-19T04:00:38.345" v="527" actId="20577"/>
          <ac:spMkLst>
            <pc:docMk/>
            <pc:sldMk cId="697062649" sldId="261"/>
            <ac:spMk id="3" creationId="{95B3CEFB-A853-9854-3B03-E10F911A1FA0}"/>
          </ac:spMkLst>
        </pc:spChg>
      </pc:sldChg>
      <pc:sldChg chg="modSp mod">
        <pc:chgData name="Rod Yule" userId="e35e4393-21ca-400c-aca5-b80cc1a2e801" providerId="ADAL" clId="{DA44ADCA-C609-417D-9757-D6EB3F17D566}" dt="2023-12-19T04:02:18.514" v="544" actId="20577"/>
        <pc:sldMkLst>
          <pc:docMk/>
          <pc:sldMk cId="2659617328" sldId="262"/>
        </pc:sldMkLst>
        <pc:spChg chg="mod">
          <ac:chgData name="Rod Yule" userId="e35e4393-21ca-400c-aca5-b80cc1a2e801" providerId="ADAL" clId="{DA44ADCA-C609-417D-9757-D6EB3F17D566}" dt="2023-12-19T04:02:18.514" v="544" actId="20577"/>
          <ac:spMkLst>
            <pc:docMk/>
            <pc:sldMk cId="2659617328" sldId="262"/>
            <ac:spMk id="3" creationId="{95B3CEFB-A853-9854-3B03-E10F911A1FA0}"/>
          </ac:spMkLst>
        </pc:spChg>
      </pc:sldChg>
      <pc:sldChg chg="modSp mod">
        <pc:chgData name="Rod Yule" userId="e35e4393-21ca-400c-aca5-b80cc1a2e801" providerId="ADAL" clId="{DA44ADCA-C609-417D-9757-D6EB3F17D566}" dt="2023-12-19T04:04:14.142" v="552" actId="27636"/>
        <pc:sldMkLst>
          <pc:docMk/>
          <pc:sldMk cId="4016099235" sldId="263"/>
        </pc:sldMkLst>
        <pc:spChg chg="mod">
          <ac:chgData name="Rod Yule" userId="e35e4393-21ca-400c-aca5-b80cc1a2e801" providerId="ADAL" clId="{DA44ADCA-C609-417D-9757-D6EB3F17D566}" dt="2023-12-19T04:04:14.142" v="552" actId="27636"/>
          <ac:spMkLst>
            <pc:docMk/>
            <pc:sldMk cId="4016099235" sldId="263"/>
            <ac:spMk id="3" creationId="{95B3CEFB-A853-9854-3B03-E10F911A1FA0}"/>
          </ac:spMkLst>
        </pc:spChg>
      </pc:sldChg>
      <pc:sldChg chg="modSp mod setBg">
        <pc:chgData name="Rod Yule" userId="e35e4393-21ca-400c-aca5-b80cc1a2e801" providerId="ADAL" clId="{DA44ADCA-C609-417D-9757-D6EB3F17D566}" dt="2023-12-19T04:11:33.540" v="644"/>
        <pc:sldMkLst>
          <pc:docMk/>
          <pc:sldMk cId="174717394" sldId="264"/>
        </pc:sldMkLst>
        <pc:spChg chg="mod">
          <ac:chgData name="Rod Yule" userId="e35e4393-21ca-400c-aca5-b80cc1a2e801" providerId="ADAL" clId="{DA44ADCA-C609-417D-9757-D6EB3F17D566}" dt="2023-12-19T04:11:23.592" v="643" actId="6549"/>
          <ac:spMkLst>
            <pc:docMk/>
            <pc:sldMk cId="174717394" sldId="264"/>
            <ac:spMk id="3" creationId="{95B3CEFB-A853-9854-3B03-E10F911A1FA0}"/>
          </ac:spMkLst>
        </pc:spChg>
      </pc:sldChg>
      <pc:sldChg chg="modSp mod">
        <pc:chgData name="Rod Yule" userId="e35e4393-21ca-400c-aca5-b80cc1a2e801" providerId="ADAL" clId="{DA44ADCA-C609-417D-9757-D6EB3F17D566}" dt="2023-12-19T04:11:13.424" v="642" actId="20577"/>
        <pc:sldMkLst>
          <pc:docMk/>
          <pc:sldMk cId="4276823132" sldId="265"/>
        </pc:sldMkLst>
        <pc:spChg chg="mod">
          <ac:chgData name="Rod Yule" userId="e35e4393-21ca-400c-aca5-b80cc1a2e801" providerId="ADAL" clId="{DA44ADCA-C609-417D-9757-D6EB3F17D566}" dt="2023-12-19T04:11:13.424" v="642" actId="20577"/>
          <ac:spMkLst>
            <pc:docMk/>
            <pc:sldMk cId="4276823132" sldId="265"/>
            <ac:spMk id="3" creationId="{95B3CEFB-A853-9854-3B03-E10F911A1FA0}"/>
          </ac:spMkLst>
        </pc:spChg>
      </pc:sldChg>
      <pc:sldChg chg="modSp mod">
        <pc:chgData name="Rod Yule" userId="e35e4393-21ca-400c-aca5-b80cc1a2e801" providerId="ADAL" clId="{DA44ADCA-C609-417D-9757-D6EB3F17D566}" dt="2023-12-19T04:13:04.614" v="665" actId="113"/>
        <pc:sldMkLst>
          <pc:docMk/>
          <pc:sldMk cId="2279567700" sldId="266"/>
        </pc:sldMkLst>
        <pc:spChg chg="mod">
          <ac:chgData name="Rod Yule" userId="e35e4393-21ca-400c-aca5-b80cc1a2e801" providerId="ADAL" clId="{DA44ADCA-C609-417D-9757-D6EB3F17D566}" dt="2023-12-19T04:13:04.614" v="665" actId="113"/>
          <ac:spMkLst>
            <pc:docMk/>
            <pc:sldMk cId="2279567700" sldId="266"/>
            <ac:spMk id="3" creationId="{95B3CEFB-A853-9854-3B03-E10F911A1FA0}"/>
          </ac:spMkLst>
        </pc:spChg>
      </pc:sldChg>
      <pc:sldChg chg="modSp add mod">
        <pc:chgData name="Rod Yule" userId="e35e4393-21ca-400c-aca5-b80cc1a2e801" providerId="ADAL" clId="{DA44ADCA-C609-417D-9757-D6EB3F17D566}" dt="2023-12-19T04:14:14.983" v="670" actId="14100"/>
        <pc:sldMkLst>
          <pc:docMk/>
          <pc:sldMk cId="2406870076" sldId="267"/>
        </pc:sldMkLst>
        <pc:spChg chg="mod">
          <ac:chgData name="Rod Yule" userId="e35e4393-21ca-400c-aca5-b80cc1a2e801" providerId="ADAL" clId="{DA44ADCA-C609-417D-9757-D6EB3F17D566}" dt="2023-12-19T04:14:14.983" v="670" actId="14100"/>
          <ac:spMkLst>
            <pc:docMk/>
            <pc:sldMk cId="2406870076" sldId="267"/>
            <ac:spMk id="3" creationId="{95B3CEFB-A853-9854-3B03-E10F911A1FA0}"/>
          </ac:spMkLst>
        </pc:spChg>
      </pc:sldChg>
      <pc:sldChg chg="modSp add mod">
        <pc:chgData name="Rod Yule" userId="e35e4393-21ca-400c-aca5-b80cc1a2e801" providerId="ADAL" clId="{DA44ADCA-C609-417D-9757-D6EB3F17D566}" dt="2023-12-19T04:01:06.775" v="530" actId="27636"/>
        <pc:sldMkLst>
          <pc:docMk/>
          <pc:sldMk cId="4014730293" sldId="268"/>
        </pc:sldMkLst>
        <pc:spChg chg="mod">
          <ac:chgData name="Rod Yule" userId="e35e4393-21ca-400c-aca5-b80cc1a2e801" providerId="ADAL" clId="{DA44ADCA-C609-417D-9757-D6EB3F17D566}" dt="2023-12-19T04:01:06.775" v="530" actId="27636"/>
          <ac:spMkLst>
            <pc:docMk/>
            <pc:sldMk cId="4014730293" sldId="268"/>
            <ac:spMk id="3" creationId="{95B3CEFB-A853-9854-3B03-E10F911A1FA0}"/>
          </ac:spMkLst>
        </pc:spChg>
      </pc:sldChg>
      <pc:sldChg chg="modSp add mod">
        <pc:chgData name="Rod Yule" userId="e35e4393-21ca-400c-aca5-b80cc1a2e801" providerId="ADAL" clId="{DA44ADCA-C609-417D-9757-D6EB3F17D566}" dt="2023-12-19T04:08:19.214" v="605" actId="20577"/>
        <pc:sldMkLst>
          <pc:docMk/>
          <pc:sldMk cId="912238508" sldId="269"/>
        </pc:sldMkLst>
        <pc:spChg chg="mod">
          <ac:chgData name="Rod Yule" userId="e35e4393-21ca-400c-aca5-b80cc1a2e801" providerId="ADAL" clId="{DA44ADCA-C609-417D-9757-D6EB3F17D566}" dt="2023-12-19T04:08:19.214" v="605" actId="20577"/>
          <ac:spMkLst>
            <pc:docMk/>
            <pc:sldMk cId="912238508" sldId="269"/>
            <ac:spMk id="2" creationId="{C6B7F821-BAA3-ADAB-EA13-E2B2452C493E}"/>
          </ac:spMkLst>
        </pc:spChg>
      </pc:sldChg>
      <pc:sldChg chg="add">
        <pc:chgData name="Rod Yule" userId="e35e4393-21ca-400c-aca5-b80cc1a2e801" providerId="ADAL" clId="{DA44ADCA-C609-417D-9757-D6EB3F17D566}" dt="2023-12-19T04:14:21.976" v="671" actId="2890"/>
        <pc:sldMkLst>
          <pc:docMk/>
          <pc:sldMk cId="2347063449" sldId="270"/>
        </pc:sldMkLst>
      </pc:sldChg>
      <pc:sldChg chg="modSp add mod">
        <pc:chgData name="Rod Yule" userId="e35e4393-21ca-400c-aca5-b80cc1a2e801" providerId="ADAL" clId="{DA44ADCA-C609-417D-9757-D6EB3F17D566}" dt="2023-12-19T04:15:09.499" v="674" actId="20577"/>
        <pc:sldMkLst>
          <pc:docMk/>
          <pc:sldMk cId="1483488786" sldId="271"/>
        </pc:sldMkLst>
        <pc:spChg chg="mod">
          <ac:chgData name="Rod Yule" userId="e35e4393-21ca-400c-aca5-b80cc1a2e801" providerId="ADAL" clId="{DA44ADCA-C609-417D-9757-D6EB3F17D566}" dt="2023-12-19T04:15:09.499" v="674" actId="20577"/>
          <ac:spMkLst>
            <pc:docMk/>
            <pc:sldMk cId="1483488786" sldId="271"/>
            <ac:spMk id="3" creationId="{95B3CEFB-A853-9854-3B03-E10F911A1FA0}"/>
          </ac:spMkLst>
        </pc:spChg>
      </pc:sldChg>
    </pc:docChg>
  </pc:docChgLst>
  <pc:docChgLst>
    <pc:chgData name="Julia Hosking" userId="S::julia.hosking@salvationarmy.org.au::f37c2b41-8689-4b5d-86e4-57670b4b4b69" providerId="AD" clId="Web-{E7EF5786-58BA-6C13-BFFA-1FFE0AC8001C}"/>
    <pc:docChg chg="delSld modSld">
      <pc:chgData name="Julia Hosking" userId="S::julia.hosking@salvationarmy.org.au::f37c2b41-8689-4b5d-86e4-57670b4b4b69" providerId="AD" clId="Web-{E7EF5786-58BA-6C13-BFFA-1FFE0AC8001C}" dt="2024-01-11T22:29:37.735" v="10" actId="20577"/>
      <pc:docMkLst>
        <pc:docMk/>
      </pc:docMkLst>
      <pc:sldChg chg="modSp">
        <pc:chgData name="Julia Hosking" userId="S::julia.hosking@salvationarmy.org.au::f37c2b41-8689-4b5d-86e4-57670b4b4b69" providerId="AD" clId="Web-{E7EF5786-58BA-6C13-BFFA-1FFE0AC8001C}" dt="2024-01-11T22:29:37.735" v="10" actId="20577"/>
        <pc:sldMkLst>
          <pc:docMk/>
          <pc:sldMk cId="2657130992" sldId="259"/>
        </pc:sldMkLst>
        <pc:spChg chg="mod">
          <ac:chgData name="Julia Hosking" userId="S::julia.hosking@salvationarmy.org.au::f37c2b41-8689-4b5d-86e4-57670b4b4b69" providerId="AD" clId="Web-{E7EF5786-58BA-6C13-BFFA-1FFE0AC8001C}" dt="2024-01-11T22:29:37.735" v="10" actId="20577"/>
          <ac:spMkLst>
            <pc:docMk/>
            <pc:sldMk cId="2657130992" sldId="259"/>
            <ac:spMk id="2" creationId="{C6B7F821-BAA3-ADAB-EA13-E2B2452C493E}"/>
          </ac:spMkLst>
        </pc:spChg>
      </pc:sldChg>
      <pc:sldChg chg="modSp">
        <pc:chgData name="Julia Hosking" userId="S::julia.hosking@salvationarmy.org.au::f37c2b41-8689-4b5d-86e4-57670b4b4b69" providerId="AD" clId="Web-{E7EF5786-58BA-6C13-BFFA-1FFE0AC8001C}" dt="2024-01-11T22:29:05.578" v="1" actId="20577"/>
        <pc:sldMkLst>
          <pc:docMk/>
          <pc:sldMk cId="4276823132" sldId="265"/>
        </pc:sldMkLst>
        <pc:spChg chg="mod">
          <ac:chgData name="Julia Hosking" userId="S::julia.hosking@salvationarmy.org.au::f37c2b41-8689-4b5d-86e4-57670b4b4b69" providerId="AD" clId="Web-{E7EF5786-58BA-6C13-BFFA-1FFE0AC8001C}" dt="2024-01-11T22:29:05.578" v="1" actId="20577"/>
          <ac:spMkLst>
            <pc:docMk/>
            <pc:sldMk cId="4276823132" sldId="265"/>
            <ac:spMk id="3" creationId="{95B3CEFB-A853-9854-3B03-E10F911A1FA0}"/>
          </ac:spMkLst>
        </pc:spChg>
      </pc:sldChg>
      <pc:sldChg chg="del modCm">
        <pc:chgData name="Julia Hosking" userId="S::julia.hosking@salvationarmy.org.au::f37c2b41-8689-4b5d-86e4-57670b4b4b69" providerId="AD" clId="Web-{E7EF5786-58BA-6C13-BFFA-1FFE0AC8001C}" dt="2024-01-11T22:29:21.375" v="4"/>
        <pc:sldMkLst>
          <pc:docMk/>
          <pc:sldMk cId="2347063449" sldId="27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Julia Hosking" userId="S::julia.hosking@salvationarmy.org.au::f37c2b41-8689-4b5d-86e4-57670b4b4b69" providerId="AD" clId="Web-{E7EF5786-58BA-6C13-BFFA-1FFE0AC8001C}" dt="2024-01-11T22:29:16.844" v="3"/>
              <pc2:cmMkLst xmlns:pc2="http://schemas.microsoft.com/office/powerpoint/2019/9/main/command">
                <pc:docMk/>
                <pc:sldMk cId="2347063449" sldId="270"/>
                <pc2:cmMk id="{D9E2838B-BED6-4448-86E3-DB55A025BA88}"/>
              </pc2:cmMkLst>
              <pc226:cmRplyChg chg="add">
                <pc226:chgData name="Julia Hosking" userId="S::julia.hosking@salvationarmy.org.au::f37c2b41-8689-4b5d-86e4-57670b4b4b69" providerId="AD" clId="Web-{E7EF5786-58BA-6C13-BFFA-1FFE0AC8001C}" dt="2024-01-11T22:29:16.844" v="3"/>
                <pc2:cmRplyMkLst xmlns:pc2="http://schemas.microsoft.com/office/powerpoint/2019/9/main/command">
                  <pc:docMk/>
                  <pc:sldMk cId="2347063449" sldId="270"/>
                  <pc2:cmMk id="{D9E2838B-BED6-4448-86E3-DB55A025BA88}"/>
                  <pc2:cmRplyMk id="{A48C739E-E2F7-426E-9359-51F7E78F7315}"/>
                </pc2:cmRplyMkLst>
              </pc226:cmRplyChg>
              <pc226:cmRplyChg chg="mod modRxn">
                <pc226:chgData name="Julia Hosking" userId="S::julia.hosking@salvationarmy.org.au::f37c2b41-8689-4b5d-86e4-57670b4b4b69" providerId="AD" clId="Web-{E7EF5786-58BA-6C13-BFFA-1FFE0AC8001C}" dt="2024-01-11T22:29:13.156" v="2"/>
                <pc2:cmRplyMkLst xmlns:pc2="http://schemas.microsoft.com/office/powerpoint/2019/9/main/command">
                  <pc:docMk/>
                  <pc:sldMk cId="2347063449" sldId="270"/>
                  <pc2:cmMk id="{D9E2838B-BED6-4448-86E3-DB55A025BA88}"/>
                  <pc2:cmRplyMk id="{A1DD2FDE-7D0A-49EC-BD51-F777CE1B5FF4}"/>
                </pc2:cmRplyMkLst>
              </pc226:cmRplyChg>
            </pc226:cmChg>
          </p:ext>
        </pc:extLst>
      </pc:sldChg>
      <pc:sldChg chg="modSp">
        <pc:chgData name="Julia Hosking" userId="S::julia.hosking@salvationarmy.org.au::f37c2b41-8689-4b5d-86e4-57670b4b4b69" providerId="AD" clId="Web-{E7EF5786-58BA-6C13-BFFA-1FFE0AC8001C}" dt="2024-01-11T22:29:30.813" v="8" actId="20577"/>
        <pc:sldMkLst>
          <pc:docMk/>
          <pc:sldMk cId="1483488786" sldId="271"/>
        </pc:sldMkLst>
        <pc:spChg chg="mod">
          <ac:chgData name="Julia Hosking" userId="S::julia.hosking@salvationarmy.org.au::f37c2b41-8689-4b5d-86e4-57670b4b4b69" providerId="AD" clId="Web-{E7EF5786-58BA-6C13-BFFA-1FFE0AC8001C}" dt="2024-01-11T22:29:30.813" v="8" actId="20577"/>
          <ac:spMkLst>
            <pc:docMk/>
            <pc:sldMk cId="1483488786" sldId="271"/>
            <ac:spMk id="3" creationId="{95B3CEFB-A853-9854-3B03-E10F911A1FA0}"/>
          </ac:spMkLst>
        </pc:spChg>
      </pc:sldChg>
      <pc:sldChg chg="modSp">
        <pc:chgData name="Julia Hosking" userId="S::julia.hosking@salvationarmy.org.au::f37c2b41-8689-4b5d-86e4-57670b4b4b69" providerId="AD" clId="Web-{E7EF5786-58BA-6C13-BFFA-1FFE0AC8001C}" dt="2024-01-11T22:28:58.031" v="0" actId="20577"/>
        <pc:sldMkLst>
          <pc:docMk/>
          <pc:sldMk cId="731024546" sldId="273"/>
        </pc:sldMkLst>
        <pc:spChg chg="mod">
          <ac:chgData name="Julia Hosking" userId="S::julia.hosking@salvationarmy.org.au::f37c2b41-8689-4b5d-86e4-57670b4b4b69" providerId="AD" clId="Web-{E7EF5786-58BA-6C13-BFFA-1FFE0AC8001C}" dt="2024-01-11T22:28:58.031" v="0" actId="20577"/>
          <ac:spMkLst>
            <pc:docMk/>
            <pc:sldMk cId="731024546" sldId="273"/>
            <ac:spMk id="3" creationId="{197C9F07-5C04-DFC2-B1DF-C6FFC10F04C4}"/>
          </ac:spMkLst>
        </pc:spChg>
      </pc:sldChg>
    </pc:docChg>
  </pc:docChgLst>
  <pc:docChgLst>
    <pc:chgData name="Rod Yule" userId="S::rod.yule@salvationarmy.org.au::e35e4393-21ca-400c-aca5-b80cc1a2e801" providerId="AD" clId="Web-{B01691BA-D79B-2427-C174-ADB4ED2A8EE3}"/>
    <pc:docChg chg="mod">
      <pc:chgData name="Rod Yule" userId="S::rod.yule@salvationarmy.org.au::e35e4393-21ca-400c-aca5-b80cc1a2e801" providerId="AD" clId="Web-{B01691BA-D79B-2427-C174-ADB4ED2A8EE3}" dt="2024-01-11T05:51:45.181" v="1"/>
      <pc:docMkLst>
        <pc:docMk/>
      </pc:docMkLst>
      <pc:sldChg chg="modCm">
        <pc:chgData name="Rod Yule" userId="S::rod.yule@salvationarmy.org.au::e35e4393-21ca-400c-aca5-b80cc1a2e801" providerId="AD" clId="Web-{B01691BA-D79B-2427-C174-ADB4ED2A8EE3}" dt="2024-01-11T05:51:45.181" v="1"/>
        <pc:sldMkLst>
          <pc:docMk/>
          <pc:sldMk cId="2347063449" sldId="27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Rod Yule" userId="S::rod.yule@salvationarmy.org.au::e35e4393-21ca-400c-aca5-b80cc1a2e801" providerId="AD" clId="Web-{B01691BA-D79B-2427-C174-ADB4ED2A8EE3}" dt="2024-01-11T05:51:45.181" v="1"/>
              <pc2:cmMkLst xmlns:pc2="http://schemas.microsoft.com/office/powerpoint/2019/9/main/command">
                <pc:docMk/>
                <pc:sldMk cId="2347063449" sldId="270"/>
                <pc2:cmMk id="{D9E2838B-BED6-4448-86E3-DB55A025BA88}"/>
              </pc2:cmMkLst>
              <pc226:cmRplyChg chg="add">
                <pc226:chgData name="Rod Yule" userId="S::rod.yule@salvationarmy.org.au::e35e4393-21ca-400c-aca5-b80cc1a2e801" providerId="AD" clId="Web-{B01691BA-D79B-2427-C174-ADB4ED2A8EE3}" dt="2024-01-11T05:51:45.181" v="1"/>
                <pc2:cmRplyMkLst xmlns:pc2="http://schemas.microsoft.com/office/powerpoint/2019/9/main/command">
                  <pc:docMk/>
                  <pc:sldMk cId="2347063449" sldId="270"/>
                  <pc2:cmMk id="{D9E2838B-BED6-4448-86E3-DB55A025BA88}"/>
                  <pc2:cmRplyMk id="{A1DD2FDE-7D0A-49EC-BD51-F777CE1B5FF4}"/>
                </pc2:cmRplyMkLst>
              </pc226:cmRplyChg>
            </pc226:cmChg>
          </p:ext>
        </pc:extLst>
      </pc:sldChg>
    </pc:docChg>
  </pc:docChgLst>
  <pc:docChgLst>
    <pc:chgData name="Claire Hill" userId="S::claire.hill@salvationarmy.org.au::395705f2-a15c-40fb-87d5-b2cda3f30c38" providerId="AD" clId="Web-{61DB9AD0-4AB2-1C8F-3EBD-854EA245ABBC}"/>
    <pc:docChg chg="addSld delSld modSld">
      <pc:chgData name="Claire Hill" userId="S::claire.hill@salvationarmy.org.au::395705f2-a15c-40fb-87d5-b2cda3f30c38" providerId="AD" clId="Web-{61DB9AD0-4AB2-1C8F-3EBD-854EA245ABBC}" dt="2023-12-19T20:43:15.108" v="19"/>
      <pc:docMkLst>
        <pc:docMk/>
      </pc:docMkLst>
      <pc:sldChg chg="modSp del">
        <pc:chgData name="Claire Hill" userId="S::claire.hill@salvationarmy.org.au::395705f2-a15c-40fb-87d5-b2cda3f30c38" providerId="AD" clId="Web-{61DB9AD0-4AB2-1C8F-3EBD-854EA245ABBC}" dt="2023-12-19T20:43:15.108" v="19"/>
        <pc:sldMkLst>
          <pc:docMk/>
          <pc:sldMk cId="2554528053" sldId="256"/>
        </pc:sldMkLst>
        <pc:spChg chg="mod">
          <ac:chgData name="Claire Hill" userId="S::claire.hill@salvationarmy.org.au::395705f2-a15c-40fb-87d5-b2cda3f30c38" providerId="AD" clId="Web-{61DB9AD0-4AB2-1C8F-3EBD-854EA245ABBC}" dt="2023-12-19T20:41:56.076" v="7" actId="20577"/>
          <ac:spMkLst>
            <pc:docMk/>
            <pc:sldMk cId="2554528053" sldId="256"/>
            <ac:spMk id="2" creationId="{C6B7F821-BAA3-ADAB-EA13-E2B2452C493E}"/>
          </ac:spMkLst>
        </pc:spChg>
      </pc:sldChg>
      <pc:sldChg chg="modSp">
        <pc:chgData name="Claire Hill" userId="S::claire.hill@salvationarmy.org.au::395705f2-a15c-40fb-87d5-b2cda3f30c38" providerId="AD" clId="Web-{61DB9AD0-4AB2-1C8F-3EBD-854EA245ABBC}" dt="2023-12-19T20:42:02.091" v="12" actId="20577"/>
        <pc:sldMkLst>
          <pc:docMk/>
          <pc:sldMk cId="912238508" sldId="269"/>
        </pc:sldMkLst>
        <pc:spChg chg="mod">
          <ac:chgData name="Claire Hill" userId="S::claire.hill@salvationarmy.org.au::395705f2-a15c-40fb-87d5-b2cda3f30c38" providerId="AD" clId="Web-{61DB9AD0-4AB2-1C8F-3EBD-854EA245ABBC}" dt="2023-12-19T20:42:02.091" v="12" actId="20577"/>
          <ac:spMkLst>
            <pc:docMk/>
            <pc:sldMk cId="912238508" sldId="269"/>
            <ac:spMk id="2" creationId="{C6B7F821-BAA3-ADAB-EA13-E2B2452C493E}"/>
          </ac:spMkLst>
        </pc:spChg>
      </pc:sldChg>
      <pc:sldChg chg="modSp add replId">
        <pc:chgData name="Claire Hill" userId="S::claire.hill@salvationarmy.org.au::395705f2-a15c-40fb-87d5-b2cda3f30c38" providerId="AD" clId="Web-{61DB9AD0-4AB2-1C8F-3EBD-854EA245ABBC}" dt="2023-12-19T20:42:16.982" v="18" actId="20577"/>
        <pc:sldMkLst>
          <pc:docMk/>
          <pc:sldMk cId="2130820544" sldId="272"/>
        </pc:sldMkLst>
        <pc:spChg chg="mod">
          <ac:chgData name="Claire Hill" userId="S::claire.hill@salvationarmy.org.au::395705f2-a15c-40fb-87d5-b2cda3f30c38" providerId="AD" clId="Web-{61DB9AD0-4AB2-1C8F-3EBD-854EA245ABBC}" dt="2023-12-19T20:42:16.982" v="18" actId="20577"/>
          <ac:spMkLst>
            <pc:docMk/>
            <pc:sldMk cId="2130820544" sldId="272"/>
            <ac:spMk id="2" creationId="{782E89A3-39F6-AFEF-80BE-766821669F9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0D74E31-C021-7BD5-CA4E-D048A01C3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D627CC-1CEF-DACD-12CF-86C51E4C89B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29446" y="1978574"/>
            <a:ext cx="581891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358B87-3BFB-9C9F-14C9-14C12126220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29446" y="4458249"/>
            <a:ext cx="5818910" cy="1655762"/>
          </a:xfrm>
        </p:spPr>
        <p:txBody>
          <a:bodyPr/>
          <a:lstStyle>
            <a:lvl1pPr marL="0" indent="0" algn="l">
              <a:buNone/>
              <a:defRPr sz="2400" b="1" spc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8D9829-94B0-5C8E-EFFE-F122D2E0A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C70AF-3161-73EF-4B54-4E9BE2B21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B64556-ADB7-AB98-626E-E6920074E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8844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1C83E-8922-5B58-B8E6-E3AED9185D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9A291D-B19C-F0E6-1752-4BB7D2B50E7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94680-5A6E-A43B-A3C5-F51D25C850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76684A-9502-94B6-EF1F-00BF2855D912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7EABEA-38BF-4FE9-4CDF-C45737D232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7EF0CE-6C02-E22A-1C19-EAEC830AF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CAE2B4-C443-5C07-7E3E-43EF88242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C608CA-66CA-C17A-9530-3A8A3546C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9023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B75A6-F4FC-1F74-2A1A-EF806A42A1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BF39A9-B90C-07BA-0AA9-953325FF7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710CA9-C6B2-0195-EDB1-A7B830340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104934-AB1B-9F44-3642-3679D5505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1220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CDCBE0-E1DB-5363-F52F-C9D3D4CE6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616F3A-B2FA-06E4-C9B2-265376527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79D6D6-EF8C-90FF-FA89-E0E22AD99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9222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A9A8E-8177-8715-7DC6-DBD6502808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8E0DAD-CC24-EFBF-234F-6E4BCA9E3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4C84BE-909F-A0A3-1323-392B8EC1E4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8357F4-2304-C8F1-899A-E58F460E1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AAD6EC-495B-D707-9847-D1AA2FE06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E5655B-AD5C-5DC1-C7E7-D1D58778E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0342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3041A-9DBF-BC16-0F21-B027CEFC38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54656" y="1568547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42106E-D4EB-395C-0AB3-7A8DE94916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31520" y="731520"/>
            <a:ext cx="6278880" cy="53879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BB378B-2FC8-0A29-AA87-349BE9C6F9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54656" y="3168747"/>
            <a:ext cx="3932237" cy="228951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62E7C8-3E14-63E3-3243-C337BE895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4F5737-EEAB-A1DB-62B6-A44FE017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85BCE3-436F-50E7-BBBB-2B6E996F0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8754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CF496-715B-490B-392D-15A4A2A83B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9551A2-8B0E-DF04-232A-F79DF4F8D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92BB66-6217-FED2-FC20-39418A537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B8471A-26B7-C46D-326A-978243F9D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826A0-44F7-C0C8-D62E-000ECB3DA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8012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FF07C2-45C4-2F76-42E6-3F32EE865595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3CAE1F-587F-CADB-9165-38A4750A3E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F40AED-C15C-216A-5147-5E9F4FF37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8B56CE-80CD-B45E-50EE-35B40D07B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99DFA-C5E7-5613-DC57-35FC09294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4438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AE170-36F3-7702-CFF6-881417A522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735B9-2387-7336-BE86-DA95EAB542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DA81A-B5F8-1F31-180A-C4FAB3A45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C5C11-2E3E-754D-ED2F-6690454ED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9F0A9-F632-B445-99FC-47B17156B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5003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735B9-2387-7336-BE86-DA95EAB542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7017"/>
            <a:ext cx="10515600" cy="4023965"/>
          </a:xfrm>
        </p:spPr>
        <p:txBody>
          <a:bodyPr anchor="ctr"/>
          <a:lstStyle>
            <a:lvl1pPr>
              <a:lnSpc>
                <a:spcPct val="120000"/>
              </a:lnSpc>
              <a:spcAft>
                <a:spcPts val="600"/>
              </a:spcAft>
              <a:defRPr sz="3000"/>
            </a:lvl1pPr>
            <a:lvl2pPr>
              <a:lnSpc>
                <a:spcPct val="120000"/>
              </a:lnSpc>
              <a:spcAft>
                <a:spcPts val="600"/>
              </a:spcAft>
              <a:defRPr/>
            </a:lvl2pPr>
            <a:lvl3pPr>
              <a:lnSpc>
                <a:spcPct val="120000"/>
              </a:lnSpc>
              <a:spcAft>
                <a:spcPts val="600"/>
              </a:spcAft>
              <a:defRPr/>
            </a:lvl3pPr>
            <a:lvl4pPr>
              <a:lnSpc>
                <a:spcPct val="120000"/>
              </a:lnSpc>
              <a:spcAft>
                <a:spcPts val="600"/>
              </a:spcAft>
              <a:defRPr/>
            </a:lvl4pPr>
            <a:lvl5pPr>
              <a:lnSpc>
                <a:spcPct val="12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DA81A-B5F8-1F31-180A-C4FAB3A45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C5C11-2E3E-754D-ED2F-6690454ED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9F0A9-F632-B445-99FC-47B17156B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3463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26B1C-DD17-9A2D-FB56-397FC35292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179000"/>
            <a:ext cx="10515600" cy="2852737"/>
          </a:xfrm>
        </p:spPr>
        <p:txBody>
          <a:bodyPr anchor="b">
            <a:normAutofit/>
          </a:bodyPr>
          <a:lstStyle>
            <a:lvl1pPr algn="ctr">
              <a:defRPr sz="5000"/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E4846-20B1-B15F-F4C6-09BF179B4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58725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0AC51-1F36-8B75-17C1-DBB0690A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06B18-3DEE-3E55-CCA6-F114B3F1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C5E4B-7BC3-93F3-16D8-338B8B6C6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1425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7645EB5-B3CC-531B-6B53-CC2093F8B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426B1C-DD17-9A2D-FB56-397FC35292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5914" y="1179000"/>
            <a:ext cx="8871535" cy="2852737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E4846-20B1-B15F-F4C6-09BF179B4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75914" y="4058725"/>
            <a:ext cx="8871535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0AC51-1F36-8B75-17C1-DBB0690A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06B18-3DEE-3E55-CCA6-F114B3F1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C5E4B-7BC3-93F3-16D8-338B8B6C6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5757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B7AAD71-0CA9-3862-9428-65FE21E4D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426B1C-DD17-9A2D-FB56-397FC35292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390015"/>
            <a:ext cx="10515600" cy="2852737"/>
          </a:xfrm>
        </p:spPr>
        <p:txBody>
          <a:bodyPr anchor="b">
            <a:normAutofit/>
          </a:bodyPr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E4846-20B1-B15F-F4C6-09BF179B4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69740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0AC51-1F36-8B75-17C1-DBB0690A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06B18-3DEE-3E55-CCA6-F114B3F1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C5E4B-7BC3-93F3-16D8-338B8B6C6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9726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B7AAD71-0CA9-3862-9428-65FE21E4D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426B1C-DD17-9A2D-FB56-397FC35292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390015"/>
            <a:ext cx="10515600" cy="2852737"/>
          </a:xfrm>
        </p:spPr>
        <p:txBody>
          <a:bodyPr anchor="b">
            <a:normAutofit/>
          </a:bodyPr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E4846-20B1-B15F-F4C6-09BF179B4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69740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0AC51-1F36-8B75-17C1-DBB0690A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06B18-3DEE-3E55-CCA6-F114B3F1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C5E4B-7BC3-93F3-16D8-338B8B6C6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62921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B7AAD71-0CA9-3862-9428-65FE21E4D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1047" cy="68585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426B1C-DD17-9A2D-FB56-397FC35292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179000"/>
            <a:ext cx="10515600" cy="2852737"/>
          </a:xfrm>
        </p:spPr>
        <p:txBody>
          <a:bodyPr anchor="b">
            <a:normAutofit/>
          </a:bodyPr>
          <a:lstStyle>
            <a:lvl1pPr algn="ctr">
              <a:defRPr sz="5000">
                <a:solidFill>
                  <a:srgbClr val="223279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E4846-20B1-B15F-F4C6-09BF179B4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058725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0AC51-1F36-8B75-17C1-DBB0690A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706B18-3DEE-3E55-CCA6-F114B3F17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C5E4B-7BC3-93F3-16D8-338B8B6C6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8055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40DFEF-679A-242E-69E9-2ACE94309A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49C9A-F550-06B5-8523-77E5E83E50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F70AF8-0884-EEE3-40ED-2B17083C4F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71640D-4C62-FA08-60CB-A14EA950D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E690B5-0C3E-062F-C4BF-C67BD2861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6BD072-3937-BCDD-AF44-5C6C16379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8271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F6F1411-80E2-7841-FA0A-561CD642151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2" y="0"/>
            <a:ext cx="12190095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DF66B8-248D-0ECE-667D-DDFCB9513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8"/>
            <a:ext cx="798160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B4A5E3-5417-BA6D-0174-0E9BF87B4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52997"/>
            <a:ext cx="10515600" cy="4023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F2247-8DF6-995B-0228-C24DD9D04F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9D480-A6B1-4868-8BBF-5726FE180CAB}" type="datetimeFigureOut">
              <a:rPr lang="en-AU" smtClean="0"/>
              <a:t>23/1/2024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A2620D-823E-2FB9-D18F-33D90DE741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0E2F3D-C75B-E126-F01E-560921F95A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9E30A-8838-45EB-8C56-A2B01BF18AC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4063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sz="4400" b="1" kern="1200" spc="-150">
          <a:solidFill>
            <a:srgbClr val="223279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DAAB1-7F16-3E92-A796-C5DC936C1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3B2FC-19BD-9435-556B-6EDED777A8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F50736-9B52-001E-A303-BCEBA38326D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20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7F821-BAA3-ADAB-EA13-E2B2452C4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556687"/>
            <a:ext cx="10515600" cy="2852737"/>
          </a:xfrm>
        </p:spPr>
        <p:txBody>
          <a:bodyPr>
            <a:normAutofit/>
          </a:bodyPr>
          <a:lstStyle/>
          <a:p>
            <a:endParaRPr lang="en-AU" sz="6000" dirty="0"/>
          </a:p>
        </p:txBody>
      </p:sp>
    </p:spTree>
    <p:extLst>
      <p:ext uri="{BB962C8B-B14F-4D97-AF65-F5344CB8AC3E}">
        <p14:creationId xmlns:p14="http://schemas.microsoft.com/office/powerpoint/2010/main" val="91223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44C716F-37D7-B825-769C-F3A52781B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024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071F01-B3DA-312F-EE4D-08E58D7453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lnSpc>
                <a:spcPct val="115000"/>
              </a:lnSpc>
              <a:spcAft>
                <a:spcPts val="800"/>
              </a:spcAft>
              <a:buNone/>
            </a:pPr>
            <a:endParaRPr lang="en-AU" dirty="0">
              <a:effectLst/>
              <a:latin typeface="Avenir Next" panose="020B05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839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5B3CEFB-A853-9854-3B03-E10F911A1F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89418" y="1928813"/>
            <a:ext cx="9813163" cy="3801427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4276823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36A35-A8DF-0625-E8F3-8BCC1B839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870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949C78-160E-1C96-8EA5-9FF1204D98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E2DCC-1323-9016-F41C-62767D4B9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485314"/>
      </p:ext>
    </p:extLst>
  </p:cSld>
  <p:clrMapOvr>
    <a:masterClrMapping/>
  </p:clrMapOvr>
</p:sld>
</file>

<file path=ppt/theme/theme1.xml><?xml version="1.0" encoding="utf-8"?>
<a:theme xmlns:a="http://schemas.openxmlformats.org/drawingml/2006/main" name="Easter 2024  - Sermon PPT - Good Friday - JHedi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aster 2024  - Sermon PPT - Good Friday - JHedit" id="{FF38EA72-5D01-9D4A-AE43-5ABCFC72D671}" vid="{B0B4DE2B-8BD2-6246-914B-5811019A67A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_Flow_SignoffStatus xmlns="b7e36264-b76b-4546-857f-03fce5c6ba07" xsi:nil="true"/>
    <SharedWithUsers xmlns="7357dd1f-699d-4d79-9a3b-b8d4e997a419">
      <UserInfo>
        <DisplayName>Rod Yule</DisplayName>
        <AccountId>145</AccountId>
        <AccountType/>
      </UserInfo>
      <UserInfo>
        <DisplayName>Julia Hosking</DisplayName>
        <AccountId>34</AccountId>
        <AccountType/>
      </UserInfo>
      <UserInfo>
        <DisplayName>Rebecca Raj</DisplayName>
        <AccountId>35</AccountId>
        <AccountType/>
      </UserInfo>
    </SharedWithUsers>
    <MediaLengthInSeconds xmlns="b7e36264-b76b-4546-857f-03fce5c6ba0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1" ma:contentTypeDescription="Create a new document." ma:contentTypeScope="" ma:versionID="2ffaeb971d5199f7c86426e11ce7bb15">
  <xsd:schema xmlns:xsd="http://www.w3.org/2001/XMLSchema" xmlns:xs="http://www.w3.org/2001/XMLSchema" xmlns:p="http://schemas.microsoft.com/office/2006/metadata/properties" xmlns:ns2="b7e36264-b76b-4546-857f-03fce5c6ba07" xmlns:ns3="7357dd1f-699d-4d79-9a3b-b8d4e997a419" targetNamespace="http://schemas.microsoft.com/office/2006/metadata/properties" ma:root="true" ma:fieldsID="2eab2cdc995881cf1d732a646928acbf" ns2:_="" ns3:_=""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64D6EF-27CD-415D-8022-010321FB82AD}">
  <ds:schemaRefs>
    <ds:schemaRef ds:uri="b7e36264-b76b-4546-857f-03fce5c6ba07"/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357dd1f-699d-4d79-9a3b-b8d4e997a419"/>
  </ds:schemaRefs>
</ds:datastoreItem>
</file>

<file path=customXml/itemProps2.xml><?xml version="1.0" encoding="utf-8"?>
<ds:datastoreItem xmlns:ds="http://schemas.openxmlformats.org/officeDocument/2006/customXml" ds:itemID="{34814209-38C3-47AC-BD87-6A065BC59DB6}"/>
</file>

<file path=customXml/itemProps3.xml><?xml version="1.0" encoding="utf-8"?>
<ds:datastoreItem xmlns:ds="http://schemas.openxmlformats.org/officeDocument/2006/customXml" ds:itemID="{BC6950EC-A4D8-4F0F-BB59-888EF2A7FF0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Easter 2024  - Sermon PPT - Good Friday - JHedit</Template>
  <TotalTime>2127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Avenir Next</vt:lpstr>
      <vt:lpstr>Avenir Next LT Pro</vt:lpstr>
      <vt:lpstr>Calibri</vt:lpstr>
      <vt:lpstr>Easter 2024  - Sermon PPT - Good Friday - JHedit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Rod Yule</dc:creator>
  <cp:lastModifiedBy>Anna Bramble</cp:lastModifiedBy>
  <cp:revision>47</cp:revision>
  <dcterms:created xsi:type="dcterms:W3CDTF">2023-12-11T02:20:36Z</dcterms:created>
  <dcterms:modified xsi:type="dcterms:W3CDTF">2024-01-23T04:38:37Z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  <property fmtid="{D5CDD505-2E9C-101B-9397-08002B2CF9AE}" pid="4" name="Order">
    <vt:r8>225300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TriggerFlowInfo">
    <vt:lpwstr/>
  </property>
</Properties>
</file>