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72" r:id="rId5"/>
    <p:sldId id="262" r:id="rId6"/>
    <p:sldId id="261" r:id="rId7"/>
    <p:sldId id="260" r:id="rId8"/>
    <p:sldId id="270" r:id="rId9"/>
    <p:sldId id="259" r:id="rId10"/>
    <p:sldId id="258" r:id="rId11"/>
    <p:sldId id="257" r:id="rId12"/>
    <p:sldId id="266" r:id="rId13"/>
    <p:sldId id="265" r:id="rId14"/>
    <p:sldId id="264" r:id="rId15"/>
    <p:sldId id="263" r:id="rId16"/>
    <p:sldId id="268" r:id="rId17"/>
    <p:sldId id="271"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91CA7B-544A-5A49-A06D-78566921C363}" v="70" dt="2024-01-19T02:53:06.718"/>
    <p1510:client id="{740ABC6E-D539-B7DB-200B-D9B10F7185ED}" v="6" dt="2024-01-19T08:29:19.1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4" autoAdjust="0"/>
    <p:restoredTop sz="94660"/>
  </p:normalViewPr>
  <p:slideViewPr>
    <p:cSldViewPr snapToGrid="0">
      <p:cViewPr>
        <p:scale>
          <a:sx n="91" d="100"/>
          <a:sy n="91" d="100"/>
        </p:scale>
        <p:origin x="2568" y="17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Bramble" userId="5cca5846-2981-4621-97aa-74b4ff740a9a" providerId="ADAL" clId="{5991CA7B-544A-5A49-A06D-78566921C363}"/>
    <pc:docChg chg="undo redo custSel addSld delSld modSld modMainMaster">
      <pc:chgData name="Anna Bramble" userId="5cca5846-2981-4621-97aa-74b4ff740a9a" providerId="ADAL" clId="{5991CA7B-544A-5A49-A06D-78566921C363}" dt="2024-01-19T02:53:06.717" v="383" actId="948"/>
      <pc:docMkLst>
        <pc:docMk/>
      </pc:docMkLst>
      <pc:sldChg chg="addSp delSp modSp mod modClrScheme chgLayout">
        <pc:chgData name="Anna Bramble" userId="5cca5846-2981-4621-97aa-74b4ff740a9a" providerId="ADAL" clId="{5991CA7B-544A-5A49-A06D-78566921C363}" dt="2024-01-19T02:49:55.521" v="371" actId="700"/>
        <pc:sldMkLst>
          <pc:docMk/>
          <pc:sldMk cId="4115667105" sldId="257"/>
        </pc:sldMkLst>
        <pc:spChg chg="del mod ord">
          <ac:chgData name="Anna Bramble" userId="5cca5846-2981-4621-97aa-74b4ff740a9a" providerId="ADAL" clId="{5991CA7B-544A-5A49-A06D-78566921C363}" dt="2024-01-19T01:38:04.337" v="205" actId="700"/>
          <ac:spMkLst>
            <pc:docMk/>
            <pc:sldMk cId="4115667105" sldId="257"/>
            <ac:spMk id="2" creationId="{36D04920-721D-C54D-9DC7-D827F5AF6666}"/>
          </ac:spMkLst>
        </pc:spChg>
        <pc:spChg chg="del mod ord">
          <ac:chgData name="Anna Bramble" userId="5cca5846-2981-4621-97aa-74b4ff740a9a" providerId="ADAL" clId="{5991CA7B-544A-5A49-A06D-78566921C363}" dt="2024-01-19T01:38:25.980" v="244" actId="478"/>
          <ac:spMkLst>
            <pc:docMk/>
            <pc:sldMk cId="4115667105" sldId="257"/>
            <ac:spMk id="3" creationId="{06BA2624-36E1-56C3-EAAA-B36001C81416}"/>
          </ac:spMkLst>
        </pc:spChg>
        <pc:spChg chg="add mod ord">
          <ac:chgData name="Anna Bramble" userId="5cca5846-2981-4621-97aa-74b4ff740a9a" providerId="ADAL" clId="{5991CA7B-544A-5A49-A06D-78566921C363}" dt="2024-01-19T02:49:55.521" v="371" actId="700"/>
          <ac:spMkLst>
            <pc:docMk/>
            <pc:sldMk cId="4115667105" sldId="257"/>
            <ac:spMk id="4" creationId="{0EDF9201-6B87-853F-9784-8E62C9FF14FC}"/>
          </ac:spMkLst>
        </pc:spChg>
        <pc:spChg chg="add del mod">
          <ac:chgData name="Anna Bramble" userId="5cca5846-2981-4621-97aa-74b4ff740a9a" providerId="ADAL" clId="{5991CA7B-544A-5A49-A06D-78566921C363}" dt="2024-01-19T01:38:27.997" v="245" actId="478"/>
          <ac:spMkLst>
            <pc:docMk/>
            <pc:sldMk cId="4115667105" sldId="257"/>
            <ac:spMk id="6" creationId="{A05E0B84-059D-2FD8-8248-48D3A908DAA9}"/>
          </ac:spMkLst>
        </pc:spChg>
        <pc:spChg chg="add del mod ord">
          <ac:chgData name="Anna Bramble" userId="5cca5846-2981-4621-97aa-74b4ff740a9a" providerId="ADAL" clId="{5991CA7B-544A-5A49-A06D-78566921C363}" dt="2024-01-19T01:38:34.360" v="247" actId="700"/>
          <ac:spMkLst>
            <pc:docMk/>
            <pc:sldMk cId="4115667105" sldId="257"/>
            <ac:spMk id="7" creationId="{FF14089D-079F-AC23-517C-F23B83C3EEB6}"/>
          </ac:spMkLst>
        </pc:spChg>
        <pc:spChg chg="add del mod ord">
          <ac:chgData name="Anna Bramble" userId="5cca5846-2981-4621-97aa-74b4ff740a9a" providerId="ADAL" clId="{5991CA7B-544A-5A49-A06D-78566921C363}" dt="2024-01-19T02:49:55.521" v="371" actId="700"/>
          <ac:spMkLst>
            <pc:docMk/>
            <pc:sldMk cId="4115667105" sldId="257"/>
            <ac:spMk id="8" creationId="{FFF52293-3503-8665-FE32-16A948843F1C}"/>
          </ac:spMkLst>
        </pc:spChg>
        <pc:spChg chg="add mod ord">
          <ac:chgData name="Anna Bramble" userId="5cca5846-2981-4621-97aa-74b4ff740a9a" providerId="ADAL" clId="{5991CA7B-544A-5A49-A06D-78566921C363}" dt="2024-01-19T02:49:55.521" v="371" actId="700"/>
          <ac:spMkLst>
            <pc:docMk/>
            <pc:sldMk cId="4115667105" sldId="257"/>
            <ac:spMk id="9" creationId="{1C07B101-E630-9F8D-6ED1-0BDDC13E506C}"/>
          </ac:spMkLst>
        </pc:spChg>
      </pc:sldChg>
      <pc:sldChg chg="addSp delSp modSp mod modClrScheme chgLayout">
        <pc:chgData name="Anna Bramble" userId="5cca5846-2981-4621-97aa-74b4ff740a9a" providerId="ADAL" clId="{5991CA7B-544A-5A49-A06D-78566921C363}" dt="2024-01-19T01:42:19.692" v="278" actId="255"/>
        <pc:sldMkLst>
          <pc:docMk/>
          <pc:sldMk cId="1848584069" sldId="258"/>
        </pc:sldMkLst>
        <pc:spChg chg="del mod ord">
          <ac:chgData name="Anna Bramble" userId="5cca5846-2981-4621-97aa-74b4ff740a9a" providerId="ADAL" clId="{5991CA7B-544A-5A49-A06D-78566921C363}" dt="2024-01-19T01:37:37.374" v="203" actId="478"/>
          <ac:spMkLst>
            <pc:docMk/>
            <pc:sldMk cId="1848584069" sldId="258"/>
            <ac:spMk id="2" creationId="{9B215A8E-089E-AC6A-20EF-0DA981382624}"/>
          </ac:spMkLst>
        </pc:spChg>
        <pc:spChg chg="add del mod ord">
          <ac:chgData name="Anna Bramble" userId="5cca5846-2981-4621-97aa-74b4ff740a9a" providerId="ADAL" clId="{5991CA7B-544A-5A49-A06D-78566921C363}" dt="2024-01-19T01:42:19.692" v="278" actId="255"/>
          <ac:spMkLst>
            <pc:docMk/>
            <pc:sldMk cId="1848584069" sldId="258"/>
            <ac:spMk id="3" creationId="{673ECEDB-051E-D8BC-185E-ACEEFA38002E}"/>
          </ac:spMkLst>
        </pc:spChg>
        <pc:spChg chg="add del mod ord">
          <ac:chgData name="Anna Bramble" userId="5cca5846-2981-4621-97aa-74b4ff740a9a" providerId="ADAL" clId="{5991CA7B-544A-5A49-A06D-78566921C363}" dt="2024-01-19T01:35:27.216" v="192" actId="700"/>
          <ac:spMkLst>
            <pc:docMk/>
            <pc:sldMk cId="1848584069" sldId="258"/>
            <ac:spMk id="4" creationId="{98F35B75-B0F6-877A-4178-E0637982800A}"/>
          </ac:spMkLst>
        </pc:spChg>
        <pc:spChg chg="add del mod">
          <ac:chgData name="Anna Bramble" userId="5cca5846-2981-4621-97aa-74b4ff740a9a" providerId="ADAL" clId="{5991CA7B-544A-5A49-A06D-78566921C363}" dt="2024-01-19T01:37:44.808" v="204" actId="700"/>
          <ac:spMkLst>
            <pc:docMk/>
            <pc:sldMk cId="1848584069" sldId="258"/>
            <ac:spMk id="6" creationId="{9802664A-BD67-26E2-D826-C110A981C9D7}"/>
          </ac:spMkLst>
        </pc:spChg>
      </pc:sldChg>
      <pc:sldChg chg="addSp delSp modSp mod modClrScheme chgLayout">
        <pc:chgData name="Anna Bramble" userId="5cca5846-2981-4621-97aa-74b4ff740a9a" providerId="ADAL" clId="{5991CA7B-544A-5A49-A06D-78566921C363}" dt="2024-01-19T02:48:31.365" v="366" actId="700"/>
        <pc:sldMkLst>
          <pc:docMk/>
          <pc:sldMk cId="228542988" sldId="259"/>
        </pc:sldMkLst>
        <pc:spChg chg="mod ord">
          <ac:chgData name="Anna Bramble" userId="5cca5846-2981-4621-97aa-74b4ff740a9a" providerId="ADAL" clId="{5991CA7B-544A-5A49-A06D-78566921C363}" dt="2024-01-19T02:48:31.365" v="366" actId="700"/>
          <ac:spMkLst>
            <pc:docMk/>
            <pc:sldMk cId="228542988" sldId="259"/>
            <ac:spMk id="2" creationId="{5E777477-CFE8-CA37-45A8-F46C7DBA3CCD}"/>
          </ac:spMkLst>
        </pc:spChg>
        <pc:spChg chg="add del mod ord">
          <ac:chgData name="Anna Bramble" userId="5cca5846-2981-4621-97aa-74b4ff740a9a" providerId="ADAL" clId="{5991CA7B-544A-5A49-A06D-78566921C363}" dt="2024-01-19T01:34:09.244" v="184" actId="478"/>
          <ac:spMkLst>
            <pc:docMk/>
            <pc:sldMk cId="228542988" sldId="259"/>
            <ac:spMk id="6" creationId="{7D15D175-2487-DF43-314E-8264E996A962}"/>
          </ac:spMkLst>
        </pc:spChg>
        <pc:spChg chg="add del mod ord">
          <ac:chgData name="Anna Bramble" userId="5cca5846-2981-4621-97aa-74b4ff740a9a" providerId="ADAL" clId="{5991CA7B-544A-5A49-A06D-78566921C363}" dt="2024-01-19T01:34:31.047" v="186" actId="478"/>
          <ac:spMkLst>
            <pc:docMk/>
            <pc:sldMk cId="228542988" sldId="259"/>
            <ac:spMk id="7" creationId="{1D6B57D4-4703-D30C-3551-49CCE9AB3CC7}"/>
          </ac:spMkLst>
        </pc:spChg>
        <pc:spChg chg="add mod ord">
          <ac:chgData name="Anna Bramble" userId="5cca5846-2981-4621-97aa-74b4ff740a9a" providerId="ADAL" clId="{5991CA7B-544A-5A49-A06D-78566921C363}" dt="2024-01-19T02:48:31.365" v="366" actId="700"/>
          <ac:spMkLst>
            <pc:docMk/>
            <pc:sldMk cId="228542988" sldId="259"/>
            <ac:spMk id="8" creationId="{4F0DB5FC-68DC-28CF-A2FD-6CEEFA8F307E}"/>
          </ac:spMkLst>
        </pc:spChg>
        <pc:picChg chg="add del mod">
          <ac:chgData name="Anna Bramble" userId="5cca5846-2981-4621-97aa-74b4ff740a9a" providerId="ADAL" clId="{5991CA7B-544A-5A49-A06D-78566921C363}" dt="2024-01-19T01:31:48.062" v="161" actId="21"/>
          <ac:picMkLst>
            <pc:docMk/>
            <pc:sldMk cId="228542988" sldId="259"/>
            <ac:picMk id="4" creationId="{65E87147-C529-279D-638F-689F800A0F4A}"/>
          </ac:picMkLst>
        </pc:picChg>
        <pc:picChg chg="add mod">
          <ac:chgData name="Anna Bramble" userId="5cca5846-2981-4621-97aa-74b4ff740a9a" providerId="ADAL" clId="{5991CA7B-544A-5A49-A06D-78566921C363}" dt="2024-01-19T01:32:00.605" v="162"/>
          <ac:picMkLst>
            <pc:docMk/>
            <pc:sldMk cId="228542988" sldId="259"/>
            <ac:picMk id="5" creationId="{A9D69B44-1792-BF42-A98F-A89BE26AB9FE}"/>
          </ac:picMkLst>
        </pc:picChg>
      </pc:sldChg>
      <pc:sldChg chg="delSp modSp mod modClrScheme chgLayout">
        <pc:chgData name="Anna Bramble" userId="5cca5846-2981-4621-97aa-74b4ff740a9a" providerId="ADAL" clId="{5991CA7B-544A-5A49-A06D-78566921C363}" dt="2024-01-19T01:37:02.997" v="199" actId="700"/>
        <pc:sldMkLst>
          <pc:docMk/>
          <pc:sldMk cId="2855182814" sldId="260"/>
        </pc:sldMkLst>
        <pc:spChg chg="del">
          <ac:chgData name="Anna Bramble" userId="5cca5846-2981-4621-97aa-74b4ff740a9a" providerId="ADAL" clId="{5991CA7B-544A-5A49-A06D-78566921C363}" dt="2024-01-19T01:26:58.069" v="127" actId="478"/>
          <ac:spMkLst>
            <pc:docMk/>
            <pc:sldMk cId="2855182814" sldId="260"/>
            <ac:spMk id="2" creationId="{69498965-F2A6-018D-5615-A852BA5B1839}"/>
          </ac:spMkLst>
        </pc:spChg>
        <pc:spChg chg="mod ord">
          <ac:chgData name="Anna Bramble" userId="5cca5846-2981-4621-97aa-74b4ff740a9a" providerId="ADAL" clId="{5991CA7B-544A-5A49-A06D-78566921C363}" dt="2024-01-19T01:37:02.997" v="199" actId="700"/>
          <ac:spMkLst>
            <pc:docMk/>
            <pc:sldMk cId="2855182814" sldId="260"/>
            <ac:spMk id="3" creationId="{DDE38881-6283-0380-AE9D-5EEA2E00ACD6}"/>
          </ac:spMkLst>
        </pc:spChg>
      </pc:sldChg>
      <pc:sldChg chg="addSp delSp modSp mod modClrScheme chgLayout">
        <pc:chgData name="Anna Bramble" userId="5cca5846-2981-4621-97aa-74b4ff740a9a" providerId="ADAL" clId="{5991CA7B-544A-5A49-A06D-78566921C363}" dt="2024-01-19T02:34:21.712" v="353" actId="478"/>
        <pc:sldMkLst>
          <pc:docMk/>
          <pc:sldMk cId="3433777904" sldId="261"/>
        </pc:sldMkLst>
        <pc:spChg chg="del mod ord">
          <ac:chgData name="Anna Bramble" userId="5cca5846-2981-4621-97aa-74b4ff740a9a" providerId="ADAL" clId="{5991CA7B-544A-5A49-A06D-78566921C363}" dt="2024-01-19T01:25:00.965" v="98" actId="700"/>
          <ac:spMkLst>
            <pc:docMk/>
            <pc:sldMk cId="3433777904" sldId="261"/>
            <ac:spMk id="2" creationId="{E79EBE77-C832-4CF9-5618-2250D0B9718F}"/>
          </ac:spMkLst>
        </pc:spChg>
        <pc:spChg chg="del mod ord">
          <ac:chgData name="Anna Bramble" userId="5cca5846-2981-4621-97aa-74b4ff740a9a" providerId="ADAL" clId="{5991CA7B-544A-5A49-A06D-78566921C363}" dt="2024-01-19T01:25:35.001" v="117" actId="478"/>
          <ac:spMkLst>
            <pc:docMk/>
            <pc:sldMk cId="3433777904" sldId="261"/>
            <ac:spMk id="3" creationId="{5B7E284B-FA4F-21B8-D048-C72C49CD3550}"/>
          </ac:spMkLst>
        </pc:spChg>
        <pc:spChg chg="add del mod ord">
          <ac:chgData name="Anna Bramble" userId="5cca5846-2981-4621-97aa-74b4ff740a9a" providerId="ADAL" clId="{5991CA7B-544A-5A49-A06D-78566921C363}" dt="2024-01-19T01:25:07.501" v="100" actId="700"/>
          <ac:spMkLst>
            <pc:docMk/>
            <pc:sldMk cId="3433777904" sldId="261"/>
            <ac:spMk id="4" creationId="{1649A113-F4A3-E29B-D0ED-5AE50E7791BF}"/>
          </ac:spMkLst>
        </pc:spChg>
        <pc:spChg chg="add del mod ord">
          <ac:chgData name="Anna Bramble" userId="5cca5846-2981-4621-97aa-74b4ff740a9a" providerId="ADAL" clId="{5991CA7B-544A-5A49-A06D-78566921C363}" dt="2024-01-19T01:25:21.229" v="101" actId="700"/>
          <ac:spMkLst>
            <pc:docMk/>
            <pc:sldMk cId="3433777904" sldId="261"/>
            <ac:spMk id="5" creationId="{3972DE8A-23D9-8254-416D-F74E30F3CDE5}"/>
          </ac:spMkLst>
        </pc:spChg>
        <pc:spChg chg="add mod ord">
          <ac:chgData name="Anna Bramble" userId="5cca5846-2981-4621-97aa-74b4ff740a9a" providerId="ADAL" clId="{5991CA7B-544A-5A49-A06D-78566921C363}" dt="2024-01-19T02:34:11.752" v="352" actId="207"/>
          <ac:spMkLst>
            <pc:docMk/>
            <pc:sldMk cId="3433777904" sldId="261"/>
            <ac:spMk id="6" creationId="{A74C851F-5BED-E775-AF40-BD2C1068D71C}"/>
          </ac:spMkLst>
        </pc:spChg>
        <pc:spChg chg="add del mod">
          <ac:chgData name="Anna Bramble" userId="5cca5846-2981-4621-97aa-74b4ff740a9a" providerId="ADAL" clId="{5991CA7B-544A-5A49-A06D-78566921C363}" dt="2024-01-19T01:26:03.532" v="119" actId="478"/>
          <ac:spMkLst>
            <pc:docMk/>
            <pc:sldMk cId="3433777904" sldId="261"/>
            <ac:spMk id="8" creationId="{0803A730-2EE8-46EF-109B-8F3FC596D31F}"/>
          </ac:spMkLst>
        </pc:spChg>
        <pc:spChg chg="add del mod ord">
          <ac:chgData name="Anna Bramble" userId="5cca5846-2981-4621-97aa-74b4ff740a9a" providerId="ADAL" clId="{5991CA7B-544A-5A49-A06D-78566921C363}" dt="2024-01-19T02:34:21.712" v="353" actId="478"/>
          <ac:spMkLst>
            <pc:docMk/>
            <pc:sldMk cId="3433777904" sldId="261"/>
            <ac:spMk id="9" creationId="{197388B2-33B1-F7F1-2114-1C2C979FE6DF}"/>
          </ac:spMkLst>
        </pc:spChg>
      </pc:sldChg>
      <pc:sldChg chg="addSp delSp modSp mod modClrScheme chgLayout">
        <pc:chgData name="Anna Bramble" userId="5cca5846-2981-4621-97aa-74b4ff740a9a" providerId="ADAL" clId="{5991CA7B-544A-5A49-A06D-78566921C363}" dt="2024-01-19T02:51:50.944" v="379" actId="207"/>
        <pc:sldMkLst>
          <pc:docMk/>
          <pc:sldMk cId="3236303380" sldId="262"/>
        </pc:sldMkLst>
        <pc:spChg chg="del mod ord">
          <ac:chgData name="Anna Bramble" userId="5cca5846-2981-4621-97aa-74b4ff740a9a" providerId="ADAL" clId="{5991CA7B-544A-5A49-A06D-78566921C363}" dt="2024-01-19T01:22:49.199" v="58" actId="700"/>
          <ac:spMkLst>
            <pc:docMk/>
            <pc:sldMk cId="3236303380" sldId="262"/>
            <ac:spMk id="2" creationId="{66E51436-9387-4496-361D-24541049BB71}"/>
          </ac:spMkLst>
        </pc:spChg>
        <pc:spChg chg="del mod ord">
          <ac:chgData name="Anna Bramble" userId="5cca5846-2981-4621-97aa-74b4ff740a9a" providerId="ADAL" clId="{5991CA7B-544A-5A49-A06D-78566921C363}" dt="2024-01-19T01:23:07.828" v="89" actId="478"/>
          <ac:spMkLst>
            <pc:docMk/>
            <pc:sldMk cId="3236303380" sldId="262"/>
            <ac:spMk id="3" creationId="{E14A6DC3-A2FF-BF35-5EEC-43881EACADED}"/>
          </ac:spMkLst>
        </pc:spChg>
        <pc:spChg chg="add mod ord">
          <ac:chgData name="Anna Bramble" userId="5cca5846-2981-4621-97aa-74b4ff740a9a" providerId="ADAL" clId="{5991CA7B-544A-5A49-A06D-78566921C363}" dt="2024-01-19T02:51:50.944" v="379" actId="207"/>
          <ac:spMkLst>
            <pc:docMk/>
            <pc:sldMk cId="3236303380" sldId="262"/>
            <ac:spMk id="4" creationId="{AE6D7B1C-6691-D483-CC03-AB652D04903B}"/>
          </ac:spMkLst>
        </pc:spChg>
        <pc:spChg chg="add del mod ord">
          <ac:chgData name="Anna Bramble" userId="5cca5846-2981-4621-97aa-74b4ff740a9a" providerId="ADAL" clId="{5991CA7B-544A-5A49-A06D-78566921C363}" dt="2024-01-19T01:34:50.678" v="188" actId="700"/>
          <ac:spMkLst>
            <pc:docMk/>
            <pc:sldMk cId="3236303380" sldId="262"/>
            <ac:spMk id="6" creationId="{E57D9740-8379-C9F4-E2F3-CEC5309568EF}"/>
          </ac:spMkLst>
        </pc:spChg>
        <pc:spChg chg="add del mod ord">
          <ac:chgData name="Anna Bramble" userId="5cca5846-2981-4621-97aa-74b4ff740a9a" providerId="ADAL" clId="{5991CA7B-544A-5A49-A06D-78566921C363}" dt="2024-01-19T01:34:56.760" v="189" actId="478"/>
          <ac:spMkLst>
            <pc:docMk/>
            <pc:sldMk cId="3236303380" sldId="262"/>
            <ac:spMk id="7" creationId="{DCC59EF4-212C-794F-C93A-3F87335ABEE1}"/>
          </ac:spMkLst>
        </pc:spChg>
        <pc:spChg chg="add del mod ord">
          <ac:chgData name="Anna Bramble" userId="5cca5846-2981-4621-97aa-74b4ff740a9a" providerId="ADAL" clId="{5991CA7B-544A-5A49-A06D-78566921C363}" dt="2024-01-19T02:38:21.017" v="359" actId="700"/>
          <ac:spMkLst>
            <pc:docMk/>
            <pc:sldMk cId="3236303380" sldId="262"/>
            <ac:spMk id="8" creationId="{68ABD16B-FFD8-586A-620C-A667590210E6}"/>
          </ac:spMkLst>
        </pc:spChg>
        <pc:spChg chg="add del mod ord">
          <ac:chgData name="Anna Bramble" userId="5cca5846-2981-4621-97aa-74b4ff740a9a" providerId="ADAL" clId="{5991CA7B-544A-5A49-A06D-78566921C363}" dt="2024-01-19T02:38:21.017" v="359" actId="700"/>
          <ac:spMkLst>
            <pc:docMk/>
            <pc:sldMk cId="3236303380" sldId="262"/>
            <ac:spMk id="9" creationId="{1A14610A-0FA6-663F-1C94-582DD564892A}"/>
          </ac:spMkLst>
        </pc:spChg>
        <pc:spChg chg="add del mod ord">
          <ac:chgData name="Anna Bramble" userId="5cca5846-2981-4621-97aa-74b4ff740a9a" providerId="ADAL" clId="{5991CA7B-544A-5A49-A06D-78566921C363}" dt="2024-01-19T02:38:25.932" v="360" actId="478"/>
          <ac:spMkLst>
            <pc:docMk/>
            <pc:sldMk cId="3236303380" sldId="262"/>
            <ac:spMk id="10" creationId="{B18E34B4-AE3E-7EA0-7749-9FE41180C389}"/>
          </ac:spMkLst>
        </pc:spChg>
      </pc:sldChg>
      <pc:sldChg chg="addSp delSp modSp mod modClrScheme chgLayout">
        <pc:chgData name="Anna Bramble" userId="5cca5846-2981-4621-97aa-74b4ff740a9a" providerId="ADAL" clId="{5991CA7B-544A-5A49-A06D-78566921C363}" dt="2024-01-19T02:49:58.876" v="372" actId="700"/>
        <pc:sldMkLst>
          <pc:docMk/>
          <pc:sldMk cId="3237650995" sldId="263"/>
        </pc:sldMkLst>
        <pc:spChg chg="del mod ord">
          <ac:chgData name="Anna Bramble" userId="5cca5846-2981-4621-97aa-74b4ff740a9a" providerId="ADAL" clId="{5991CA7B-544A-5A49-A06D-78566921C363}" dt="2024-01-19T01:42:35.383" v="280" actId="700"/>
          <ac:spMkLst>
            <pc:docMk/>
            <pc:sldMk cId="3237650995" sldId="263"/>
            <ac:spMk id="2" creationId="{36D04920-721D-C54D-9DC7-D827F5AF6666}"/>
          </ac:spMkLst>
        </pc:spChg>
        <pc:spChg chg="del mod ord">
          <ac:chgData name="Anna Bramble" userId="5cca5846-2981-4621-97aa-74b4ff740a9a" providerId="ADAL" clId="{5991CA7B-544A-5A49-A06D-78566921C363}" dt="2024-01-19T01:42:55.691" v="302" actId="478"/>
          <ac:spMkLst>
            <pc:docMk/>
            <pc:sldMk cId="3237650995" sldId="263"/>
            <ac:spMk id="3" creationId="{06BA2624-36E1-56C3-EAAA-B36001C81416}"/>
          </ac:spMkLst>
        </pc:spChg>
        <pc:spChg chg="add mod ord">
          <ac:chgData name="Anna Bramble" userId="5cca5846-2981-4621-97aa-74b4ff740a9a" providerId="ADAL" clId="{5991CA7B-544A-5A49-A06D-78566921C363}" dt="2024-01-19T02:49:58.876" v="372" actId="700"/>
          <ac:spMkLst>
            <pc:docMk/>
            <pc:sldMk cId="3237650995" sldId="263"/>
            <ac:spMk id="4" creationId="{B5C56A77-9AF1-EFC5-2258-2581FB7B1989}"/>
          </ac:spMkLst>
        </pc:spChg>
        <pc:spChg chg="add del mod">
          <ac:chgData name="Anna Bramble" userId="5cca5846-2981-4621-97aa-74b4ff740a9a" providerId="ADAL" clId="{5991CA7B-544A-5A49-A06D-78566921C363}" dt="2024-01-19T01:42:57.007" v="303" actId="478"/>
          <ac:spMkLst>
            <pc:docMk/>
            <pc:sldMk cId="3237650995" sldId="263"/>
            <ac:spMk id="6" creationId="{742738D4-A240-37A2-6895-9131856B1BD0}"/>
          </ac:spMkLst>
        </pc:spChg>
        <pc:spChg chg="add del mod ord">
          <ac:chgData name="Anna Bramble" userId="5cca5846-2981-4621-97aa-74b4ff740a9a" providerId="ADAL" clId="{5991CA7B-544A-5A49-A06D-78566921C363}" dt="2024-01-19T02:49:58.876" v="372" actId="700"/>
          <ac:spMkLst>
            <pc:docMk/>
            <pc:sldMk cId="3237650995" sldId="263"/>
            <ac:spMk id="7" creationId="{B746E136-01EB-9FAC-C023-233735F88355}"/>
          </ac:spMkLst>
        </pc:spChg>
        <pc:spChg chg="add mod ord">
          <ac:chgData name="Anna Bramble" userId="5cca5846-2981-4621-97aa-74b4ff740a9a" providerId="ADAL" clId="{5991CA7B-544A-5A49-A06D-78566921C363}" dt="2024-01-19T02:49:58.876" v="372" actId="700"/>
          <ac:spMkLst>
            <pc:docMk/>
            <pc:sldMk cId="3237650995" sldId="263"/>
            <ac:spMk id="8" creationId="{3D776125-31B1-2464-AE72-0B41468089B2}"/>
          </ac:spMkLst>
        </pc:spChg>
      </pc:sldChg>
      <pc:sldChg chg="delSp modSp mod modClrScheme chgLayout">
        <pc:chgData name="Anna Bramble" userId="5cca5846-2981-4621-97aa-74b4ff740a9a" providerId="ADAL" clId="{5991CA7B-544A-5A49-A06D-78566921C363}" dt="2024-01-19T01:42:06.458" v="276" actId="14100"/>
        <pc:sldMkLst>
          <pc:docMk/>
          <pc:sldMk cId="3667601951" sldId="264"/>
        </pc:sldMkLst>
        <pc:spChg chg="del">
          <ac:chgData name="Anna Bramble" userId="5cca5846-2981-4621-97aa-74b4ff740a9a" providerId="ADAL" clId="{5991CA7B-544A-5A49-A06D-78566921C363}" dt="2024-01-19T01:41:45.405" v="267" actId="700"/>
          <ac:spMkLst>
            <pc:docMk/>
            <pc:sldMk cId="3667601951" sldId="264"/>
            <ac:spMk id="2" creationId="{36D04920-721D-C54D-9DC7-D827F5AF6666}"/>
          </ac:spMkLst>
        </pc:spChg>
        <pc:spChg chg="mod ord">
          <ac:chgData name="Anna Bramble" userId="5cca5846-2981-4621-97aa-74b4ff740a9a" providerId="ADAL" clId="{5991CA7B-544A-5A49-A06D-78566921C363}" dt="2024-01-19T01:42:06.458" v="276" actId="14100"/>
          <ac:spMkLst>
            <pc:docMk/>
            <pc:sldMk cId="3667601951" sldId="264"/>
            <ac:spMk id="3" creationId="{06BA2624-36E1-56C3-EAAA-B36001C81416}"/>
          </ac:spMkLst>
        </pc:spChg>
      </pc:sldChg>
      <pc:sldChg chg="addSp delSp modSp mod modClrScheme chgLayout">
        <pc:chgData name="Anna Bramble" userId="5cca5846-2981-4621-97aa-74b4ff740a9a" providerId="ADAL" clId="{5991CA7B-544A-5A49-A06D-78566921C363}" dt="2024-01-19T01:40:25.729" v="257" actId="700"/>
        <pc:sldMkLst>
          <pc:docMk/>
          <pc:sldMk cId="4099959743" sldId="265"/>
        </pc:sldMkLst>
        <pc:spChg chg="del mod ord">
          <ac:chgData name="Anna Bramble" userId="5cca5846-2981-4621-97aa-74b4ff740a9a" providerId="ADAL" clId="{5991CA7B-544A-5A49-A06D-78566921C363}" dt="2024-01-19T01:40:25.729" v="257" actId="700"/>
          <ac:spMkLst>
            <pc:docMk/>
            <pc:sldMk cId="4099959743" sldId="265"/>
            <ac:spMk id="2" creationId="{36D04920-721D-C54D-9DC7-D827F5AF6666}"/>
          </ac:spMkLst>
        </pc:spChg>
        <pc:spChg chg="add mod ord">
          <ac:chgData name="Anna Bramble" userId="5cca5846-2981-4621-97aa-74b4ff740a9a" providerId="ADAL" clId="{5991CA7B-544A-5A49-A06D-78566921C363}" dt="2024-01-19T01:40:25.729" v="257" actId="700"/>
          <ac:spMkLst>
            <pc:docMk/>
            <pc:sldMk cId="4099959743" sldId="265"/>
            <ac:spMk id="3" creationId="{130C2D99-0023-E658-B1D5-C7A3F03F5071}"/>
          </ac:spMkLst>
        </pc:spChg>
        <pc:spChg chg="add mod ord">
          <ac:chgData name="Anna Bramble" userId="5cca5846-2981-4621-97aa-74b4ff740a9a" providerId="ADAL" clId="{5991CA7B-544A-5A49-A06D-78566921C363}" dt="2024-01-19T01:40:25.729" v="257" actId="700"/>
          <ac:spMkLst>
            <pc:docMk/>
            <pc:sldMk cId="4099959743" sldId="265"/>
            <ac:spMk id="4" creationId="{3481E533-6EA2-2AB1-01F3-5181B5220BAF}"/>
          </ac:spMkLst>
        </pc:spChg>
        <pc:picChg chg="mod ord">
          <ac:chgData name="Anna Bramble" userId="5cca5846-2981-4621-97aa-74b4ff740a9a" providerId="ADAL" clId="{5991CA7B-544A-5A49-A06D-78566921C363}" dt="2024-01-19T01:40:25.729" v="257" actId="700"/>
          <ac:picMkLst>
            <pc:docMk/>
            <pc:sldMk cId="4099959743" sldId="265"/>
            <ac:picMk id="1026" creationId="{A690DE6F-1682-9FE0-75C3-72034A241FD3}"/>
          </ac:picMkLst>
        </pc:picChg>
      </pc:sldChg>
      <pc:sldChg chg="delSp modSp mod modClrScheme chgLayout">
        <pc:chgData name="Anna Bramble" userId="5cca5846-2981-4621-97aa-74b4ff740a9a" providerId="ADAL" clId="{5991CA7B-544A-5A49-A06D-78566921C363}" dt="2024-01-19T01:42:14.813" v="277" actId="255"/>
        <pc:sldMkLst>
          <pc:docMk/>
          <pc:sldMk cId="2483521500" sldId="266"/>
        </pc:sldMkLst>
        <pc:spChg chg="del">
          <ac:chgData name="Anna Bramble" userId="5cca5846-2981-4621-97aa-74b4ff740a9a" providerId="ADAL" clId="{5991CA7B-544A-5A49-A06D-78566921C363}" dt="2024-01-19T01:39:16.981" v="252" actId="700"/>
          <ac:spMkLst>
            <pc:docMk/>
            <pc:sldMk cId="2483521500" sldId="266"/>
            <ac:spMk id="2" creationId="{36D04920-721D-C54D-9DC7-D827F5AF6666}"/>
          </ac:spMkLst>
        </pc:spChg>
        <pc:spChg chg="mod ord">
          <ac:chgData name="Anna Bramble" userId="5cca5846-2981-4621-97aa-74b4ff740a9a" providerId="ADAL" clId="{5991CA7B-544A-5A49-A06D-78566921C363}" dt="2024-01-19T01:42:14.813" v="277" actId="255"/>
          <ac:spMkLst>
            <pc:docMk/>
            <pc:sldMk cId="2483521500" sldId="266"/>
            <ac:spMk id="3" creationId="{06BA2624-36E1-56C3-EAAA-B36001C81416}"/>
          </ac:spMkLst>
        </pc:spChg>
      </pc:sldChg>
      <pc:sldChg chg="delSp modSp mod modClrScheme chgLayout">
        <pc:chgData name="Anna Bramble" userId="5cca5846-2981-4621-97aa-74b4ff740a9a" providerId="ADAL" clId="{5991CA7B-544A-5A49-A06D-78566921C363}" dt="2024-01-19T01:43:49.267" v="308" actId="242"/>
        <pc:sldMkLst>
          <pc:docMk/>
          <pc:sldMk cId="1566768975" sldId="268"/>
        </pc:sldMkLst>
        <pc:spChg chg="del">
          <ac:chgData name="Anna Bramble" userId="5cca5846-2981-4621-97aa-74b4ff740a9a" providerId="ADAL" clId="{5991CA7B-544A-5A49-A06D-78566921C363}" dt="2024-01-19T01:43:43.303" v="307" actId="700"/>
          <ac:spMkLst>
            <pc:docMk/>
            <pc:sldMk cId="1566768975" sldId="268"/>
            <ac:spMk id="2" creationId="{36D04920-721D-C54D-9DC7-D827F5AF6666}"/>
          </ac:spMkLst>
        </pc:spChg>
        <pc:spChg chg="mod ord">
          <ac:chgData name="Anna Bramble" userId="5cca5846-2981-4621-97aa-74b4ff740a9a" providerId="ADAL" clId="{5991CA7B-544A-5A49-A06D-78566921C363}" dt="2024-01-19T01:43:49.267" v="308" actId="242"/>
          <ac:spMkLst>
            <pc:docMk/>
            <pc:sldMk cId="1566768975" sldId="268"/>
            <ac:spMk id="3" creationId="{06BA2624-36E1-56C3-EAAA-B36001C81416}"/>
          </ac:spMkLst>
        </pc:spChg>
      </pc:sldChg>
      <pc:sldChg chg="del">
        <pc:chgData name="Anna Bramble" userId="5cca5846-2981-4621-97aa-74b4ff740a9a" providerId="ADAL" clId="{5991CA7B-544A-5A49-A06D-78566921C363}" dt="2024-01-19T01:46:46.770" v="350" actId="2696"/>
        <pc:sldMkLst>
          <pc:docMk/>
          <pc:sldMk cId="3648174705" sldId="269"/>
        </pc:sldMkLst>
      </pc:sldChg>
      <pc:sldChg chg="addSp delSp modSp mod modClrScheme chgLayout">
        <pc:chgData name="Anna Bramble" userId="5cca5846-2981-4621-97aa-74b4ff740a9a" providerId="ADAL" clId="{5991CA7B-544A-5A49-A06D-78566921C363}" dt="2024-01-19T01:42:24.932" v="279" actId="255"/>
        <pc:sldMkLst>
          <pc:docMk/>
          <pc:sldMk cId="103468824" sldId="270"/>
        </pc:sldMkLst>
        <pc:spChg chg="del">
          <ac:chgData name="Anna Bramble" userId="5cca5846-2981-4621-97aa-74b4ff740a9a" providerId="ADAL" clId="{5991CA7B-544A-5A49-A06D-78566921C363}" dt="2024-01-19T01:29:47.609" v="143" actId="478"/>
          <ac:spMkLst>
            <pc:docMk/>
            <pc:sldMk cId="103468824" sldId="270"/>
            <ac:spMk id="2" creationId="{69498965-F2A6-018D-5615-A852BA5B1839}"/>
          </ac:spMkLst>
        </pc:spChg>
        <pc:spChg chg="mod ord">
          <ac:chgData name="Anna Bramble" userId="5cca5846-2981-4621-97aa-74b4ff740a9a" providerId="ADAL" clId="{5991CA7B-544A-5A49-A06D-78566921C363}" dt="2024-01-19T01:42:24.932" v="279" actId="255"/>
          <ac:spMkLst>
            <pc:docMk/>
            <pc:sldMk cId="103468824" sldId="270"/>
            <ac:spMk id="3" creationId="{DDE38881-6283-0380-AE9D-5EEA2E00ACD6}"/>
          </ac:spMkLst>
        </pc:spChg>
        <pc:spChg chg="add del mod">
          <ac:chgData name="Anna Bramble" userId="5cca5846-2981-4621-97aa-74b4ff740a9a" providerId="ADAL" clId="{5991CA7B-544A-5A49-A06D-78566921C363}" dt="2024-01-19T01:30:18.729" v="147" actId="21"/>
          <ac:spMkLst>
            <pc:docMk/>
            <pc:sldMk cId="103468824" sldId="270"/>
            <ac:spMk id="4" creationId="{D1792E05-35C4-3FBF-8673-7527EA3FD9EF}"/>
          </ac:spMkLst>
        </pc:spChg>
      </pc:sldChg>
      <pc:sldChg chg="modSp mod modClrScheme chgLayout">
        <pc:chgData name="Anna Bramble" userId="5cca5846-2981-4621-97aa-74b4ff740a9a" providerId="ADAL" clId="{5991CA7B-544A-5A49-A06D-78566921C363}" dt="2024-01-19T01:46:27.001" v="346" actId="1076"/>
        <pc:sldMkLst>
          <pc:docMk/>
          <pc:sldMk cId="348378666" sldId="271"/>
        </pc:sldMkLst>
        <pc:spChg chg="mod ord">
          <ac:chgData name="Anna Bramble" userId="5cca5846-2981-4621-97aa-74b4ff740a9a" providerId="ADAL" clId="{5991CA7B-544A-5A49-A06D-78566921C363}" dt="2024-01-19T01:46:27.001" v="346" actId="1076"/>
          <ac:spMkLst>
            <pc:docMk/>
            <pc:sldMk cId="348378666" sldId="271"/>
            <ac:spMk id="3" creationId="{06BA2624-36E1-56C3-EAAA-B36001C81416}"/>
          </ac:spMkLst>
        </pc:spChg>
      </pc:sldChg>
      <pc:sldChg chg="addSp delSp modSp mod">
        <pc:chgData name="Anna Bramble" userId="5cca5846-2981-4621-97aa-74b4ff740a9a" providerId="ADAL" clId="{5991CA7B-544A-5A49-A06D-78566921C363}" dt="2024-01-19T01:22:21.550" v="57" actId="14100"/>
        <pc:sldMkLst>
          <pc:docMk/>
          <pc:sldMk cId="2554528053" sldId="272"/>
        </pc:sldMkLst>
        <pc:spChg chg="del">
          <ac:chgData name="Anna Bramble" userId="5cca5846-2981-4621-97aa-74b4ff740a9a" providerId="ADAL" clId="{5991CA7B-544A-5A49-A06D-78566921C363}" dt="2024-01-19T01:19:37.317" v="34" actId="478"/>
          <ac:spMkLst>
            <pc:docMk/>
            <pc:sldMk cId="2554528053" sldId="272"/>
            <ac:spMk id="2" creationId="{C6B7F821-BAA3-ADAB-EA13-E2B2452C493E}"/>
          </ac:spMkLst>
        </pc:spChg>
        <pc:spChg chg="del">
          <ac:chgData name="Anna Bramble" userId="5cca5846-2981-4621-97aa-74b4ff740a9a" providerId="ADAL" clId="{5991CA7B-544A-5A49-A06D-78566921C363}" dt="2024-01-19T01:19:37.317" v="34" actId="478"/>
          <ac:spMkLst>
            <pc:docMk/>
            <pc:sldMk cId="2554528053" sldId="272"/>
            <ac:spMk id="3" creationId="{95B3CEFB-A853-9854-3B03-E10F911A1FA0}"/>
          </ac:spMkLst>
        </pc:spChg>
        <pc:spChg chg="add del mod">
          <ac:chgData name="Anna Bramble" userId="5cca5846-2981-4621-97aa-74b4ff740a9a" providerId="ADAL" clId="{5991CA7B-544A-5A49-A06D-78566921C363}" dt="2024-01-19T01:19:40.822" v="35" actId="478"/>
          <ac:spMkLst>
            <pc:docMk/>
            <pc:sldMk cId="2554528053" sldId="272"/>
            <ac:spMk id="5" creationId="{98A13946-1DBF-75F3-DAF3-AB40B3672A34}"/>
          </ac:spMkLst>
        </pc:spChg>
        <pc:picChg chg="add mod">
          <ac:chgData name="Anna Bramble" userId="5cca5846-2981-4621-97aa-74b4ff740a9a" providerId="ADAL" clId="{5991CA7B-544A-5A49-A06D-78566921C363}" dt="2024-01-19T01:22:21.550" v="57" actId="14100"/>
          <ac:picMkLst>
            <pc:docMk/>
            <pc:sldMk cId="2554528053" sldId="272"/>
            <ac:picMk id="6" creationId="{73BB59B8-E971-B9A4-1D3C-29FBFBADC3C2}"/>
          </ac:picMkLst>
        </pc:picChg>
      </pc:sldChg>
      <pc:sldChg chg="modSp add mod">
        <pc:chgData name="Anna Bramble" userId="5cca5846-2981-4621-97aa-74b4ff740a9a" providerId="ADAL" clId="{5991CA7B-544A-5A49-A06D-78566921C363}" dt="2024-01-19T01:46:38.842" v="349" actId="242"/>
        <pc:sldMkLst>
          <pc:docMk/>
          <pc:sldMk cId="1730355895" sldId="273"/>
        </pc:sldMkLst>
        <pc:spChg chg="mod">
          <ac:chgData name="Anna Bramble" userId="5cca5846-2981-4621-97aa-74b4ff740a9a" providerId="ADAL" clId="{5991CA7B-544A-5A49-A06D-78566921C363}" dt="2024-01-19T01:46:38.842" v="349" actId="242"/>
          <ac:spMkLst>
            <pc:docMk/>
            <pc:sldMk cId="1730355895" sldId="273"/>
            <ac:spMk id="3" creationId="{BC698542-2814-844B-9681-A7D41E87C509}"/>
          </ac:spMkLst>
        </pc:spChg>
      </pc:sldChg>
      <pc:sldMasterChg chg="addSp modSp mod delSldLayout modSldLayout">
        <pc:chgData name="Anna Bramble" userId="5cca5846-2981-4621-97aa-74b4ff740a9a" providerId="ADAL" clId="{5991CA7B-544A-5A49-A06D-78566921C363}" dt="2024-01-19T02:53:06.717" v="383" actId="948"/>
        <pc:sldMasterMkLst>
          <pc:docMk/>
          <pc:sldMasterMk cId="764938945" sldId="2147483648"/>
        </pc:sldMasterMkLst>
        <pc:spChg chg="mod">
          <ac:chgData name="Anna Bramble" userId="5cca5846-2981-4621-97aa-74b4ff740a9a" providerId="ADAL" clId="{5991CA7B-544A-5A49-A06D-78566921C363}" dt="2024-01-19T02:53:06.717" v="383" actId="948"/>
          <ac:spMkLst>
            <pc:docMk/>
            <pc:sldMasterMk cId="764938945" sldId="2147483648"/>
            <ac:spMk id="2" creationId="{09DF66B8-248D-0ECE-667D-DDFCB9513C86}"/>
          </ac:spMkLst>
        </pc:spChg>
        <pc:spChg chg="mod">
          <ac:chgData name="Anna Bramble" userId="5cca5846-2981-4621-97aa-74b4ff740a9a" providerId="ADAL" clId="{5991CA7B-544A-5A49-A06D-78566921C363}" dt="2024-01-19T01:18:20.778" v="30" actId="14100"/>
          <ac:spMkLst>
            <pc:docMk/>
            <pc:sldMasterMk cId="764938945" sldId="2147483648"/>
            <ac:spMk id="3" creationId="{DCB4A5E3-5417-BA6D-0174-0E9BF87B4162}"/>
          </ac:spMkLst>
        </pc:spChg>
        <pc:picChg chg="add mod">
          <ac:chgData name="Anna Bramble" userId="5cca5846-2981-4621-97aa-74b4ff740a9a" providerId="ADAL" clId="{5991CA7B-544A-5A49-A06D-78566921C363}" dt="2024-01-19T01:17:37.906" v="24" actId="167"/>
          <ac:picMkLst>
            <pc:docMk/>
            <pc:sldMasterMk cId="764938945" sldId="2147483648"/>
            <ac:picMk id="8" creationId="{AF6F1411-80E2-7841-FA0A-561CD642151B}"/>
          </ac:picMkLst>
        </pc:picChg>
        <pc:sldLayoutChg chg="addSp delSp modSp mod">
          <pc:chgData name="Anna Bramble" userId="5cca5846-2981-4621-97aa-74b4ff740a9a" providerId="ADAL" clId="{5991CA7B-544A-5A49-A06D-78566921C363}" dt="2024-01-19T01:22:06.497" v="55" actId="1076"/>
          <pc:sldLayoutMkLst>
            <pc:docMk/>
            <pc:sldMasterMk cId="764938945" sldId="2147483648"/>
            <pc:sldLayoutMk cId="2675047113" sldId="2147483649"/>
          </pc:sldLayoutMkLst>
          <pc:spChg chg="mod">
            <ac:chgData name="Anna Bramble" userId="5cca5846-2981-4621-97aa-74b4ff740a9a" providerId="ADAL" clId="{5991CA7B-544A-5A49-A06D-78566921C363}" dt="2024-01-19T01:22:06.497" v="55" actId="1076"/>
            <ac:spMkLst>
              <pc:docMk/>
              <pc:sldMasterMk cId="764938945" sldId="2147483648"/>
              <pc:sldLayoutMk cId="2675047113" sldId="2147483649"/>
              <ac:spMk id="2" creationId="{08D627CC-1CEF-DACD-12CF-86C51E4C89B2}"/>
            </ac:spMkLst>
          </pc:spChg>
          <pc:spChg chg="mod">
            <ac:chgData name="Anna Bramble" userId="5cca5846-2981-4621-97aa-74b4ff740a9a" providerId="ADAL" clId="{5991CA7B-544A-5A49-A06D-78566921C363}" dt="2024-01-19T01:22:06.497" v="55" actId="1076"/>
            <ac:spMkLst>
              <pc:docMk/>
              <pc:sldMasterMk cId="764938945" sldId="2147483648"/>
              <pc:sldLayoutMk cId="2675047113" sldId="2147483649"/>
              <ac:spMk id="3" creationId="{94358B87-3BFB-9C9F-14C9-14C12126220B}"/>
            </ac:spMkLst>
          </pc:spChg>
          <pc:picChg chg="add del mod">
            <ac:chgData name="Anna Bramble" userId="5cca5846-2981-4621-97aa-74b4ff740a9a" providerId="ADAL" clId="{5991CA7B-544A-5A49-A06D-78566921C363}" dt="2024-01-19T01:20:55.206" v="41" actId="21"/>
            <ac:picMkLst>
              <pc:docMk/>
              <pc:sldMasterMk cId="764938945" sldId="2147483648"/>
              <pc:sldLayoutMk cId="2675047113" sldId="2147483649"/>
              <ac:picMk id="8" creationId="{BD517DE6-B816-5B6B-B2AA-2A783ADD2753}"/>
            </ac:picMkLst>
          </pc:picChg>
          <pc:picChg chg="add mod">
            <ac:chgData name="Anna Bramble" userId="5cca5846-2981-4621-97aa-74b4ff740a9a" providerId="ADAL" clId="{5991CA7B-544A-5A49-A06D-78566921C363}" dt="2024-01-19T01:21:44.932" v="52" actId="1076"/>
            <ac:picMkLst>
              <pc:docMk/>
              <pc:sldMasterMk cId="764938945" sldId="2147483648"/>
              <pc:sldLayoutMk cId="2675047113" sldId="2147483649"/>
              <ac:picMk id="10" creationId="{E0D74E31-C021-7BD5-CA4E-D048A01C301E}"/>
            </ac:picMkLst>
          </pc:picChg>
        </pc:sldLayoutChg>
        <pc:sldLayoutChg chg="modSp">
          <pc:chgData name="Anna Bramble" userId="5cca5846-2981-4621-97aa-74b4ff740a9a" providerId="ADAL" clId="{5991CA7B-544A-5A49-A06D-78566921C363}" dt="2024-01-19T01:15:21.420" v="9"/>
          <pc:sldLayoutMkLst>
            <pc:docMk/>
            <pc:sldMasterMk cId="764938945" sldId="2147483648"/>
            <pc:sldLayoutMk cId="1600038732" sldId="2147483650"/>
          </pc:sldLayoutMkLst>
          <pc:spChg chg="mod">
            <ac:chgData name="Anna Bramble" userId="5cca5846-2981-4621-97aa-74b4ff740a9a" providerId="ADAL" clId="{5991CA7B-544A-5A49-A06D-78566921C363}" dt="2024-01-19T01:15:21.420" v="9"/>
            <ac:spMkLst>
              <pc:docMk/>
              <pc:sldMasterMk cId="764938945" sldId="2147483648"/>
              <pc:sldLayoutMk cId="1600038732" sldId="2147483650"/>
              <ac:spMk id="2" creationId="{EBEAE170-36F3-7702-CFF6-881417A5226E}"/>
            </ac:spMkLst>
          </pc:spChg>
        </pc:sldLayoutChg>
        <pc:sldLayoutChg chg="modSp mod">
          <pc:chgData name="Anna Bramble" userId="5cca5846-2981-4621-97aa-74b4ff740a9a" providerId="ADAL" clId="{5991CA7B-544A-5A49-A06D-78566921C363}" dt="2024-01-19T01:43:28.555" v="306" actId="255"/>
          <pc:sldLayoutMkLst>
            <pc:docMk/>
            <pc:sldMasterMk cId="764938945" sldId="2147483648"/>
            <pc:sldLayoutMk cId="147171364" sldId="2147483651"/>
          </pc:sldLayoutMkLst>
          <pc:spChg chg="mod">
            <ac:chgData name="Anna Bramble" userId="5cca5846-2981-4621-97aa-74b4ff740a9a" providerId="ADAL" clId="{5991CA7B-544A-5A49-A06D-78566921C363}" dt="2024-01-19T01:43:28.555" v="306" actId="255"/>
            <ac:spMkLst>
              <pc:docMk/>
              <pc:sldMasterMk cId="764938945" sldId="2147483648"/>
              <pc:sldLayoutMk cId="147171364" sldId="2147483651"/>
              <ac:spMk id="2" creationId="{C8426B1C-DD17-9A2D-FB56-397FC35292FB}"/>
            </ac:spMkLst>
          </pc:spChg>
          <pc:spChg chg="mod">
            <ac:chgData name="Anna Bramble" userId="5cca5846-2981-4621-97aa-74b4ff740a9a" providerId="ADAL" clId="{5991CA7B-544A-5A49-A06D-78566921C363}" dt="2024-01-19T01:26:18.440" v="126" actId="1035"/>
            <ac:spMkLst>
              <pc:docMk/>
              <pc:sldMasterMk cId="764938945" sldId="2147483648"/>
              <pc:sldLayoutMk cId="147171364" sldId="2147483651"/>
              <ac:spMk id="3" creationId="{0F0E4846-20B1-B15F-F4C6-09BF179B4FC9}"/>
            </ac:spMkLst>
          </pc:spChg>
        </pc:sldLayoutChg>
        <pc:sldLayoutChg chg="modSp">
          <pc:chgData name="Anna Bramble" userId="5cca5846-2981-4621-97aa-74b4ff740a9a" providerId="ADAL" clId="{5991CA7B-544A-5A49-A06D-78566921C363}" dt="2024-01-19T01:15:35.582" v="11"/>
          <pc:sldLayoutMkLst>
            <pc:docMk/>
            <pc:sldMasterMk cId="764938945" sldId="2147483648"/>
            <pc:sldLayoutMk cId="190699299" sldId="2147483652"/>
          </pc:sldLayoutMkLst>
          <pc:spChg chg="mod">
            <ac:chgData name="Anna Bramble" userId="5cca5846-2981-4621-97aa-74b4ff740a9a" providerId="ADAL" clId="{5991CA7B-544A-5A49-A06D-78566921C363}" dt="2024-01-19T01:15:35.582" v="11"/>
            <ac:spMkLst>
              <pc:docMk/>
              <pc:sldMasterMk cId="764938945" sldId="2147483648"/>
              <pc:sldLayoutMk cId="190699299" sldId="2147483652"/>
              <ac:spMk id="2" creationId="{F040DFEF-679A-242E-69E9-2ACE94309A62}"/>
            </ac:spMkLst>
          </pc:spChg>
        </pc:sldLayoutChg>
        <pc:sldLayoutChg chg="modSp mod">
          <pc:chgData name="Anna Bramble" userId="5cca5846-2981-4621-97aa-74b4ff740a9a" providerId="ADAL" clId="{5991CA7B-544A-5A49-A06D-78566921C363}" dt="2024-01-19T01:19:04.708" v="33" actId="14100"/>
          <pc:sldLayoutMkLst>
            <pc:docMk/>
            <pc:sldMasterMk cId="764938945" sldId="2147483648"/>
            <pc:sldLayoutMk cId="1581145551" sldId="2147483653"/>
          </pc:sldLayoutMkLst>
          <pc:spChg chg="mod">
            <ac:chgData name="Anna Bramble" userId="5cca5846-2981-4621-97aa-74b4ff740a9a" providerId="ADAL" clId="{5991CA7B-544A-5A49-A06D-78566921C363}" dt="2024-01-19T01:19:04.708" v="33" actId="14100"/>
            <ac:spMkLst>
              <pc:docMk/>
              <pc:sldMasterMk cId="764938945" sldId="2147483648"/>
              <pc:sldLayoutMk cId="1581145551" sldId="2147483653"/>
              <ac:spMk id="2" creationId="{DDB1C83E-8922-5B58-B8E6-E3AED9185D15}"/>
            </ac:spMkLst>
          </pc:spChg>
          <pc:spChg chg="mod">
            <ac:chgData name="Anna Bramble" userId="5cca5846-2981-4621-97aa-74b4ff740a9a" providerId="ADAL" clId="{5991CA7B-544A-5A49-A06D-78566921C363}" dt="2024-01-19T01:15:49.260" v="13"/>
            <ac:spMkLst>
              <pc:docMk/>
              <pc:sldMasterMk cId="764938945" sldId="2147483648"/>
              <pc:sldLayoutMk cId="1581145551" sldId="2147483653"/>
              <ac:spMk id="3" creationId="{C99A291D-B19C-F0E6-1752-4BB7D2B50E7F}"/>
            </ac:spMkLst>
          </pc:spChg>
          <pc:spChg chg="mod">
            <ac:chgData name="Anna Bramble" userId="5cca5846-2981-4621-97aa-74b4ff740a9a" providerId="ADAL" clId="{5991CA7B-544A-5A49-A06D-78566921C363}" dt="2024-01-19T01:15:49.260" v="13"/>
            <ac:spMkLst>
              <pc:docMk/>
              <pc:sldMasterMk cId="764938945" sldId="2147483648"/>
              <pc:sldLayoutMk cId="1581145551" sldId="2147483653"/>
              <ac:spMk id="5" creationId="{EC76684A-9502-94B6-EF1F-00BF2855D912}"/>
            </ac:spMkLst>
          </pc:spChg>
        </pc:sldLayoutChg>
        <pc:sldLayoutChg chg="modSp">
          <pc:chgData name="Anna Bramble" userId="5cca5846-2981-4621-97aa-74b4ff740a9a" providerId="ADAL" clId="{5991CA7B-544A-5A49-A06D-78566921C363}" dt="2024-01-19T01:15:56.487" v="14"/>
          <pc:sldLayoutMkLst>
            <pc:docMk/>
            <pc:sldMasterMk cId="764938945" sldId="2147483648"/>
            <pc:sldLayoutMk cId="644066347" sldId="2147483654"/>
          </pc:sldLayoutMkLst>
          <pc:spChg chg="mod">
            <ac:chgData name="Anna Bramble" userId="5cca5846-2981-4621-97aa-74b4ff740a9a" providerId="ADAL" clId="{5991CA7B-544A-5A49-A06D-78566921C363}" dt="2024-01-19T01:15:56.487" v="14"/>
            <ac:spMkLst>
              <pc:docMk/>
              <pc:sldMasterMk cId="764938945" sldId="2147483648"/>
              <pc:sldLayoutMk cId="644066347" sldId="2147483654"/>
              <ac:spMk id="2" creationId="{7EBB75A6-F4FC-1F74-2A1A-EF806A42A1EC}"/>
            </ac:spMkLst>
          </pc:spChg>
        </pc:sldLayoutChg>
        <pc:sldLayoutChg chg="modSp">
          <pc:chgData name="Anna Bramble" userId="5cca5846-2981-4621-97aa-74b4ff740a9a" providerId="ADAL" clId="{5991CA7B-544A-5A49-A06D-78566921C363}" dt="2024-01-19T01:16:03.223" v="15"/>
          <pc:sldLayoutMkLst>
            <pc:docMk/>
            <pc:sldMasterMk cId="764938945" sldId="2147483648"/>
            <pc:sldLayoutMk cId="768043081" sldId="2147483656"/>
          </pc:sldLayoutMkLst>
          <pc:spChg chg="mod">
            <ac:chgData name="Anna Bramble" userId="5cca5846-2981-4621-97aa-74b4ff740a9a" providerId="ADAL" clId="{5991CA7B-544A-5A49-A06D-78566921C363}" dt="2024-01-19T01:16:03.223" v="15"/>
            <ac:spMkLst>
              <pc:docMk/>
              <pc:sldMasterMk cId="764938945" sldId="2147483648"/>
              <pc:sldLayoutMk cId="768043081" sldId="2147483656"/>
              <ac:spMk id="2" creationId="{C56A9A8E-8177-8715-7DC6-DBD65028087C}"/>
            </ac:spMkLst>
          </pc:spChg>
        </pc:sldLayoutChg>
        <pc:sldLayoutChg chg="modSp mod">
          <pc:chgData name="Anna Bramble" userId="5cca5846-2981-4621-97aa-74b4ff740a9a" providerId="ADAL" clId="{5991CA7B-544A-5A49-A06D-78566921C363}" dt="2024-01-19T01:41:19.716" v="266" actId="14100"/>
          <pc:sldLayoutMkLst>
            <pc:docMk/>
            <pc:sldMasterMk cId="764938945" sldId="2147483648"/>
            <pc:sldLayoutMk cId="1133717039" sldId="2147483657"/>
          </pc:sldLayoutMkLst>
          <pc:spChg chg="mod">
            <ac:chgData name="Anna Bramble" userId="5cca5846-2981-4621-97aa-74b4ff740a9a" providerId="ADAL" clId="{5991CA7B-544A-5A49-A06D-78566921C363}" dt="2024-01-19T01:41:12.592" v="264" actId="1076"/>
            <ac:spMkLst>
              <pc:docMk/>
              <pc:sldMasterMk cId="764938945" sldId="2147483648"/>
              <pc:sldLayoutMk cId="1133717039" sldId="2147483657"/>
              <ac:spMk id="2" creationId="{9763041A-9DBF-BC16-0F21-B027CEFC386F}"/>
            </ac:spMkLst>
          </pc:spChg>
          <pc:spChg chg="mod">
            <ac:chgData name="Anna Bramble" userId="5cca5846-2981-4621-97aa-74b4ff740a9a" providerId="ADAL" clId="{5991CA7B-544A-5A49-A06D-78566921C363}" dt="2024-01-19T01:41:02.503" v="262" actId="14100"/>
            <ac:spMkLst>
              <pc:docMk/>
              <pc:sldMasterMk cId="764938945" sldId="2147483648"/>
              <pc:sldLayoutMk cId="1133717039" sldId="2147483657"/>
              <ac:spMk id="3" creationId="{8842106E-D4EB-395C-0AB3-7A8DE949161A}"/>
            </ac:spMkLst>
          </pc:spChg>
          <pc:spChg chg="mod">
            <ac:chgData name="Anna Bramble" userId="5cca5846-2981-4621-97aa-74b4ff740a9a" providerId="ADAL" clId="{5991CA7B-544A-5A49-A06D-78566921C363}" dt="2024-01-19T01:41:19.716" v="266" actId="14100"/>
            <ac:spMkLst>
              <pc:docMk/>
              <pc:sldMasterMk cId="764938945" sldId="2147483648"/>
              <pc:sldLayoutMk cId="1133717039" sldId="2147483657"/>
              <ac:spMk id="4" creationId="{F7BB378B-2FC8-0A29-AA87-349BE9C6F981}"/>
            </ac:spMkLst>
          </pc:spChg>
        </pc:sldLayoutChg>
        <pc:sldLayoutChg chg="modSp">
          <pc:chgData name="Anna Bramble" userId="5cca5846-2981-4621-97aa-74b4ff740a9a" providerId="ADAL" clId="{5991CA7B-544A-5A49-A06D-78566921C363}" dt="2024-01-19T01:16:14.314" v="17"/>
          <pc:sldLayoutMkLst>
            <pc:docMk/>
            <pc:sldMasterMk cId="764938945" sldId="2147483648"/>
            <pc:sldLayoutMk cId="1072482278" sldId="2147483658"/>
          </pc:sldLayoutMkLst>
          <pc:spChg chg="mod">
            <ac:chgData name="Anna Bramble" userId="5cca5846-2981-4621-97aa-74b4ff740a9a" providerId="ADAL" clId="{5991CA7B-544A-5A49-A06D-78566921C363}" dt="2024-01-19T01:16:14.314" v="17"/>
            <ac:spMkLst>
              <pc:docMk/>
              <pc:sldMasterMk cId="764938945" sldId="2147483648"/>
              <pc:sldLayoutMk cId="1072482278" sldId="2147483658"/>
              <ac:spMk id="2" creationId="{B5DCF496-715B-490B-392D-15A4A2A83BCF}"/>
            </ac:spMkLst>
          </pc:spChg>
        </pc:sldLayoutChg>
        <pc:sldLayoutChg chg="modSp">
          <pc:chgData name="Anna Bramble" userId="5cca5846-2981-4621-97aa-74b4ff740a9a" providerId="ADAL" clId="{5991CA7B-544A-5A49-A06D-78566921C363}" dt="2024-01-19T01:16:21.465" v="18"/>
          <pc:sldLayoutMkLst>
            <pc:docMk/>
            <pc:sldMasterMk cId="764938945" sldId="2147483648"/>
            <pc:sldLayoutMk cId="4193990160" sldId="2147483659"/>
          </pc:sldLayoutMkLst>
          <pc:spChg chg="mod">
            <ac:chgData name="Anna Bramble" userId="5cca5846-2981-4621-97aa-74b4ff740a9a" providerId="ADAL" clId="{5991CA7B-544A-5A49-A06D-78566921C363}" dt="2024-01-19T01:16:21.465" v="18"/>
            <ac:spMkLst>
              <pc:docMk/>
              <pc:sldMasterMk cId="764938945" sldId="2147483648"/>
              <pc:sldLayoutMk cId="4193990160" sldId="2147483659"/>
              <ac:spMk id="2" creationId="{4DFF07C2-45C4-2F76-42E6-3F32EE865595}"/>
            </ac:spMkLst>
          </pc:spChg>
        </pc:sldLayoutChg>
        <pc:sldLayoutChg chg="addSp modSp mod">
          <pc:chgData name="Anna Bramble" userId="5cca5846-2981-4621-97aa-74b4ff740a9a" providerId="ADAL" clId="{5991CA7B-544A-5A49-A06D-78566921C363}" dt="2024-01-19T02:50:40.319" v="377" actId="1076"/>
          <pc:sldLayoutMkLst>
            <pc:docMk/>
            <pc:sldMasterMk cId="764938945" sldId="2147483648"/>
            <pc:sldLayoutMk cId="4062834594" sldId="2147483660"/>
          </pc:sldLayoutMkLst>
          <pc:spChg chg="mod">
            <ac:chgData name="Anna Bramble" userId="5cca5846-2981-4621-97aa-74b4ff740a9a" providerId="ADAL" clId="{5991CA7B-544A-5A49-A06D-78566921C363}" dt="2024-01-19T02:50:40.319" v="377" actId="1076"/>
            <ac:spMkLst>
              <pc:docMk/>
              <pc:sldMasterMk cId="764938945" sldId="2147483648"/>
              <pc:sldLayoutMk cId="4062834594" sldId="2147483660"/>
              <ac:spMk id="2" creationId="{C8426B1C-DD17-9A2D-FB56-397FC35292FB}"/>
            </ac:spMkLst>
          </pc:spChg>
          <pc:spChg chg="mod">
            <ac:chgData name="Anna Bramble" userId="5cca5846-2981-4621-97aa-74b4ff740a9a" providerId="ADAL" clId="{5991CA7B-544A-5A49-A06D-78566921C363}" dt="2024-01-19T02:50:40.319" v="377" actId="1076"/>
            <ac:spMkLst>
              <pc:docMk/>
              <pc:sldMasterMk cId="764938945" sldId="2147483648"/>
              <pc:sldLayoutMk cId="4062834594" sldId="2147483660"/>
              <ac:spMk id="3" creationId="{0F0E4846-20B1-B15F-F4C6-09BF179B4FC9}"/>
            </ac:spMkLst>
          </pc:spChg>
          <pc:picChg chg="add mod">
            <ac:chgData name="Anna Bramble" userId="5cca5846-2981-4621-97aa-74b4ff740a9a" providerId="ADAL" clId="{5991CA7B-544A-5A49-A06D-78566921C363}" dt="2024-01-19T02:47:49.986" v="364" actId="14826"/>
            <ac:picMkLst>
              <pc:docMk/>
              <pc:sldMasterMk cId="764938945" sldId="2147483648"/>
              <pc:sldLayoutMk cId="4062834594" sldId="2147483660"/>
              <ac:picMk id="7" creationId="{DB7AAD71-0CA9-3862-9428-65FE21E4D94A}"/>
            </ac:picMkLst>
          </pc:picChg>
        </pc:sldLayoutChg>
        <pc:sldLayoutChg chg="addSp delSp modSp mod">
          <pc:chgData name="Anna Bramble" userId="5cca5846-2981-4621-97aa-74b4ff740a9a" providerId="ADAL" clId="{5991CA7B-544A-5A49-A06D-78566921C363}" dt="2024-01-19T02:36:08.517" v="354" actId="14100"/>
          <pc:sldLayoutMkLst>
            <pc:docMk/>
            <pc:sldMasterMk cId="764938945" sldId="2147483648"/>
            <pc:sldLayoutMk cId="939337537" sldId="2147483661"/>
          </pc:sldLayoutMkLst>
          <pc:spChg chg="mod">
            <ac:chgData name="Anna Bramble" userId="5cca5846-2981-4621-97aa-74b4ff740a9a" providerId="ADAL" clId="{5991CA7B-544A-5A49-A06D-78566921C363}" dt="2024-01-19T02:36:08.517" v="354" actId="14100"/>
            <ac:spMkLst>
              <pc:docMk/>
              <pc:sldMasterMk cId="764938945" sldId="2147483648"/>
              <pc:sldLayoutMk cId="939337537" sldId="2147483661"/>
              <ac:spMk id="2" creationId="{C8426B1C-DD17-9A2D-FB56-397FC35292FB}"/>
            </ac:spMkLst>
          </pc:spChg>
          <pc:spChg chg="mod">
            <ac:chgData name="Anna Bramble" userId="5cca5846-2981-4621-97aa-74b4ff740a9a" providerId="ADAL" clId="{5991CA7B-544A-5A49-A06D-78566921C363}" dt="2024-01-19T02:36:08.517" v="354" actId="14100"/>
            <ac:spMkLst>
              <pc:docMk/>
              <pc:sldMasterMk cId="764938945" sldId="2147483648"/>
              <pc:sldLayoutMk cId="939337537" sldId="2147483661"/>
              <ac:spMk id="3" creationId="{0F0E4846-20B1-B15F-F4C6-09BF179B4FC9}"/>
            </ac:spMkLst>
          </pc:spChg>
          <pc:picChg chg="add del mod">
            <ac:chgData name="Anna Bramble" userId="5cca5846-2981-4621-97aa-74b4ff740a9a" providerId="ADAL" clId="{5991CA7B-544A-5A49-A06D-78566921C363}" dt="2024-01-19T01:32:55.513" v="170" actId="21"/>
            <ac:picMkLst>
              <pc:docMk/>
              <pc:sldMasterMk cId="764938945" sldId="2147483648"/>
              <pc:sldLayoutMk cId="939337537" sldId="2147483661"/>
              <ac:picMk id="8" creationId="{66FEC680-4B58-2701-51EF-A959E69BC9BA}"/>
            </ac:picMkLst>
          </pc:picChg>
          <pc:picChg chg="add mod">
            <ac:chgData name="Anna Bramble" userId="5cca5846-2981-4621-97aa-74b4ff740a9a" providerId="ADAL" clId="{5991CA7B-544A-5A49-A06D-78566921C363}" dt="2024-01-19T01:32:58.076" v="172" actId="167"/>
            <ac:picMkLst>
              <pc:docMk/>
              <pc:sldMasterMk cId="764938945" sldId="2147483648"/>
              <pc:sldLayoutMk cId="939337537" sldId="2147483661"/>
              <ac:picMk id="9" creationId="{77645EB5-B3CC-531B-6B53-CC2093F8B8A1}"/>
            </ac:picMkLst>
          </pc:picChg>
        </pc:sldLayoutChg>
        <pc:sldLayoutChg chg="addSp modSp del mod">
          <pc:chgData name="Anna Bramble" userId="5cca5846-2981-4621-97aa-74b4ff740a9a" providerId="ADAL" clId="{5991CA7B-544A-5A49-A06D-78566921C363}" dt="2024-01-19T01:33:47.261" v="181" actId="2696"/>
          <pc:sldLayoutMkLst>
            <pc:docMk/>
            <pc:sldMasterMk cId="764938945" sldId="2147483648"/>
            <pc:sldLayoutMk cId="141312304" sldId="2147483662"/>
          </pc:sldLayoutMkLst>
          <pc:picChg chg="add mod">
            <ac:chgData name="Anna Bramble" userId="5cca5846-2981-4621-97aa-74b4ff740a9a" providerId="ADAL" clId="{5991CA7B-544A-5A49-A06D-78566921C363}" dt="2024-01-19T01:33:35.820" v="180" actId="167"/>
            <ac:picMkLst>
              <pc:docMk/>
              <pc:sldMasterMk cId="764938945" sldId="2147483648"/>
              <pc:sldLayoutMk cId="141312304" sldId="2147483662"/>
              <ac:picMk id="8" creationId="{C6746C5C-BF2D-D817-3088-FB90B40B0336}"/>
            </ac:picMkLst>
          </pc:picChg>
        </pc:sldLayoutChg>
        <pc:sldLayoutChg chg="delSp modSp mod">
          <pc:chgData name="Anna Bramble" userId="5cca5846-2981-4621-97aa-74b4ff740a9a" providerId="ADAL" clId="{5991CA7B-544A-5A49-A06D-78566921C363}" dt="2024-01-19T01:36:44.020" v="198" actId="1076"/>
          <pc:sldLayoutMkLst>
            <pc:docMk/>
            <pc:sldMasterMk cId="764938945" sldId="2147483648"/>
            <pc:sldLayoutMk cId="1669088209" sldId="2147483662"/>
          </pc:sldLayoutMkLst>
          <pc:spChg chg="del">
            <ac:chgData name="Anna Bramble" userId="5cca5846-2981-4621-97aa-74b4ff740a9a" providerId="ADAL" clId="{5991CA7B-544A-5A49-A06D-78566921C363}" dt="2024-01-19T01:35:45.634" v="193" actId="478"/>
            <ac:spMkLst>
              <pc:docMk/>
              <pc:sldMasterMk cId="764938945" sldId="2147483648"/>
              <pc:sldLayoutMk cId="1669088209" sldId="2147483662"/>
              <ac:spMk id="2" creationId="{EBEAE170-36F3-7702-CFF6-881417A5226E}"/>
            </ac:spMkLst>
          </pc:spChg>
          <pc:spChg chg="mod">
            <ac:chgData name="Anna Bramble" userId="5cca5846-2981-4621-97aa-74b4ff740a9a" providerId="ADAL" clId="{5991CA7B-544A-5A49-A06D-78566921C363}" dt="2024-01-19T01:36:44.020" v="198" actId="1076"/>
            <ac:spMkLst>
              <pc:docMk/>
              <pc:sldMasterMk cId="764938945" sldId="2147483648"/>
              <pc:sldLayoutMk cId="1669088209" sldId="2147483662"/>
              <ac:spMk id="3" creationId="{ACB735B9-2387-7336-BE86-DA95EAB5425B}"/>
            </ac:spMkLst>
          </pc:spChg>
        </pc:sldLayoutChg>
        <pc:sldLayoutChg chg="modSp">
          <pc:chgData name="Anna Bramble" userId="5cca5846-2981-4621-97aa-74b4ff740a9a" providerId="ADAL" clId="{5991CA7B-544A-5A49-A06D-78566921C363}" dt="2024-01-19T02:38:02.883" v="357" actId="207"/>
          <pc:sldLayoutMkLst>
            <pc:docMk/>
            <pc:sldMasterMk cId="764938945" sldId="2147483648"/>
            <pc:sldLayoutMk cId="2420659136" sldId="2147483663"/>
          </pc:sldLayoutMkLst>
          <pc:spChg chg="mod">
            <ac:chgData name="Anna Bramble" userId="5cca5846-2981-4621-97aa-74b4ff740a9a" providerId="ADAL" clId="{5991CA7B-544A-5A49-A06D-78566921C363}" dt="2024-01-19T02:37:57.911" v="356" actId="207"/>
            <ac:spMkLst>
              <pc:docMk/>
              <pc:sldMasterMk cId="764938945" sldId="2147483648"/>
              <pc:sldLayoutMk cId="2420659136" sldId="2147483663"/>
              <ac:spMk id="2" creationId="{C8426B1C-DD17-9A2D-FB56-397FC35292FB}"/>
            </ac:spMkLst>
          </pc:spChg>
          <pc:spChg chg="mod">
            <ac:chgData name="Anna Bramble" userId="5cca5846-2981-4621-97aa-74b4ff740a9a" providerId="ADAL" clId="{5991CA7B-544A-5A49-A06D-78566921C363}" dt="2024-01-19T02:38:02.883" v="357" actId="207"/>
            <ac:spMkLst>
              <pc:docMk/>
              <pc:sldMasterMk cId="764938945" sldId="2147483648"/>
              <pc:sldLayoutMk cId="2420659136" sldId="2147483663"/>
              <ac:spMk id="3" creationId="{0F0E4846-20B1-B15F-F4C6-09BF179B4FC9}"/>
            </ac:spMkLst>
          </pc:spChg>
          <pc:picChg chg="mod">
            <ac:chgData name="Anna Bramble" userId="5cca5846-2981-4621-97aa-74b4ff740a9a" providerId="ADAL" clId="{5991CA7B-544A-5A49-A06D-78566921C363}" dt="2024-01-19T02:37:51.098" v="355" actId="14826"/>
            <ac:picMkLst>
              <pc:docMk/>
              <pc:sldMasterMk cId="764938945" sldId="2147483648"/>
              <pc:sldLayoutMk cId="2420659136" sldId="2147483663"/>
              <ac:picMk id="7" creationId="{DB7AAD71-0CA9-3862-9428-65FE21E4D94A}"/>
            </ac:picMkLst>
          </pc:picChg>
        </pc:sldLayoutChg>
        <pc:sldLayoutChg chg="modSp mod">
          <pc:chgData name="Anna Bramble" userId="5cca5846-2981-4621-97aa-74b4ff740a9a" providerId="ADAL" clId="{5991CA7B-544A-5A49-A06D-78566921C363}" dt="2024-01-19T02:50:20" v="375" actId="1076"/>
          <pc:sldLayoutMkLst>
            <pc:docMk/>
            <pc:sldMasterMk cId="764938945" sldId="2147483648"/>
            <pc:sldLayoutMk cId="14622557" sldId="2147483664"/>
          </pc:sldLayoutMkLst>
          <pc:spChg chg="mod">
            <ac:chgData name="Anna Bramble" userId="5cca5846-2981-4621-97aa-74b4ff740a9a" providerId="ADAL" clId="{5991CA7B-544A-5A49-A06D-78566921C363}" dt="2024-01-19T02:50:20" v="375" actId="1076"/>
            <ac:spMkLst>
              <pc:docMk/>
              <pc:sldMasterMk cId="764938945" sldId="2147483648"/>
              <pc:sldLayoutMk cId="14622557" sldId="2147483664"/>
              <ac:spMk id="2" creationId="{C8426B1C-DD17-9A2D-FB56-397FC35292FB}"/>
            </ac:spMkLst>
          </pc:spChg>
          <pc:spChg chg="mod">
            <ac:chgData name="Anna Bramble" userId="5cca5846-2981-4621-97aa-74b4ff740a9a" providerId="ADAL" clId="{5991CA7B-544A-5A49-A06D-78566921C363}" dt="2024-01-19T02:50:20" v="375" actId="1076"/>
            <ac:spMkLst>
              <pc:docMk/>
              <pc:sldMasterMk cId="764938945" sldId="2147483648"/>
              <pc:sldLayoutMk cId="14622557" sldId="2147483664"/>
              <ac:spMk id="3" creationId="{0F0E4846-20B1-B15F-F4C6-09BF179B4FC9}"/>
            </ac:spMkLst>
          </pc:spChg>
          <pc:picChg chg="mod">
            <ac:chgData name="Anna Bramble" userId="5cca5846-2981-4621-97aa-74b4ff740a9a" providerId="ADAL" clId="{5991CA7B-544A-5A49-A06D-78566921C363}" dt="2024-01-19T02:50:15.490" v="374" actId="1076"/>
            <ac:picMkLst>
              <pc:docMk/>
              <pc:sldMasterMk cId="764938945" sldId="2147483648"/>
              <pc:sldLayoutMk cId="14622557" sldId="2147483664"/>
              <ac:picMk id="7" creationId="{DB7AAD71-0CA9-3862-9428-65FE21E4D94A}"/>
            </ac:picMkLst>
          </pc:picChg>
        </pc:sldLayoutChg>
      </pc:sldMasterChg>
    </pc:docChg>
  </pc:docChgLst>
  <pc:docChgLst>
    <pc:chgData name="Julia Hosking" userId="S::julia.hosking@salvationarmy.org.au::f37c2b41-8689-4b5d-86e4-57670b4b4b69" providerId="AD" clId="Web-{7DEA0C96-043B-7E24-FF05-E02DA8BEA14D}"/>
    <pc:docChg chg="modSld">
      <pc:chgData name="Julia Hosking" userId="S::julia.hosking@salvationarmy.org.au::f37c2b41-8689-4b5d-86e4-57670b4b4b69" providerId="AD" clId="Web-{7DEA0C96-043B-7E24-FF05-E02DA8BEA14D}" dt="2024-01-11T22:40:25.085" v="10" actId="20577"/>
      <pc:docMkLst>
        <pc:docMk/>
      </pc:docMkLst>
      <pc:sldChg chg="modSp">
        <pc:chgData name="Julia Hosking" userId="S::julia.hosking@salvationarmy.org.au::f37c2b41-8689-4b5d-86e4-57670b4b4b69" providerId="AD" clId="Web-{7DEA0C96-043B-7E24-FF05-E02DA8BEA14D}" dt="2024-01-11T22:40:07.100" v="4" actId="20577"/>
        <pc:sldMkLst>
          <pc:docMk/>
          <pc:sldMk cId="1848584069" sldId="258"/>
        </pc:sldMkLst>
        <pc:spChg chg="mod">
          <ac:chgData name="Julia Hosking" userId="S::julia.hosking@salvationarmy.org.au::f37c2b41-8689-4b5d-86e4-57670b4b4b69" providerId="AD" clId="Web-{7DEA0C96-043B-7E24-FF05-E02DA8BEA14D}" dt="2024-01-11T22:40:07.100" v="4" actId="20577"/>
          <ac:spMkLst>
            <pc:docMk/>
            <pc:sldMk cId="1848584069" sldId="258"/>
            <ac:spMk id="2" creationId="{9B215A8E-089E-AC6A-20EF-0DA981382624}"/>
          </ac:spMkLst>
        </pc:spChg>
      </pc:sldChg>
      <pc:sldChg chg="modSp">
        <pc:chgData name="Julia Hosking" userId="S::julia.hosking@salvationarmy.org.au::f37c2b41-8689-4b5d-86e4-57670b4b4b69" providerId="AD" clId="Web-{7DEA0C96-043B-7E24-FF05-E02DA8BEA14D}" dt="2024-01-11T22:40:01.006" v="2" actId="20577"/>
        <pc:sldMkLst>
          <pc:docMk/>
          <pc:sldMk cId="228542988" sldId="259"/>
        </pc:sldMkLst>
        <pc:spChg chg="mod">
          <ac:chgData name="Julia Hosking" userId="S::julia.hosking@salvationarmy.org.au::f37c2b41-8689-4b5d-86e4-57670b4b4b69" providerId="AD" clId="Web-{7DEA0C96-043B-7E24-FF05-E02DA8BEA14D}" dt="2024-01-11T22:40:01.006" v="2" actId="20577"/>
          <ac:spMkLst>
            <pc:docMk/>
            <pc:sldMk cId="228542988" sldId="259"/>
            <ac:spMk id="2" creationId="{5E777477-CFE8-CA37-45A8-F46C7DBA3CCD}"/>
          </ac:spMkLst>
        </pc:spChg>
      </pc:sldChg>
      <pc:sldChg chg="modSp">
        <pc:chgData name="Julia Hosking" userId="S::julia.hosking@salvationarmy.org.au::f37c2b41-8689-4b5d-86e4-57670b4b4b69" providerId="AD" clId="Web-{7DEA0C96-043B-7E24-FF05-E02DA8BEA14D}" dt="2024-01-11T22:40:21.413" v="9" actId="20577"/>
        <pc:sldMkLst>
          <pc:docMk/>
          <pc:sldMk cId="3667601951" sldId="264"/>
        </pc:sldMkLst>
        <pc:spChg chg="mod">
          <ac:chgData name="Julia Hosking" userId="S::julia.hosking@salvationarmy.org.au::f37c2b41-8689-4b5d-86e4-57670b4b4b69" providerId="AD" clId="Web-{7DEA0C96-043B-7E24-FF05-E02DA8BEA14D}" dt="2024-01-11T22:40:21.413" v="9" actId="20577"/>
          <ac:spMkLst>
            <pc:docMk/>
            <pc:sldMk cId="3667601951" sldId="264"/>
            <ac:spMk id="3" creationId="{06BA2624-36E1-56C3-EAAA-B36001C81416}"/>
          </ac:spMkLst>
        </pc:spChg>
      </pc:sldChg>
      <pc:sldChg chg="modSp">
        <pc:chgData name="Julia Hosking" userId="S::julia.hosking@salvationarmy.org.au::f37c2b41-8689-4b5d-86e4-57670b4b4b69" providerId="AD" clId="Web-{7DEA0C96-043B-7E24-FF05-E02DA8BEA14D}" dt="2024-01-11T22:40:18.944" v="8" actId="20577"/>
        <pc:sldMkLst>
          <pc:docMk/>
          <pc:sldMk cId="2483521500" sldId="266"/>
        </pc:sldMkLst>
        <pc:spChg chg="mod">
          <ac:chgData name="Julia Hosking" userId="S::julia.hosking@salvationarmy.org.au::f37c2b41-8689-4b5d-86e4-57670b4b4b69" providerId="AD" clId="Web-{7DEA0C96-043B-7E24-FF05-E02DA8BEA14D}" dt="2024-01-11T22:40:18.944" v="8" actId="20577"/>
          <ac:spMkLst>
            <pc:docMk/>
            <pc:sldMk cId="2483521500" sldId="266"/>
            <ac:spMk id="3" creationId="{06BA2624-36E1-56C3-EAAA-B36001C81416}"/>
          </ac:spMkLst>
        </pc:spChg>
      </pc:sldChg>
      <pc:sldChg chg="modSp">
        <pc:chgData name="Julia Hosking" userId="S::julia.hosking@salvationarmy.org.au::f37c2b41-8689-4b5d-86e4-57670b4b4b69" providerId="AD" clId="Web-{7DEA0C96-043B-7E24-FF05-E02DA8BEA14D}" dt="2024-01-11T22:40:25.085" v="10" actId="20577"/>
        <pc:sldMkLst>
          <pc:docMk/>
          <pc:sldMk cId="1566768975" sldId="268"/>
        </pc:sldMkLst>
        <pc:spChg chg="mod">
          <ac:chgData name="Julia Hosking" userId="S::julia.hosking@salvationarmy.org.au::f37c2b41-8689-4b5d-86e4-57670b4b4b69" providerId="AD" clId="Web-{7DEA0C96-043B-7E24-FF05-E02DA8BEA14D}" dt="2024-01-11T22:40:25.085" v="10" actId="20577"/>
          <ac:spMkLst>
            <pc:docMk/>
            <pc:sldMk cId="1566768975" sldId="268"/>
            <ac:spMk id="3" creationId="{06BA2624-36E1-56C3-EAAA-B36001C81416}"/>
          </ac:spMkLst>
        </pc:spChg>
      </pc:sldChg>
      <pc:sldChg chg="modSp">
        <pc:chgData name="Julia Hosking" userId="S::julia.hosking@salvationarmy.org.au::f37c2b41-8689-4b5d-86e4-57670b4b4b69" providerId="AD" clId="Web-{7DEA0C96-043B-7E24-FF05-E02DA8BEA14D}" dt="2024-01-11T22:39:55.537" v="1" actId="20577"/>
        <pc:sldMkLst>
          <pc:docMk/>
          <pc:sldMk cId="103468824" sldId="270"/>
        </pc:sldMkLst>
        <pc:spChg chg="mod">
          <ac:chgData name="Julia Hosking" userId="S::julia.hosking@salvationarmy.org.au::f37c2b41-8689-4b5d-86e4-57670b4b4b69" providerId="AD" clId="Web-{7DEA0C96-043B-7E24-FF05-E02DA8BEA14D}" dt="2024-01-11T22:39:55.537" v="1" actId="20577"/>
          <ac:spMkLst>
            <pc:docMk/>
            <pc:sldMk cId="103468824" sldId="270"/>
            <ac:spMk id="3" creationId="{DDE38881-6283-0380-AE9D-5EEA2E00ACD6}"/>
          </ac:spMkLst>
        </pc:spChg>
      </pc:sldChg>
    </pc:docChg>
  </pc:docChgLst>
  <pc:docChgLst>
    <pc:chgData name="Claire Hill" userId="S::claire.hill@salvationarmy.org.au::395705f2-a15c-40fb-87d5-b2cda3f30c38" providerId="AD" clId="Web-{A224393B-B693-4203-3BE0-AE40528077B9}"/>
    <pc:docChg chg="addSld delSld modSld sldOrd">
      <pc:chgData name="Claire Hill" userId="S::claire.hill@salvationarmy.org.au::395705f2-a15c-40fb-87d5-b2cda3f30c38" providerId="AD" clId="Web-{A224393B-B693-4203-3BE0-AE40528077B9}" dt="2023-12-19T20:42:43.705" v="22" actId="20577"/>
      <pc:docMkLst>
        <pc:docMk/>
      </pc:docMkLst>
      <pc:sldChg chg="modSp del">
        <pc:chgData name="Claire Hill" userId="S::claire.hill@salvationarmy.org.au::395705f2-a15c-40fb-87d5-b2cda3f30c38" providerId="AD" clId="Web-{A224393B-B693-4203-3BE0-AE40528077B9}" dt="2023-12-19T20:42:23.798" v="10"/>
        <pc:sldMkLst>
          <pc:docMk/>
          <pc:sldMk cId="2150095110" sldId="256"/>
        </pc:sldMkLst>
        <pc:spChg chg="mod">
          <ac:chgData name="Claire Hill" userId="S::claire.hill@salvationarmy.org.au::395705f2-a15c-40fb-87d5-b2cda3f30c38" providerId="AD" clId="Web-{A224393B-B693-4203-3BE0-AE40528077B9}" dt="2023-12-19T20:42:22.673" v="9" actId="20577"/>
          <ac:spMkLst>
            <pc:docMk/>
            <pc:sldMk cId="2150095110" sldId="256"/>
            <ac:spMk id="2" creationId="{44FC73B3-A3C7-DA41-6D0C-74BC9213188B}"/>
          </ac:spMkLst>
        </pc:spChg>
      </pc:sldChg>
      <pc:sldChg chg="modSp add ord">
        <pc:chgData name="Claire Hill" userId="S::claire.hill@salvationarmy.org.au::395705f2-a15c-40fb-87d5-b2cda3f30c38" providerId="AD" clId="Web-{A224393B-B693-4203-3BE0-AE40528077B9}" dt="2023-12-19T20:42:43.705" v="22" actId="20577"/>
        <pc:sldMkLst>
          <pc:docMk/>
          <pc:sldMk cId="2554528053" sldId="272"/>
        </pc:sldMkLst>
        <pc:spChg chg="mod">
          <ac:chgData name="Claire Hill" userId="S::claire.hill@salvationarmy.org.au::395705f2-a15c-40fb-87d5-b2cda3f30c38" providerId="AD" clId="Web-{A224393B-B693-4203-3BE0-AE40528077B9}" dt="2023-12-19T20:42:43.705" v="22" actId="20577"/>
          <ac:spMkLst>
            <pc:docMk/>
            <pc:sldMk cId="2554528053" sldId="272"/>
            <ac:spMk id="2" creationId="{C6B7F821-BAA3-ADAB-EA13-E2B2452C493E}"/>
          </ac:spMkLst>
        </pc:spChg>
      </pc:sldChg>
    </pc:docChg>
  </pc:docChgLst>
  <pc:docChgLst>
    <pc:chgData name="Claire Hill" userId="S::claire.hill@salvationarmy.org.au::395705f2-a15c-40fb-87d5-b2cda3f30c38" providerId="AD" clId="Web-{740ABC6E-D539-B7DB-200B-D9B10F7185ED}"/>
    <pc:docChg chg="modSld">
      <pc:chgData name="Claire Hill" userId="S::claire.hill@salvationarmy.org.au::395705f2-a15c-40fb-87d5-b2cda3f30c38" providerId="AD" clId="Web-{740ABC6E-D539-B7DB-200B-D9B10F7185ED}" dt="2024-01-19T08:29:19.184" v="3" actId="20577"/>
      <pc:docMkLst>
        <pc:docMk/>
      </pc:docMkLst>
      <pc:sldChg chg="modSp">
        <pc:chgData name="Claire Hill" userId="S::claire.hill@salvationarmy.org.au::395705f2-a15c-40fb-87d5-b2cda3f30c38" providerId="AD" clId="Web-{740ABC6E-D539-B7DB-200B-D9B10F7185ED}" dt="2024-01-19T08:29:14.617" v="2" actId="20577"/>
        <pc:sldMkLst>
          <pc:docMk/>
          <pc:sldMk cId="4115667105" sldId="257"/>
        </pc:sldMkLst>
        <pc:spChg chg="mod">
          <ac:chgData name="Claire Hill" userId="S::claire.hill@salvationarmy.org.au::395705f2-a15c-40fb-87d5-b2cda3f30c38" providerId="AD" clId="Web-{740ABC6E-D539-B7DB-200B-D9B10F7185ED}" dt="2024-01-19T08:29:14.617" v="2" actId="20577"/>
          <ac:spMkLst>
            <pc:docMk/>
            <pc:sldMk cId="4115667105" sldId="257"/>
            <ac:spMk id="4" creationId="{0EDF9201-6B87-853F-9784-8E62C9FF14FC}"/>
          </ac:spMkLst>
        </pc:spChg>
      </pc:sldChg>
      <pc:sldChg chg="modSp">
        <pc:chgData name="Claire Hill" userId="S::claire.hill@salvationarmy.org.au::395705f2-a15c-40fb-87d5-b2cda3f30c38" providerId="AD" clId="Web-{740ABC6E-D539-B7DB-200B-D9B10F7185ED}" dt="2024-01-19T08:29:05.882" v="0" actId="20577"/>
        <pc:sldMkLst>
          <pc:docMk/>
          <pc:sldMk cId="228542988" sldId="259"/>
        </pc:sldMkLst>
        <pc:spChg chg="mod">
          <ac:chgData name="Claire Hill" userId="S::claire.hill@salvationarmy.org.au::395705f2-a15c-40fb-87d5-b2cda3f30c38" providerId="AD" clId="Web-{740ABC6E-D539-B7DB-200B-D9B10F7185ED}" dt="2024-01-19T08:29:05.882" v="0" actId="20577"/>
          <ac:spMkLst>
            <pc:docMk/>
            <pc:sldMk cId="228542988" sldId="259"/>
            <ac:spMk id="2" creationId="{5E777477-CFE8-CA37-45A8-F46C7DBA3CCD}"/>
          </ac:spMkLst>
        </pc:spChg>
      </pc:sldChg>
      <pc:sldChg chg="modSp">
        <pc:chgData name="Claire Hill" userId="S::claire.hill@salvationarmy.org.au::395705f2-a15c-40fb-87d5-b2cda3f30c38" providerId="AD" clId="Web-{740ABC6E-D539-B7DB-200B-D9B10F7185ED}" dt="2024-01-19T08:29:19.184" v="3" actId="20577"/>
        <pc:sldMkLst>
          <pc:docMk/>
          <pc:sldMk cId="3237650995" sldId="263"/>
        </pc:sldMkLst>
        <pc:spChg chg="mod">
          <ac:chgData name="Claire Hill" userId="S::claire.hill@salvationarmy.org.au::395705f2-a15c-40fb-87d5-b2cda3f30c38" providerId="AD" clId="Web-{740ABC6E-D539-B7DB-200B-D9B10F7185ED}" dt="2024-01-19T08:29:19.184" v="3" actId="20577"/>
          <ac:spMkLst>
            <pc:docMk/>
            <pc:sldMk cId="3237650995" sldId="263"/>
            <ac:spMk id="4" creationId="{B5C56A77-9AF1-EFC5-2258-2581FB7B1989}"/>
          </ac:spMkLst>
        </pc:spChg>
      </pc:sldChg>
    </pc:docChg>
  </pc:docChgLst>
  <pc:docChgLst>
    <pc:chgData name="Claire Hill" userId="S::claire.hill@salvationarmy.org.au::395705f2-a15c-40fb-87d5-b2cda3f30c38" providerId="AD" clId="Web-{3F34F1D0-0558-DE94-593E-530BC36D9116}"/>
    <pc:docChg chg="modSld">
      <pc:chgData name="Claire Hill" userId="S::claire.hill@salvationarmy.org.au::395705f2-a15c-40fb-87d5-b2cda3f30c38" providerId="AD" clId="Web-{3F34F1D0-0558-DE94-593E-530BC36D9116}" dt="2024-01-10T22:38:25.994" v="128"/>
      <pc:docMkLst>
        <pc:docMk/>
      </pc:docMkLst>
      <pc:sldChg chg="modSp delCm modCm">
        <pc:chgData name="Claire Hill" userId="S::claire.hill@salvationarmy.org.au::395705f2-a15c-40fb-87d5-b2cda3f30c38" providerId="AD" clId="Web-{3F34F1D0-0558-DE94-593E-530BC36D9116}" dt="2024-01-10T22:38:25.994" v="128"/>
        <pc:sldMkLst>
          <pc:docMk/>
          <pc:sldMk cId="348378666" sldId="271"/>
        </pc:sldMkLst>
        <pc:spChg chg="mod">
          <ac:chgData name="Claire Hill" userId="S::claire.hill@salvationarmy.org.au::395705f2-a15c-40fb-87d5-b2cda3f30c38" providerId="AD" clId="Web-{3F34F1D0-0558-DE94-593E-530BC36D9116}" dt="2024-01-10T22:38:22.666" v="127" actId="20577"/>
          <ac:spMkLst>
            <pc:docMk/>
            <pc:sldMk cId="348378666" sldId="271"/>
            <ac:spMk id="3" creationId="{06BA2624-36E1-56C3-EAAA-B36001C81416}"/>
          </ac:spMkLst>
        </pc:spChg>
        <pc:extLst>
          <p:ext xmlns:p="http://schemas.openxmlformats.org/presentationml/2006/main" uri="{D6D511B9-2390-475A-947B-AFAB55BFBCF1}">
            <pc226:cmChg xmlns:pc226="http://schemas.microsoft.com/office/powerpoint/2022/06/main/command" chg="del mod">
              <pc226:chgData name="Claire Hill" userId="S::claire.hill@salvationarmy.org.au::395705f2-a15c-40fb-87d5-b2cda3f30c38" providerId="AD" clId="Web-{3F34F1D0-0558-DE94-593E-530BC36D9116}" dt="2024-01-10T22:38:25.994" v="128"/>
              <pc2:cmMkLst xmlns:pc2="http://schemas.microsoft.com/office/powerpoint/2019/9/main/command">
                <pc:docMk/>
                <pc:sldMk cId="348378666" sldId="271"/>
                <pc2:cmMk id="{0489BA37-9B82-4760-8A84-946711790990}"/>
              </pc2:cmMkLst>
            </pc226:cmChg>
          </p:ext>
        </pc:extLst>
      </pc:sldChg>
    </pc:docChg>
  </pc:docChgLst>
  <pc:docChgLst>
    <pc:chgData name="Julia Hosking" userId="S::julia.hosking@salvationarmy.org.au::f37c2b41-8689-4b5d-86e4-57670b4b4b69" providerId="AD" clId="Web-{EE84BD04-BDC8-AAE8-2349-7ACE72A60E1F}"/>
    <pc:docChg chg="mod modSld">
      <pc:chgData name="Julia Hosking" userId="S::julia.hosking@salvationarmy.org.au::f37c2b41-8689-4b5d-86e4-57670b4b4b69" providerId="AD" clId="Web-{EE84BD04-BDC8-AAE8-2349-7ACE72A60E1F}" dt="2024-01-10T00:36:10.087" v="40" actId="20577"/>
      <pc:docMkLst>
        <pc:docMk/>
      </pc:docMkLst>
      <pc:sldChg chg="modSp">
        <pc:chgData name="Julia Hosking" userId="S::julia.hosking@salvationarmy.org.au::f37c2b41-8689-4b5d-86e4-57670b4b4b69" providerId="AD" clId="Web-{EE84BD04-BDC8-AAE8-2349-7ACE72A60E1F}" dt="2024-01-10T00:32:33.504" v="12" actId="20577"/>
        <pc:sldMkLst>
          <pc:docMk/>
          <pc:sldMk cId="1848584069" sldId="258"/>
        </pc:sldMkLst>
        <pc:spChg chg="mod">
          <ac:chgData name="Julia Hosking" userId="S::julia.hosking@salvationarmy.org.au::f37c2b41-8689-4b5d-86e4-57670b4b4b69" providerId="AD" clId="Web-{EE84BD04-BDC8-AAE8-2349-7ACE72A60E1F}" dt="2024-01-10T00:32:33.504" v="12" actId="20577"/>
          <ac:spMkLst>
            <pc:docMk/>
            <pc:sldMk cId="1848584069" sldId="258"/>
            <ac:spMk id="2" creationId="{9B215A8E-089E-AC6A-20EF-0DA981382624}"/>
          </ac:spMkLst>
        </pc:spChg>
      </pc:sldChg>
      <pc:sldChg chg="modSp">
        <pc:chgData name="Julia Hosking" userId="S::julia.hosking@salvationarmy.org.au::f37c2b41-8689-4b5d-86e4-57670b4b4b69" providerId="AD" clId="Web-{EE84BD04-BDC8-AAE8-2349-7ACE72A60E1F}" dt="2024-01-10T00:32:00.332" v="7" actId="20577"/>
        <pc:sldMkLst>
          <pc:docMk/>
          <pc:sldMk cId="228542988" sldId="259"/>
        </pc:sldMkLst>
        <pc:spChg chg="mod">
          <ac:chgData name="Julia Hosking" userId="S::julia.hosking@salvationarmy.org.au::f37c2b41-8689-4b5d-86e4-57670b4b4b69" providerId="AD" clId="Web-{EE84BD04-BDC8-AAE8-2349-7ACE72A60E1F}" dt="2024-01-10T00:32:00.332" v="7" actId="20577"/>
          <ac:spMkLst>
            <pc:docMk/>
            <pc:sldMk cId="228542988" sldId="259"/>
            <ac:spMk id="2" creationId="{5E777477-CFE8-CA37-45A8-F46C7DBA3CCD}"/>
          </ac:spMkLst>
        </pc:spChg>
      </pc:sldChg>
      <pc:sldChg chg="modSp">
        <pc:chgData name="Julia Hosking" userId="S::julia.hosking@salvationarmy.org.au::f37c2b41-8689-4b5d-86e4-57670b4b4b69" providerId="AD" clId="Web-{EE84BD04-BDC8-AAE8-2349-7ACE72A60E1F}" dt="2024-01-10T00:33:49.943" v="31" actId="20577"/>
        <pc:sldMkLst>
          <pc:docMk/>
          <pc:sldMk cId="3667601951" sldId="264"/>
        </pc:sldMkLst>
        <pc:spChg chg="mod">
          <ac:chgData name="Julia Hosking" userId="S::julia.hosking@salvationarmy.org.au::f37c2b41-8689-4b5d-86e4-57670b4b4b69" providerId="AD" clId="Web-{EE84BD04-BDC8-AAE8-2349-7ACE72A60E1F}" dt="2024-01-10T00:33:49.943" v="31" actId="20577"/>
          <ac:spMkLst>
            <pc:docMk/>
            <pc:sldMk cId="3667601951" sldId="264"/>
            <ac:spMk id="3" creationId="{06BA2624-36E1-56C3-EAAA-B36001C81416}"/>
          </ac:spMkLst>
        </pc:spChg>
      </pc:sldChg>
      <pc:sldChg chg="modSp">
        <pc:chgData name="Julia Hosking" userId="S::julia.hosking@salvationarmy.org.au::f37c2b41-8689-4b5d-86e4-57670b4b4b69" providerId="AD" clId="Web-{EE84BD04-BDC8-AAE8-2349-7ACE72A60E1F}" dt="2024-01-10T00:33:19.958" v="28" actId="20577"/>
        <pc:sldMkLst>
          <pc:docMk/>
          <pc:sldMk cId="2483521500" sldId="266"/>
        </pc:sldMkLst>
        <pc:spChg chg="mod">
          <ac:chgData name="Julia Hosking" userId="S::julia.hosking@salvationarmy.org.au::f37c2b41-8689-4b5d-86e4-57670b4b4b69" providerId="AD" clId="Web-{EE84BD04-BDC8-AAE8-2349-7ACE72A60E1F}" dt="2024-01-10T00:33:19.958" v="28" actId="20577"/>
          <ac:spMkLst>
            <pc:docMk/>
            <pc:sldMk cId="2483521500" sldId="266"/>
            <ac:spMk id="3" creationId="{06BA2624-36E1-56C3-EAAA-B36001C81416}"/>
          </ac:spMkLst>
        </pc:spChg>
      </pc:sldChg>
      <pc:sldChg chg="modSp">
        <pc:chgData name="Julia Hosking" userId="S::julia.hosking@salvationarmy.org.au::f37c2b41-8689-4b5d-86e4-57670b4b4b69" providerId="AD" clId="Web-{EE84BD04-BDC8-AAE8-2349-7ACE72A60E1F}" dt="2024-01-10T00:34:14.569" v="34" actId="20577"/>
        <pc:sldMkLst>
          <pc:docMk/>
          <pc:sldMk cId="1566768975" sldId="268"/>
        </pc:sldMkLst>
        <pc:spChg chg="mod">
          <ac:chgData name="Julia Hosking" userId="S::julia.hosking@salvationarmy.org.au::f37c2b41-8689-4b5d-86e4-57670b4b4b69" providerId="AD" clId="Web-{EE84BD04-BDC8-AAE8-2349-7ACE72A60E1F}" dt="2024-01-10T00:34:14.569" v="34" actId="20577"/>
          <ac:spMkLst>
            <pc:docMk/>
            <pc:sldMk cId="1566768975" sldId="268"/>
            <ac:spMk id="3" creationId="{06BA2624-36E1-56C3-EAAA-B36001C81416}"/>
          </ac:spMkLst>
        </pc:spChg>
      </pc:sldChg>
      <pc:sldChg chg="modSp">
        <pc:chgData name="Julia Hosking" userId="S::julia.hosking@salvationarmy.org.au::f37c2b41-8689-4b5d-86e4-57670b4b4b69" providerId="AD" clId="Web-{EE84BD04-BDC8-AAE8-2349-7ACE72A60E1F}" dt="2024-01-10T00:31:34.941" v="5" actId="20577"/>
        <pc:sldMkLst>
          <pc:docMk/>
          <pc:sldMk cId="103468824" sldId="270"/>
        </pc:sldMkLst>
        <pc:spChg chg="mod">
          <ac:chgData name="Julia Hosking" userId="S::julia.hosking@salvationarmy.org.au::f37c2b41-8689-4b5d-86e4-57670b4b4b69" providerId="AD" clId="Web-{EE84BD04-BDC8-AAE8-2349-7ACE72A60E1F}" dt="2024-01-10T00:31:34.941" v="5" actId="20577"/>
          <ac:spMkLst>
            <pc:docMk/>
            <pc:sldMk cId="103468824" sldId="270"/>
            <ac:spMk id="3" creationId="{DDE38881-6283-0380-AE9D-5EEA2E00ACD6}"/>
          </ac:spMkLst>
        </pc:spChg>
      </pc:sldChg>
      <pc:sldChg chg="modSp addCm">
        <pc:chgData name="Julia Hosking" userId="S::julia.hosking@salvationarmy.org.au::f37c2b41-8689-4b5d-86e4-57670b4b4b69" providerId="AD" clId="Web-{EE84BD04-BDC8-AAE8-2349-7ACE72A60E1F}" dt="2024-01-10T00:36:10.087" v="40" actId="20577"/>
        <pc:sldMkLst>
          <pc:docMk/>
          <pc:sldMk cId="348378666" sldId="271"/>
        </pc:sldMkLst>
        <pc:spChg chg="mod">
          <ac:chgData name="Julia Hosking" userId="S::julia.hosking@salvationarmy.org.au::f37c2b41-8689-4b5d-86e4-57670b4b4b69" providerId="AD" clId="Web-{EE84BD04-BDC8-AAE8-2349-7ACE72A60E1F}" dt="2024-01-10T00:36:10.087" v="40" actId="20577"/>
          <ac:spMkLst>
            <pc:docMk/>
            <pc:sldMk cId="348378666" sldId="271"/>
            <ac:spMk id="3" creationId="{06BA2624-36E1-56C3-EAAA-B36001C81416}"/>
          </ac:spMkLst>
        </pc:spChg>
        <pc:extLst>
          <p:ext xmlns:p="http://schemas.openxmlformats.org/presentationml/2006/main" uri="{D6D511B9-2390-475A-947B-AFAB55BFBCF1}">
            <pc226:cmChg xmlns:pc226="http://schemas.microsoft.com/office/powerpoint/2022/06/main/command" chg="add">
              <pc226:chgData name="Julia Hosking" userId="S::julia.hosking@salvationarmy.org.au::f37c2b41-8689-4b5d-86e4-57670b4b4b69" providerId="AD" clId="Web-{EE84BD04-BDC8-AAE8-2349-7ACE72A60E1F}" dt="2024-01-10T00:36:10.025" v="39"/>
              <pc2:cmMkLst xmlns:pc2="http://schemas.microsoft.com/office/powerpoint/2019/9/main/command">
                <pc:docMk/>
                <pc:sldMk cId="348378666" sldId="271"/>
                <pc2:cmMk id="{0489BA37-9B82-4760-8A84-946711790990}"/>
              </pc2:cmMkLst>
            </pc226:cmChg>
          </p:ext>
        </pc:ext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descr="A white card with a black design&#10;&#10;Description automatically generated">
            <a:extLst>
              <a:ext uri="{FF2B5EF4-FFF2-40B4-BE49-F238E27FC236}">
                <a16:creationId xmlns:a16="http://schemas.microsoft.com/office/drawing/2014/main" id="{E0D74E31-C021-7BD5-CA4E-D048A01C30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0096"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675047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581145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644066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3407712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768043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133717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072482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4193990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600038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defRPr sz="3000"/>
            </a:lvl1pPr>
            <a:lvl2pPr>
              <a:lnSpc>
                <a:spcPct val="120000"/>
              </a:lnSpc>
              <a:defRPr/>
            </a:lvl2pPr>
            <a:lvl3pPr>
              <a:lnSpc>
                <a:spcPct val="120000"/>
              </a:lnSpc>
              <a:defRPr/>
            </a:lvl3pPr>
            <a:lvl4pPr>
              <a:lnSpc>
                <a:spcPct val="120000"/>
              </a:lnSpc>
              <a:defRPr/>
            </a:lvl4pPr>
            <a:lvl5pPr>
              <a:lnSpc>
                <a:spcPct val="12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66908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4717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descr="A landscape with mountains and sun&#10;&#10;Description automatically generated with medium confidence">
            <a:extLst>
              <a:ext uri="{FF2B5EF4-FFF2-40B4-BE49-F238E27FC236}">
                <a16:creationId xmlns:a16="http://schemas.microsoft.com/office/drawing/2014/main" id="{77645EB5-B3CC-531B-6B53-CC2093F8B8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93933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4062834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4622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420659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0EACA349-2CDC-4FC7-AE7F-58C7129B271F}" type="datetimeFigureOut">
              <a:rPr lang="en-AU" smtClean="0"/>
              <a:t>19/01/2024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90699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AF6F1411-80E2-7841-FA0A-561CD642151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2" y="0"/>
            <a:ext cx="12190096"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CA349-2CDC-4FC7-AE7F-58C7129B271F}" type="datetimeFigureOut">
              <a:rPr lang="en-AU" smtClean="0"/>
              <a:t>19/01/2024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8A928-6491-4078-A8C7-604740D41781}" type="slidenum">
              <a:rPr lang="en-AU" smtClean="0"/>
              <a:t>‹#›</a:t>
            </a:fld>
            <a:endParaRPr lang="en-AU"/>
          </a:p>
        </p:txBody>
      </p:sp>
    </p:spTree>
    <p:extLst>
      <p:ext uri="{BB962C8B-B14F-4D97-AF65-F5344CB8AC3E}">
        <p14:creationId xmlns:p14="http://schemas.microsoft.com/office/powerpoint/2010/main" val="764938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61" r:id="rId5"/>
    <p:sldLayoutId id="2147483660" r:id="rId6"/>
    <p:sldLayoutId id="2147483664" r:id="rId7"/>
    <p:sldLayoutId id="2147483663"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sign with black text&#10;&#10;Description automatically generated">
            <a:extLst>
              <a:ext uri="{FF2B5EF4-FFF2-40B4-BE49-F238E27FC236}">
                <a16:creationId xmlns:a16="http://schemas.microsoft.com/office/drawing/2014/main" id="{73BB59B8-E971-B9A4-1D3C-29FBFBADC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 y="0"/>
            <a:ext cx="12190095" cy="6858000"/>
          </a:xfrm>
          <a:prstGeom prst="rect">
            <a:avLst/>
          </a:prstGeom>
        </p:spPr>
      </p:pic>
    </p:spTree>
    <p:extLst>
      <p:ext uri="{BB962C8B-B14F-4D97-AF65-F5344CB8AC3E}">
        <p14:creationId xmlns:p14="http://schemas.microsoft.com/office/powerpoint/2010/main" val="2554528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0C2D99-0023-E658-B1D5-C7A3F03F5071}"/>
              </a:ext>
            </a:extLst>
          </p:cNvPr>
          <p:cNvSpPr>
            <a:spLocks noGrp="1"/>
          </p:cNvSpPr>
          <p:nvPr>
            <p:ph type="title"/>
          </p:nvPr>
        </p:nvSpPr>
        <p:spPr/>
        <p:txBody>
          <a:bodyPr/>
          <a:lstStyle/>
          <a:p>
            <a:endParaRPr lang="en-US"/>
          </a:p>
        </p:txBody>
      </p:sp>
      <p:pic>
        <p:nvPicPr>
          <p:cNvPr id="1026" name="Picture 2">
            <a:extLst>
              <a:ext uri="{FF2B5EF4-FFF2-40B4-BE49-F238E27FC236}">
                <a16:creationId xmlns:a16="http://schemas.microsoft.com/office/drawing/2014/main" id="{A690DE6F-1682-9FE0-75C3-72034A241FD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89" r="2389"/>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3481E533-6EA2-2AB1-01F3-5181B5220BA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4099959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Autofit/>
          </a:bodyPr>
          <a:lstStyle/>
          <a:p>
            <a:pPr marL="0" indent="0" algn="l" rtl="0" fontAlgn="base">
              <a:buNone/>
            </a:pPr>
            <a:r>
              <a:rPr lang="en-AU" b="0" i="1" dirty="0">
                <a:solidFill>
                  <a:srgbClr val="000000"/>
                </a:solidFill>
                <a:effectLst/>
                <a:latin typeface="Avenir Next LT Pro"/>
              </a:rPr>
              <a:t>“…</a:t>
            </a:r>
            <a:r>
              <a:rPr lang="en-AU" i="1" dirty="0">
                <a:latin typeface="Avenir Next LT Pro"/>
              </a:rPr>
              <a:t>H</a:t>
            </a:r>
            <a:r>
              <a:rPr lang="en-AU" i="1" dirty="0">
                <a:solidFill>
                  <a:srgbClr val="000000"/>
                </a:solidFill>
                <a:latin typeface="Avenir Next LT Pro"/>
              </a:rPr>
              <a:t>e</a:t>
            </a:r>
            <a:r>
              <a:rPr lang="en-AU" b="0" i="1" dirty="0">
                <a:solidFill>
                  <a:srgbClr val="000000"/>
                </a:solidFill>
                <a:effectLst/>
                <a:latin typeface="Avenir Next LT Pro"/>
              </a:rPr>
              <a:t> was pierced for our rebellion,</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crushed for our sins.</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He was beaten so we could be whole.</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He was whipped so we could be healed.</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All of us, like sheep, have strayed away.</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We have left God’s paths to follow our own.</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Yet the Lord laid on him</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the sins of us all.” (Isaiah 53:5-6)</a:t>
            </a:r>
            <a:endParaRPr lang="en-AU" b="0" i="0" dirty="0">
              <a:solidFill>
                <a:srgbClr val="000000"/>
              </a:solidFill>
              <a:effectLst/>
              <a:latin typeface="Avenir Next LT Pro"/>
            </a:endParaRPr>
          </a:p>
        </p:txBody>
      </p:sp>
    </p:spTree>
    <p:extLst>
      <p:ext uri="{BB962C8B-B14F-4D97-AF65-F5344CB8AC3E}">
        <p14:creationId xmlns:p14="http://schemas.microsoft.com/office/powerpoint/2010/main" val="3667601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C56A77-9AF1-EFC5-2258-2581FB7B1989}"/>
              </a:ext>
            </a:extLst>
          </p:cNvPr>
          <p:cNvSpPr>
            <a:spLocks noGrp="1"/>
          </p:cNvSpPr>
          <p:nvPr>
            <p:ph type="title"/>
          </p:nvPr>
        </p:nvSpPr>
        <p:spPr/>
        <p:txBody>
          <a:bodyPr>
            <a:normAutofit/>
          </a:bodyPr>
          <a:lstStyle/>
          <a:p>
            <a:r>
              <a:rPr lang="en-US" sz="5000">
                <a:latin typeface="Avenir Next LT Pro"/>
              </a:rPr>
              <a:t>TO UNDERSTAND US</a:t>
            </a:r>
          </a:p>
        </p:txBody>
      </p:sp>
      <p:sp>
        <p:nvSpPr>
          <p:cNvPr id="8" name="Text Placeholder 7">
            <a:extLst>
              <a:ext uri="{FF2B5EF4-FFF2-40B4-BE49-F238E27FC236}">
                <a16:creationId xmlns:a16="http://schemas.microsoft.com/office/drawing/2014/main" id="{3D776125-31B1-2464-AE72-0B41468089B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37650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rmAutofit/>
          </a:bodyPr>
          <a:lstStyle/>
          <a:p>
            <a:pPr marL="0" indent="0">
              <a:buNone/>
            </a:pPr>
            <a:r>
              <a:rPr lang="en-AU" sz="3500" b="0" i="0" dirty="0">
                <a:solidFill>
                  <a:srgbClr val="000000"/>
                </a:solidFill>
                <a:effectLst/>
                <a:latin typeface="Avenir Next LT Pro"/>
              </a:rPr>
              <a:t>Verse 18</a:t>
            </a:r>
            <a:r>
              <a:rPr lang="en-AU" sz="3500" dirty="0">
                <a:latin typeface="Avenir Next LT Pro"/>
              </a:rPr>
              <a:t> (NLT)</a:t>
            </a:r>
            <a:r>
              <a:rPr lang="en-AU" sz="3500" b="0" i="0" dirty="0">
                <a:effectLst/>
                <a:latin typeface="Avenir Next LT Pro"/>
              </a:rPr>
              <a:t> </a:t>
            </a:r>
            <a:r>
              <a:rPr lang="en-AU" sz="3500" b="0" i="0" dirty="0">
                <a:solidFill>
                  <a:srgbClr val="000000"/>
                </a:solidFill>
                <a:effectLst/>
                <a:latin typeface="Avenir Next LT Pro"/>
              </a:rPr>
              <a:t>says, </a:t>
            </a:r>
            <a:r>
              <a:rPr lang="en-AU" sz="3500" b="0" i="1" dirty="0">
                <a:solidFill>
                  <a:srgbClr val="000000"/>
                </a:solidFill>
                <a:effectLst/>
                <a:latin typeface="Avenir Next LT Pro"/>
              </a:rPr>
              <a:t>“Since he himself has gone through suffering and testing, he is able to help us when we are being tested.”</a:t>
            </a:r>
            <a:endParaRPr lang="en-AU" sz="3500" dirty="0">
              <a:latin typeface="Avenir Next LT Pro"/>
            </a:endParaRPr>
          </a:p>
        </p:txBody>
      </p:sp>
    </p:spTree>
    <p:extLst>
      <p:ext uri="{BB962C8B-B14F-4D97-AF65-F5344CB8AC3E}">
        <p14:creationId xmlns:p14="http://schemas.microsoft.com/office/powerpoint/2010/main" val="1566768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a:xfrm>
            <a:off x="838199" y="749104"/>
            <a:ext cx="8446477" cy="5359791"/>
          </a:xfrm>
        </p:spPr>
        <p:txBody>
          <a:bodyPr vert="horz" lIns="91440" tIns="45720" rIns="91440" bIns="45720" rtlCol="0" anchor="t">
            <a:noAutofit/>
          </a:bodyPr>
          <a:lstStyle/>
          <a:p>
            <a:pPr marL="0" indent="0" algn="l" rtl="0" fontAlgn="base">
              <a:buNone/>
            </a:pPr>
            <a:r>
              <a:rPr lang="en-AU" sz="2400" b="0" dirty="0">
                <a:solidFill>
                  <a:srgbClr val="000000"/>
                </a:solidFill>
                <a:effectLst/>
                <a:latin typeface="Avenir Next LT Pro" panose="020B0504020202020204" pitchFamily="34" charset="0"/>
              </a:rPr>
              <a:t>Dear Jesus,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Thank you for coming and living a human life.  </a:t>
            </a:r>
            <a:endParaRPr lang="en-AU" sz="2400" dirty="0">
              <a:solidFill>
                <a:srgbClr val="000000"/>
              </a:solidFill>
              <a:latin typeface="Segoe UI" panose="020B0502040204020203" pitchFamily="34" charset="0"/>
            </a:endParaRPr>
          </a:p>
          <a:p>
            <a:pPr marL="0" indent="0" fontAlgn="base">
              <a:buNone/>
            </a:pPr>
            <a:r>
              <a:rPr lang="en-AU" sz="2400" b="0" dirty="0">
                <a:solidFill>
                  <a:srgbClr val="000000"/>
                </a:solidFill>
                <a:effectLst/>
                <a:latin typeface="Avenir Next LT Pro"/>
              </a:rPr>
              <a:t>Thank you that</a:t>
            </a:r>
            <a:r>
              <a:rPr lang="en-AU" sz="2400" dirty="0">
                <a:solidFill>
                  <a:srgbClr val="000000"/>
                </a:solidFill>
                <a:latin typeface="Avenir Next LT Pro"/>
              </a:rPr>
              <a:t> —</a:t>
            </a:r>
            <a:r>
              <a:rPr lang="en-AU" sz="2400" b="0" dirty="0">
                <a:solidFill>
                  <a:srgbClr val="000000"/>
                </a:solidFill>
                <a:effectLst/>
                <a:latin typeface="Avenir Next LT Pro"/>
              </a:rPr>
              <a:t> whatever I go through</a:t>
            </a:r>
            <a:r>
              <a:rPr lang="en-AU" sz="2400" dirty="0">
                <a:solidFill>
                  <a:srgbClr val="000000"/>
                </a:solidFill>
                <a:latin typeface="Avenir Next LT Pro"/>
              </a:rPr>
              <a:t> —</a:t>
            </a:r>
            <a:r>
              <a:rPr lang="en-AU" sz="2400" b="0" dirty="0">
                <a:solidFill>
                  <a:srgbClr val="000000"/>
                </a:solidFill>
                <a:effectLst/>
                <a:latin typeface="Avenir Next LT Pro"/>
              </a:rPr>
              <a:t> I can be confident that you understand.  </a:t>
            </a:r>
          </a:p>
          <a:p>
            <a:pPr marL="0" indent="0" algn="l" rtl="0" fontAlgn="base">
              <a:buNone/>
            </a:pPr>
            <a:r>
              <a:rPr lang="en-AU" sz="2400" b="0" dirty="0">
                <a:solidFill>
                  <a:srgbClr val="000000"/>
                </a:solidFill>
                <a:effectLst/>
                <a:latin typeface="Avenir Next LT Pro" panose="020B0504020202020204" pitchFamily="34" charset="0"/>
              </a:rPr>
              <a:t>Thank you dying a human death.  </a:t>
            </a:r>
            <a:endParaRPr lang="en-AU" sz="2400" b="0" dirty="0">
              <a:solidFill>
                <a:srgbClr val="000000"/>
              </a:solidFill>
              <a:effectLst/>
              <a:latin typeface="Segoe UI" panose="020B0502040204020203" pitchFamily="34" charset="0"/>
            </a:endParaRPr>
          </a:p>
          <a:p>
            <a:pPr marL="0" indent="0">
              <a:buNone/>
            </a:pPr>
            <a:r>
              <a:rPr lang="en-AU" sz="2400" dirty="0">
                <a:latin typeface="Avenir Next LT Pro"/>
                <a:cs typeface="Segoe UI"/>
              </a:rPr>
              <a:t>Thank you for taking the punishment for my sin so that I don't need to fear death. </a:t>
            </a:r>
          </a:p>
          <a:p>
            <a:pPr marL="0" indent="0">
              <a:buNone/>
            </a:pPr>
            <a:r>
              <a:rPr lang="en-AU" sz="2400" dirty="0">
                <a:latin typeface="Avenir Next LT Pro"/>
                <a:cs typeface="Segoe UI"/>
              </a:rPr>
              <a:t>Thank you for making a way for me to be set free from guilt and shame. </a:t>
            </a:r>
            <a:endParaRPr lang="en-AU" sz="2400" i="1" dirty="0">
              <a:latin typeface="Segoe UI"/>
              <a:cs typeface="Segoe UI"/>
            </a:endParaRPr>
          </a:p>
          <a:p>
            <a:pPr marL="0" indent="0" algn="l" rtl="0" fontAlgn="base">
              <a:buNone/>
            </a:pPr>
            <a:r>
              <a:rPr lang="en-AU" sz="2400" b="0" dirty="0">
                <a:effectLst/>
                <a:latin typeface="Avenir Next LT Pro"/>
              </a:rPr>
              <a:t>I will never fully understand everything you went through.  </a:t>
            </a:r>
            <a:endParaRPr lang="en-AU" sz="2400" b="0" dirty="0">
              <a:effectLst/>
              <a:latin typeface="Avenir Next LT Pro"/>
              <a:cs typeface="Segoe UI"/>
            </a:endParaRPr>
          </a:p>
          <a:p>
            <a:pPr marL="0" indent="0" algn="l" rtl="0" fontAlgn="base">
              <a:buNone/>
            </a:pPr>
            <a:endParaRPr lang="en-AU" sz="2400" b="0" dirty="0">
              <a:solidFill>
                <a:srgbClr val="FF0000"/>
              </a:solidFill>
              <a:effectLst/>
              <a:latin typeface="Avenir Next LT Pro"/>
              <a:cs typeface="Segoe UI"/>
            </a:endParaRPr>
          </a:p>
          <a:p>
            <a:pPr marL="0" indent="0">
              <a:buNone/>
            </a:pPr>
            <a:endParaRPr lang="en-AU" sz="2400" dirty="0"/>
          </a:p>
        </p:txBody>
      </p:sp>
    </p:spTree>
    <p:extLst>
      <p:ext uri="{BB962C8B-B14F-4D97-AF65-F5344CB8AC3E}">
        <p14:creationId xmlns:p14="http://schemas.microsoft.com/office/powerpoint/2010/main" val="348378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893FE-61D6-11DE-1A02-68B9E244188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698542-2814-844B-9681-A7D41E87C509}"/>
              </a:ext>
            </a:extLst>
          </p:cNvPr>
          <p:cNvSpPr>
            <a:spLocks noGrp="1"/>
          </p:cNvSpPr>
          <p:nvPr>
            <p:ph idx="1"/>
          </p:nvPr>
        </p:nvSpPr>
        <p:spPr>
          <a:xfrm>
            <a:off x="838199" y="942535"/>
            <a:ext cx="8094786" cy="5359791"/>
          </a:xfrm>
        </p:spPr>
        <p:txBody>
          <a:bodyPr vert="horz" lIns="91440" tIns="45720" rIns="91440" bIns="45720" rtlCol="0" anchor="ctr">
            <a:noAutofit/>
          </a:bodyPr>
          <a:lstStyle/>
          <a:p>
            <a:pPr marL="0" indent="0" algn="l" rtl="0" fontAlgn="base">
              <a:buNone/>
            </a:pPr>
            <a:r>
              <a:rPr lang="en-AU" sz="2400" b="0" dirty="0">
                <a:solidFill>
                  <a:srgbClr val="000000"/>
                </a:solidFill>
                <a:effectLst/>
                <a:latin typeface="Avenir Next LT Pro" panose="020B0504020202020204" pitchFamily="34" charset="0"/>
              </a:rPr>
              <a:t>Thank you for making a way for me to be set free from guilt and shame.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Help me to bring my sin and brokenness to you. I know you can make me clean.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Help me to live in a way that worships and honours you.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You are the King of Kings, and we remember your sacrifice today,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Amen. </a:t>
            </a:r>
            <a:endParaRPr lang="en-AU" sz="2400" b="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1730355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6D7B1C-6691-D483-CC03-AB652D04903B}"/>
              </a:ext>
            </a:extLst>
          </p:cNvPr>
          <p:cNvSpPr>
            <a:spLocks noGrp="1"/>
          </p:cNvSpPr>
          <p:nvPr>
            <p:ph type="title"/>
          </p:nvPr>
        </p:nvSpPr>
        <p:spPr>
          <a:xfrm>
            <a:off x="831850" y="1179000"/>
            <a:ext cx="10515600" cy="3196052"/>
          </a:xfrm>
        </p:spPr>
        <p:txBody>
          <a:bodyPr>
            <a:normAutofit/>
          </a:bodyPr>
          <a:lstStyle/>
          <a:p>
            <a:r>
              <a:rPr lang="en-US" sz="6000" dirty="0"/>
              <a:t>WHY DID JESUS </a:t>
            </a:r>
            <a:br>
              <a:rPr lang="en-US" sz="6000" dirty="0"/>
            </a:br>
            <a:r>
              <a:rPr lang="en-US" sz="6000" dirty="0"/>
              <a:t>BECOME HUMAN?</a:t>
            </a:r>
          </a:p>
        </p:txBody>
      </p:sp>
    </p:spTree>
    <p:extLst>
      <p:ext uri="{BB962C8B-B14F-4D97-AF65-F5344CB8AC3E}">
        <p14:creationId xmlns:p14="http://schemas.microsoft.com/office/powerpoint/2010/main" val="3236303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4C851F-5BED-E775-AF40-BD2C1068D71C}"/>
              </a:ext>
            </a:extLst>
          </p:cNvPr>
          <p:cNvSpPr>
            <a:spLocks noGrp="1"/>
          </p:cNvSpPr>
          <p:nvPr>
            <p:ph type="title"/>
          </p:nvPr>
        </p:nvSpPr>
        <p:spPr/>
        <p:txBody>
          <a:bodyPr/>
          <a:lstStyle/>
          <a:p>
            <a:r>
              <a:rPr lang="en-US" dirty="0"/>
              <a:t>Hebrews 2:14-18</a:t>
            </a:r>
          </a:p>
        </p:txBody>
      </p:sp>
    </p:spTree>
    <p:extLst>
      <p:ext uri="{BB962C8B-B14F-4D97-AF65-F5344CB8AC3E}">
        <p14:creationId xmlns:p14="http://schemas.microsoft.com/office/powerpoint/2010/main" val="3433777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38881-6283-0380-AE9D-5EEA2E00ACD6}"/>
              </a:ext>
            </a:extLst>
          </p:cNvPr>
          <p:cNvSpPr>
            <a:spLocks noGrp="1"/>
          </p:cNvSpPr>
          <p:nvPr>
            <p:ph idx="1"/>
          </p:nvPr>
        </p:nvSpPr>
        <p:spPr/>
        <p:txBody>
          <a:bodyPr>
            <a:noAutofit/>
          </a:bodyPr>
          <a:lstStyle/>
          <a:p>
            <a:pPr marL="0" indent="0">
              <a:lnSpc>
                <a:spcPct val="120000"/>
              </a:lnSpc>
              <a:buNone/>
            </a:pPr>
            <a:r>
              <a:rPr lang="en-AU" sz="3000" baseline="30000" dirty="0">
                <a:solidFill>
                  <a:srgbClr val="000000"/>
                </a:solidFill>
                <a:effectLst/>
              </a:rPr>
              <a:t>14 </a:t>
            </a:r>
            <a:r>
              <a:rPr lang="en-AU" sz="3000" dirty="0">
                <a:solidFill>
                  <a:srgbClr val="000000"/>
                </a:solidFill>
                <a:effectLst/>
              </a:rPr>
              <a:t>We are people of flesh and blood. This is why Jesus became one of us. He died to destroy the devil, who had power over death. </a:t>
            </a:r>
            <a:r>
              <a:rPr lang="en-AU" sz="3000" baseline="30000" dirty="0">
                <a:solidFill>
                  <a:srgbClr val="000000"/>
                </a:solidFill>
                <a:effectLst/>
              </a:rPr>
              <a:t>15 </a:t>
            </a:r>
            <a:r>
              <a:rPr lang="en-AU" sz="3000" dirty="0">
                <a:solidFill>
                  <a:srgbClr val="000000"/>
                </a:solidFill>
                <a:effectLst/>
              </a:rPr>
              <a:t>But he also died to rescue all of us who live each day in fear of dying. </a:t>
            </a:r>
            <a:r>
              <a:rPr lang="en-AU" sz="3000" baseline="30000" dirty="0">
                <a:solidFill>
                  <a:srgbClr val="000000"/>
                </a:solidFill>
                <a:effectLst/>
              </a:rPr>
              <a:t>16 </a:t>
            </a:r>
            <a:r>
              <a:rPr lang="en-AU" sz="3000" dirty="0">
                <a:solidFill>
                  <a:srgbClr val="000000"/>
                </a:solidFill>
                <a:effectLst/>
              </a:rPr>
              <a:t>Jesus clearly did not come to help angels, but he did come to help Abraham's descendants.</a:t>
            </a:r>
            <a:endParaRPr lang="en-AU" sz="3000" dirty="0"/>
          </a:p>
        </p:txBody>
      </p:sp>
    </p:spTree>
    <p:extLst>
      <p:ext uri="{BB962C8B-B14F-4D97-AF65-F5344CB8AC3E}">
        <p14:creationId xmlns:p14="http://schemas.microsoft.com/office/powerpoint/2010/main" val="285518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38881-6283-0380-AE9D-5EEA2E00ACD6}"/>
              </a:ext>
            </a:extLst>
          </p:cNvPr>
          <p:cNvSpPr>
            <a:spLocks noGrp="1"/>
          </p:cNvSpPr>
          <p:nvPr>
            <p:ph idx="1"/>
          </p:nvPr>
        </p:nvSpPr>
        <p:spPr/>
        <p:txBody>
          <a:bodyPr vert="horz" lIns="91440" tIns="45720" rIns="91440" bIns="45720" rtlCol="0" anchor="ctr">
            <a:noAutofit/>
          </a:bodyPr>
          <a:lstStyle/>
          <a:p>
            <a:pPr marL="0" indent="0">
              <a:lnSpc>
                <a:spcPct val="120000"/>
              </a:lnSpc>
              <a:buNone/>
            </a:pPr>
            <a:r>
              <a:rPr lang="en-AU" b="1" baseline="30000" dirty="0">
                <a:solidFill>
                  <a:srgbClr val="000000"/>
                </a:solidFill>
                <a:effectLst/>
                <a:latin typeface="Avenir Next LT Pro"/>
              </a:rPr>
              <a:t>17 </a:t>
            </a:r>
            <a:r>
              <a:rPr lang="en-AU" b="0" dirty="0">
                <a:solidFill>
                  <a:srgbClr val="000000"/>
                </a:solidFill>
                <a:effectLst/>
                <a:latin typeface="Avenir Next LT Pro"/>
              </a:rPr>
              <a:t>He had to be one of us, so he could serve God as our merciful and faithful high priest and sacrifice himself for the forgiveness of our sins. </a:t>
            </a:r>
            <a:r>
              <a:rPr lang="en-AU" b="1" baseline="30000" dirty="0">
                <a:solidFill>
                  <a:srgbClr val="000000"/>
                </a:solidFill>
                <a:effectLst/>
                <a:latin typeface="Avenir Next LT Pro"/>
              </a:rPr>
              <a:t>18 </a:t>
            </a:r>
            <a:r>
              <a:rPr lang="en-AU" b="0" dirty="0">
                <a:solidFill>
                  <a:srgbClr val="000000"/>
                </a:solidFill>
                <a:effectLst/>
                <a:latin typeface="Avenir Next LT Pro"/>
              </a:rPr>
              <a:t>And now that Jesus has suffered and was tempted, he can help anyone else who is tempted. (</a:t>
            </a:r>
            <a:r>
              <a:rPr lang="en-AU" dirty="0">
                <a:latin typeface="Avenir Next LT Pro"/>
              </a:rPr>
              <a:t>CEV</a:t>
            </a:r>
            <a:r>
              <a:rPr lang="en-AU" b="0" dirty="0">
                <a:solidFill>
                  <a:srgbClr val="000000"/>
                </a:solidFill>
                <a:effectLst/>
                <a:latin typeface="Avenir Next LT Pro"/>
              </a:rPr>
              <a:t>) </a:t>
            </a:r>
            <a:endParaRPr lang="en-AU" dirty="0">
              <a:latin typeface="Avenir Next LT Pro"/>
            </a:endParaRPr>
          </a:p>
        </p:txBody>
      </p:sp>
    </p:spTree>
    <p:extLst>
      <p:ext uri="{BB962C8B-B14F-4D97-AF65-F5344CB8AC3E}">
        <p14:creationId xmlns:p14="http://schemas.microsoft.com/office/powerpoint/2010/main" val="103468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77477-CFE8-CA37-45A8-F46C7DBA3CCD}"/>
              </a:ext>
            </a:extLst>
          </p:cNvPr>
          <p:cNvSpPr>
            <a:spLocks noGrp="1"/>
          </p:cNvSpPr>
          <p:nvPr>
            <p:ph type="title"/>
          </p:nvPr>
        </p:nvSpPr>
        <p:spPr/>
        <p:txBody>
          <a:bodyPr>
            <a:noAutofit/>
          </a:bodyPr>
          <a:lstStyle/>
          <a:p>
            <a:pPr algn="ctr"/>
            <a:r>
              <a:rPr lang="en-AU" sz="5000" b="1" i="0" dirty="0">
                <a:effectLst/>
                <a:latin typeface="Avenir Next LT Pro"/>
              </a:rPr>
              <a:t>SO WE COULD FACE DEATH WITHOUT FEAR</a:t>
            </a:r>
            <a:endParaRPr lang="en-AU" sz="5000" dirty="0">
              <a:latin typeface="Avenir Next LT Pro"/>
            </a:endParaRPr>
          </a:p>
        </p:txBody>
      </p:sp>
      <p:sp>
        <p:nvSpPr>
          <p:cNvPr id="8" name="Text Placeholder 7">
            <a:extLst>
              <a:ext uri="{FF2B5EF4-FFF2-40B4-BE49-F238E27FC236}">
                <a16:creationId xmlns:a16="http://schemas.microsoft.com/office/drawing/2014/main" id="{4F0DB5FC-68DC-28CF-A2FD-6CEEFA8F30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8542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ECEDB-051E-D8BC-185E-ACEEFA38002E}"/>
              </a:ext>
            </a:extLst>
          </p:cNvPr>
          <p:cNvSpPr>
            <a:spLocks noGrp="1"/>
          </p:cNvSpPr>
          <p:nvPr>
            <p:ph idx="1"/>
          </p:nvPr>
        </p:nvSpPr>
        <p:spPr/>
        <p:txBody>
          <a:bodyPr>
            <a:normAutofit/>
          </a:bodyPr>
          <a:lstStyle/>
          <a:p>
            <a:pPr marL="0" indent="0">
              <a:buNone/>
            </a:pPr>
            <a:r>
              <a:rPr lang="en-AU" b="0" i="0" dirty="0">
                <a:solidFill>
                  <a:srgbClr val="000000"/>
                </a:solidFill>
                <a:effectLst/>
                <a:latin typeface="Avenir Next LT Pro"/>
              </a:rPr>
              <a:t>Verses 14 and 15</a:t>
            </a:r>
            <a:r>
              <a:rPr lang="en-AU" dirty="0">
                <a:latin typeface="Avenir Next LT Pro"/>
              </a:rPr>
              <a:t> (NLT)</a:t>
            </a:r>
            <a:r>
              <a:rPr lang="en-AU" b="0" i="0" dirty="0">
                <a:effectLst/>
                <a:latin typeface="Avenir Next LT Pro"/>
              </a:rPr>
              <a:t> </a:t>
            </a:r>
            <a:r>
              <a:rPr lang="en-AU" b="0" i="0" dirty="0">
                <a:solidFill>
                  <a:srgbClr val="000000"/>
                </a:solidFill>
                <a:effectLst/>
                <a:latin typeface="Avenir Next LT Pro"/>
              </a:rPr>
              <a:t>say,</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“…only as a human being could he die, and only by dying could he break the power of the devil, who had the power of death. Only in this way could he set free all who have lived their lives as slaves to the fear of dying.”</a:t>
            </a:r>
            <a:endParaRPr lang="en-AU" dirty="0"/>
          </a:p>
        </p:txBody>
      </p:sp>
    </p:spTree>
    <p:extLst>
      <p:ext uri="{BB962C8B-B14F-4D97-AF65-F5344CB8AC3E}">
        <p14:creationId xmlns:p14="http://schemas.microsoft.com/office/powerpoint/2010/main" val="1848584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DF9201-6B87-853F-9784-8E62C9FF14FC}"/>
              </a:ext>
            </a:extLst>
          </p:cNvPr>
          <p:cNvSpPr>
            <a:spLocks noGrp="1"/>
          </p:cNvSpPr>
          <p:nvPr>
            <p:ph type="title"/>
          </p:nvPr>
        </p:nvSpPr>
        <p:spPr/>
        <p:txBody>
          <a:bodyPr>
            <a:normAutofit/>
          </a:bodyPr>
          <a:lstStyle/>
          <a:p>
            <a:r>
              <a:rPr lang="en-US" sz="5000" dirty="0">
                <a:latin typeface="Avenir Next LT Pro"/>
              </a:rPr>
              <a:t>TO DEAL WITH OUR GUILT</a:t>
            </a:r>
          </a:p>
        </p:txBody>
      </p:sp>
      <p:sp>
        <p:nvSpPr>
          <p:cNvPr id="9" name="Text Placeholder 8">
            <a:extLst>
              <a:ext uri="{FF2B5EF4-FFF2-40B4-BE49-F238E27FC236}">
                <a16:creationId xmlns:a16="http://schemas.microsoft.com/office/drawing/2014/main" id="{1C07B101-E630-9F8D-6ED1-0BDDC13E506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15667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rmAutofit/>
          </a:bodyPr>
          <a:lstStyle/>
          <a:p>
            <a:pPr marL="0" indent="0">
              <a:buNone/>
            </a:pPr>
            <a:r>
              <a:rPr lang="en-AU" dirty="0">
                <a:solidFill>
                  <a:srgbClr val="242424"/>
                </a:solidFill>
                <a:latin typeface="Avenir Next LT Pro"/>
              </a:rPr>
              <a:t>Verse</a:t>
            </a:r>
            <a:r>
              <a:rPr lang="en-AU" b="0" i="0" dirty="0">
                <a:effectLst/>
                <a:latin typeface="Avenir Next LT Pro"/>
              </a:rPr>
              <a:t> </a:t>
            </a:r>
            <a:r>
              <a:rPr lang="en-AU" dirty="0">
                <a:latin typeface="Avenir Next LT Pro"/>
              </a:rPr>
              <a:t>17</a:t>
            </a:r>
            <a:r>
              <a:rPr lang="en-AU" b="0" i="0" dirty="0">
                <a:effectLst/>
                <a:latin typeface="Avenir Next LT Pro"/>
              </a:rPr>
              <a:t> </a:t>
            </a:r>
            <a:r>
              <a:rPr lang="en-AU" dirty="0">
                <a:latin typeface="Avenir Next LT Pro"/>
              </a:rPr>
              <a:t>(NLT) says</a:t>
            </a:r>
            <a:r>
              <a:rPr lang="en-AU" b="0" i="0" dirty="0">
                <a:effectLst/>
                <a:latin typeface="Avenir Next LT Pro"/>
              </a:rPr>
              <a:t>: </a:t>
            </a:r>
            <a:r>
              <a:rPr lang="en-AU" b="0" i="0" dirty="0">
                <a:solidFill>
                  <a:srgbClr val="242424"/>
                </a:solidFill>
                <a:effectLst/>
                <a:latin typeface="WordVisiCarriageReturn_MSFontService"/>
              </a:rPr>
              <a:t> </a:t>
            </a:r>
            <a:br>
              <a:rPr lang="en-AU" b="0" i="0" dirty="0">
                <a:solidFill>
                  <a:srgbClr val="242424"/>
                </a:solidFill>
                <a:effectLst/>
                <a:latin typeface="WordVisiCarriageReturn_MSFontService"/>
              </a:rPr>
            </a:br>
            <a:r>
              <a:rPr lang="en-AU" b="0" i="1" dirty="0">
                <a:solidFill>
                  <a:srgbClr val="000000"/>
                </a:solidFill>
                <a:effectLst/>
                <a:latin typeface="Avenir Next LT Pro"/>
              </a:rPr>
              <a:t>“Therefore,</a:t>
            </a:r>
            <a:r>
              <a:rPr lang="en-AU" b="1" i="1" dirty="0">
                <a:solidFill>
                  <a:srgbClr val="000000"/>
                </a:solidFill>
                <a:effectLst/>
                <a:latin typeface="Avenir Next LT Pro"/>
              </a:rPr>
              <a:t> it was necessary</a:t>
            </a:r>
            <a:r>
              <a:rPr lang="en-AU" b="0" i="1" dirty="0">
                <a:solidFill>
                  <a:srgbClr val="000000"/>
                </a:solidFill>
                <a:effectLst/>
                <a:latin typeface="Avenir Next LT Pro"/>
              </a:rPr>
              <a:t> for him to be </a:t>
            </a:r>
            <a:r>
              <a:rPr lang="en-AU" b="0" i="1" u="sng" dirty="0">
                <a:solidFill>
                  <a:srgbClr val="000000"/>
                </a:solidFill>
                <a:effectLst/>
                <a:latin typeface="Avenir Next LT Pro"/>
              </a:rPr>
              <a:t>made in every respect like us</a:t>
            </a:r>
            <a:r>
              <a:rPr lang="en-AU" b="0" i="1" dirty="0">
                <a:solidFill>
                  <a:srgbClr val="000000"/>
                </a:solidFill>
                <a:effectLst/>
                <a:latin typeface="Avenir Next LT Pro"/>
              </a:rPr>
              <a:t>, his brothers and sisters, </a:t>
            </a:r>
            <a:r>
              <a:rPr lang="en-AU" b="1" i="1" dirty="0">
                <a:solidFill>
                  <a:srgbClr val="000000"/>
                </a:solidFill>
                <a:effectLst/>
                <a:latin typeface="Avenir Next LT Pro"/>
              </a:rPr>
              <a:t>so that he could</a:t>
            </a:r>
            <a:r>
              <a:rPr lang="en-AU" b="0" i="1" dirty="0">
                <a:solidFill>
                  <a:srgbClr val="000000"/>
                </a:solidFill>
                <a:effectLst/>
                <a:latin typeface="Avenir Next LT Pro"/>
              </a:rPr>
              <a:t> be our merciful and faithful High Priest before God. Then he could offer a sacrifice that would take away the sins of the people.</a:t>
            </a:r>
            <a:r>
              <a:rPr lang="en-AU" b="0" i="0" dirty="0">
                <a:solidFill>
                  <a:srgbClr val="223279"/>
                </a:solidFill>
                <a:effectLst/>
                <a:latin typeface="Avenir Next LT Pro"/>
              </a:rPr>
              <a:t> </a:t>
            </a:r>
            <a:endParaRPr lang="en-AU" dirty="0">
              <a:latin typeface="Avenir Next LT Pro"/>
            </a:endParaRPr>
          </a:p>
        </p:txBody>
      </p:sp>
    </p:spTree>
    <p:extLst>
      <p:ext uri="{BB962C8B-B14F-4D97-AF65-F5344CB8AC3E}">
        <p14:creationId xmlns:p14="http://schemas.microsoft.com/office/powerpoint/2010/main" val="2483521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
        <AccountId xsi:nil="true"/>
        <AccountType/>
      </UserInfo>
    </SharedWithUsers>
    <MediaLengthInSeconds xmlns="b7e36264-b76b-4546-857f-03fce5c6ba0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0" ma:contentTypeDescription="Create a new document." ma:contentTypeScope="" ma:versionID="f70e2e09d1007059d32a47589f3f3b78">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7bca89af60e69dba2f309e4add420577"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31FB1-3244-4BDC-ABE3-7FC6592A45FE}">
  <ds:schemaRefs>
    <ds:schemaRef ds:uri="http://schemas.microsoft.com/office/2006/documentManagement/types"/>
    <ds:schemaRef ds:uri="http://www.w3.org/XML/1998/namespace"/>
    <ds:schemaRef ds:uri="http://purl.org/dc/terms/"/>
    <ds:schemaRef ds:uri="http://purl.org/dc/dcmitype/"/>
    <ds:schemaRef ds:uri="7357dd1f-699d-4d79-9a3b-b8d4e997a419"/>
    <ds:schemaRef ds:uri="http://schemas.microsoft.com/office/infopath/2007/PartnerControls"/>
    <ds:schemaRef ds:uri="http://schemas.openxmlformats.org/package/2006/metadata/core-properties"/>
    <ds:schemaRef ds:uri="b7e36264-b76b-4546-857f-03fce5c6ba07"/>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335C42AB-D144-4F09-8A7A-08C99FDE7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55BE02-A5D0-4D08-AC5C-188BA61824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116</TotalTime>
  <Words>526</Words>
  <Application>Microsoft Office PowerPoint</Application>
  <PresentationFormat>Widescreen</PresentationFormat>
  <Paragraphs>23</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WHY DID JESUS  BECOME HUMAN?</vt:lpstr>
      <vt:lpstr>Hebrews 2:14-18</vt:lpstr>
      <vt:lpstr>PowerPoint Presentation</vt:lpstr>
      <vt:lpstr>PowerPoint Presentation</vt:lpstr>
      <vt:lpstr>SO WE COULD FACE DEATH WITHOUT FEAR</vt:lpstr>
      <vt:lpstr>PowerPoint Presentation</vt:lpstr>
      <vt:lpstr>TO DEAL WITH OUR GUILT</vt:lpstr>
      <vt:lpstr>PowerPoint Presentation</vt:lpstr>
      <vt:lpstr>PowerPoint Presentation</vt:lpstr>
      <vt:lpstr>PowerPoint Presentation</vt:lpstr>
      <vt:lpstr>TO UNDERSTAND US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 Friday 2023</dc:title>
  <dc:creator>Claire Hill</dc:creator>
  <cp:lastModifiedBy>Anna Bramble</cp:lastModifiedBy>
  <cp:revision>49</cp:revision>
  <dcterms:created xsi:type="dcterms:W3CDTF">2023-12-18T07:27:43Z</dcterms:created>
  <dcterms:modified xsi:type="dcterms:W3CDTF">2024-01-19T08:29:21Z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225000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