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6" r:id="rId5"/>
    <p:sldId id="25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B051F60-389F-9947-82B9-9C1DDB5D8E83}" v="3" dt="2024-02-08T03:01:54.080"/>
    <p1510:client id="{A990519A-CB6E-234E-B3C5-5892A4E1F2CD}" v="1" dt="2024-02-07T05:23:33.24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a Bramble" userId="5cca5846-2981-4621-97aa-74b4ff740a9a" providerId="ADAL" clId="{2B051F60-389F-9947-82B9-9C1DDB5D8E83}"/>
    <pc:docChg chg="modSld">
      <pc:chgData name="Anna Bramble" userId="5cca5846-2981-4621-97aa-74b4ff740a9a" providerId="ADAL" clId="{2B051F60-389F-9947-82B9-9C1DDB5D8E83}" dt="2024-02-08T03:01:54.079" v="2" actId="14826"/>
      <pc:docMkLst>
        <pc:docMk/>
      </pc:docMkLst>
      <pc:sldChg chg="modSp">
        <pc:chgData name="Anna Bramble" userId="5cca5846-2981-4621-97aa-74b4ff740a9a" providerId="ADAL" clId="{2B051F60-389F-9947-82B9-9C1DDB5D8E83}" dt="2024-02-08T03:01:42.953" v="1" actId="14826"/>
        <pc:sldMkLst>
          <pc:docMk/>
          <pc:sldMk cId="1869507613" sldId="256"/>
        </pc:sldMkLst>
        <pc:picChg chg="mod">
          <ac:chgData name="Anna Bramble" userId="5cca5846-2981-4621-97aa-74b4ff740a9a" providerId="ADAL" clId="{2B051F60-389F-9947-82B9-9C1DDB5D8E83}" dt="2024-02-08T03:01:42.953" v="1" actId="14826"/>
          <ac:picMkLst>
            <pc:docMk/>
            <pc:sldMk cId="1869507613" sldId="256"/>
            <ac:picMk id="5" creationId="{7342E202-5986-C282-81C6-F517484E6DCA}"/>
          </ac:picMkLst>
        </pc:picChg>
      </pc:sldChg>
      <pc:sldChg chg="modSp">
        <pc:chgData name="Anna Bramble" userId="5cca5846-2981-4621-97aa-74b4ff740a9a" providerId="ADAL" clId="{2B051F60-389F-9947-82B9-9C1DDB5D8E83}" dt="2024-02-08T03:01:54.079" v="2" actId="14826"/>
        <pc:sldMkLst>
          <pc:docMk/>
          <pc:sldMk cId="933659945" sldId="257"/>
        </pc:sldMkLst>
        <pc:picChg chg="mod">
          <ac:chgData name="Anna Bramble" userId="5cca5846-2981-4621-97aa-74b4ff740a9a" providerId="ADAL" clId="{2B051F60-389F-9947-82B9-9C1DDB5D8E83}" dt="2024-02-08T03:01:54.079" v="2" actId="14826"/>
          <ac:picMkLst>
            <pc:docMk/>
            <pc:sldMk cId="933659945" sldId="257"/>
            <ac:picMk id="3" creationId="{C341AAEF-AF2D-6DAC-ACF9-08FD3A22ED64}"/>
          </ac:picMkLst>
        </pc:picChg>
      </pc:sldChg>
    </pc:docChg>
  </pc:docChgLst>
  <pc:docChgLst>
    <pc:chgData name="Anna Bramble" userId="5cca5846-2981-4621-97aa-74b4ff740a9a" providerId="ADAL" clId="{327E5E87-905C-3642-B793-EF0E86AD3849}"/>
    <pc:docChg chg="undo custSel modSld">
      <pc:chgData name="Anna Bramble" userId="5cca5846-2981-4621-97aa-74b4ff740a9a" providerId="ADAL" clId="{327E5E87-905C-3642-B793-EF0E86AD3849}" dt="2024-02-08T03:11:12.428" v="7" actId="20577"/>
      <pc:docMkLst>
        <pc:docMk/>
      </pc:docMkLst>
      <pc:sldChg chg="modSp mod">
        <pc:chgData name="Anna Bramble" userId="5cca5846-2981-4621-97aa-74b4ff740a9a" providerId="ADAL" clId="{327E5E87-905C-3642-B793-EF0E86AD3849}" dt="2024-02-08T03:11:12.428" v="7" actId="20577"/>
        <pc:sldMkLst>
          <pc:docMk/>
          <pc:sldMk cId="1869507613" sldId="256"/>
        </pc:sldMkLst>
        <pc:spChg chg="mod">
          <ac:chgData name="Anna Bramble" userId="5cca5846-2981-4621-97aa-74b4ff740a9a" providerId="ADAL" clId="{327E5E87-905C-3642-B793-EF0E86AD3849}" dt="2024-02-08T03:11:12.428" v="7" actId="20577"/>
          <ac:spMkLst>
            <pc:docMk/>
            <pc:sldMk cId="1869507613" sldId="256"/>
            <ac:spMk id="6" creationId="{419CAA6F-2CD4-1CD6-D926-10F329BC364F}"/>
          </ac:spMkLst>
        </pc:spChg>
      </pc:sldChg>
    </pc:docChg>
  </pc:docChgLst>
  <pc:docChgLst>
    <pc:chgData name="Anna Bramble" userId="5cca5846-2981-4621-97aa-74b4ff740a9a" providerId="ADAL" clId="{A990519A-CB6E-234E-B3C5-5892A4E1F2CD}"/>
    <pc:docChg chg="undo custSel modSld">
      <pc:chgData name="Anna Bramble" userId="5cca5846-2981-4621-97aa-74b4ff740a9a" providerId="ADAL" clId="{A990519A-CB6E-234E-B3C5-5892A4E1F2CD}" dt="2024-02-07T05:24:49.208" v="17" actId="27636"/>
      <pc:docMkLst>
        <pc:docMk/>
      </pc:docMkLst>
      <pc:sldChg chg="modSp mod">
        <pc:chgData name="Anna Bramble" userId="5cca5846-2981-4621-97aa-74b4ff740a9a" providerId="ADAL" clId="{A990519A-CB6E-234E-B3C5-5892A4E1F2CD}" dt="2024-02-07T05:24:49.208" v="17" actId="27636"/>
        <pc:sldMkLst>
          <pc:docMk/>
          <pc:sldMk cId="1869507613" sldId="256"/>
        </pc:sldMkLst>
        <pc:spChg chg="mod">
          <ac:chgData name="Anna Bramble" userId="5cca5846-2981-4621-97aa-74b4ff740a9a" providerId="ADAL" clId="{A990519A-CB6E-234E-B3C5-5892A4E1F2CD}" dt="2024-02-07T05:24:49.208" v="17" actId="27636"/>
          <ac:spMkLst>
            <pc:docMk/>
            <pc:sldMk cId="1869507613" sldId="256"/>
            <ac:spMk id="6" creationId="{419CAA6F-2CD4-1CD6-D926-10F329BC364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935937-23C5-A6B1-5EA1-5FC31C3880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1182E87-7822-8AB0-1859-CBE713F2DD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22FDE4-923D-E247-C80A-E2980911F2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053C9-D4BC-9D43-BD82-E9ACDEDB065D}" type="datetimeFigureOut">
              <a:rPr lang="en-US" smtClean="0"/>
              <a:t>2/8/24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D658E4-60DB-4663-F19D-251D18FDED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02AC84-B30C-8255-C854-D9E94D1F38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693BE-1433-3D4A-83FB-BA2C4D50B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8808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20F6A4-C5B9-C814-0C07-CBFCFDE076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A4D9BB-4E43-33B9-BBD8-955F936932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A0A2F8-50C8-8927-DBC4-FFA7C1F653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053C9-D4BC-9D43-BD82-E9ACDEDB065D}" type="datetimeFigureOut">
              <a:rPr lang="en-US" smtClean="0"/>
              <a:t>2/8/24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6DA5EE-C20C-69E7-A85A-2CA5D9E54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718FE3-155C-E567-1E77-6FFD7BBB6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693BE-1433-3D4A-83FB-BA2C4D50B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00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041FF60-16F6-07C4-B2B1-756BDD1062C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94CCEA-B189-9C94-F93D-861FF7AAC0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FC3869-3335-E6AF-2C80-C1B2CE016E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053C9-D4BC-9D43-BD82-E9ACDEDB065D}" type="datetimeFigureOut">
              <a:rPr lang="en-US" smtClean="0"/>
              <a:t>2/8/24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49A2C0-A46C-F018-29FD-8437AE3570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5E9CF5-D948-23B0-27F0-A548355C92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693BE-1433-3D4A-83FB-BA2C4D50B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569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89DBD4-7A30-1DE5-B6FC-346BC04063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98D425-46B6-48A0-3FA6-778B8354E8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A1FCF9-423F-A123-0C78-E7537F9EB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053C9-D4BC-9D43-BD82-E9ACDEDB065D}" type="datetimeFigureOut">
              <a:rPr lang="en-US" smtClean="0"/>
              <a:t>2/8/24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778AB8-35CD-AF9B-46B9-5E64AFA147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531740-EB72-C9AD-028D-7CCBB76428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693BE-1433-3D4A-83FB-BA2C4D50B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374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3ABB22-A3D9-B2DE-2AAD-B9703EF0F4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345F20-E0F0-AE4D-2ABC-6EC57DE1AF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F3C48F-278B-C66B-0137-193C89056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053C9-D4BC-9D43-BD82-E9ACDEDB065D}" type="datetimeFigureOut">
              <a:rPr lang="en-US" smtClean="0"/>
              <a:t>2/8/24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91639D-7CAA-5449-35FE-E680AF7000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6C72D6-0A3C-0A96-A3AA-C22A24D6D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693BE-1433-3D4A-83FB-BA2C4D50B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194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3F0C24-6268-B10A-9709-AB1DF52881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97D095-9A26-E78B-A2E7-7DFD6E60C3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9664E9-B13D-EE96-1611-CA1714BB05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DA7EE6-C1CA-B65E-0BBB-7C656E20C3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053C9-D4BC-9D43-BD82-E9ACDEDB065D}" type="datetimeFigureOut">
              <a:rPr lang="en-US" smtClean="0"/>
              <a:t>2/8/24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A6A556-0765-3C6F-3588-037365CA3C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CDE0BE-07C6-B979-EF37-31D419579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693BE-1433-3D4A-83FB-BA2C4D50B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31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7A1867-A0F5-24D3-5711-9A1B08AC7E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0C37FD-520C-4C57-2239-51199B648B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D99EE3-42F2-4DB1-E6CC-6277A1AD53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11AE841-627E-17F5-43ED-32690BF987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71F47D6-0AEF-5C1C-7276-1EB8A4254E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A792093-9287-3DED-8411-BDF0FB01E0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053C9-D4BC-9D43-BD82-E9ACDEDB065D}" type="datetimeFigureOut">
              <a:rPr lang="en-US" smtClean="0"/>
              <a:t>2/8/24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FCF6098-A940-4DC2-99D7-101DED5415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FF335A6-ED2D-83C4-8FD0-AA3B4F275E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693BE-1433-3D4A-83FB-BA2C4D50B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16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5D3CF5-A5E9-BC62-C0E2-5E58228DF9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61F5674-A9FB-DEA4-93F1-D1E4E977C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053C9-D4BC-9D43-BD82-E9ACDEDB065D}" type="datetimeFigureOut">
              <a:rPr lang="en-US" smtClean="0"/>
              <a:t>2/8/24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2B71A5F-ECCB-0D07-3C22-1C6F082DF6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58DE71-E097-5454-5891-0E51298AC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693BE-1433-3D4A-83FB-BA2C4D50B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1352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0BBF8B-7859-635E-024F-A32946FCA1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053C9-D4BC-9D43-BD82-E9ACDEDB065D}" type="datetimeFigureOut">
              <a:rPr lang="en-US" smtClean="0"/>
              <a:t>2/8/24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318E08-4BB6-5DDD-DD7B-6C04BA9AE0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85F302-829F-8D4F-9BC6-04EC5EEA1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693BE-1433-3D4A-83FB-BA2C4D50B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7275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B8D045-0A53-602C-08F3-5AE944198E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81D696-CA5A-0411-2E1E-5C8CBF0A6C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C467DA-02F1-813D-C8F8-6B8A980C48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128186-5F4C-A822-FB92-88ACCCC8D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053C9-D4BC-9D43-BD82-E9ACDEDB065D}" type="datetimeFigureOut">
              <a:rPr lang="en-US" smtClean="0"/>
              <a:t>2/8/24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9E6BF2-FA2F-8028-FE22-E08C6BBFCB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27453B-E5C6-C95F-8BEF-2A37E2591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693BE-1433-3D4A-83FB-BA2C4D50B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9315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81CBAE-755F-8246-7ED7-9F54785DC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68848A-B036-2659-F042-813C99E1CD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A7488E-E86C-D7F4-985A-19910BDDCA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B960D0-22E9-AFA9-7C50-3EAE8C4BE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053C9-D4BC-9D43-BD82-E9ACDEDB065D}" type="datetimeFigureOut">
              <a:rPr lang="en-US" smtClean="0"/>
              <a:t>2/8/24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C72884-EEB1-874C-4043-5FAEDEA44F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8C3F91-54A6-8395-BC8C-F629C113E6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693BE-1433-3D4A-83FB-BA2C4D50B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968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62AF09D-9C14-9826-9AED-165D3F652D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BAB0-812F-0D80-404B-90CAAAF859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6EDBB-504F-74E2-D411-90DF80C133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77053C9-D4BC-9D43-BD82-E9ACDEDB065D}" type="datetimeFigureOut">
              <a:rPr lang="en-US" smtClean="0"/>
              <a:t>2/8/24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94C095-6F68-D103-C2C4-3FAE2013BC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D06434-4B0C-35D8-DFA6-3A0ED155C3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B2693BE-1433-3D4A-83FB-BA2C4D50B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248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342E202-5986-C282-81C6-F517484E6DC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19CAA6F-2CD4-1CD6-D926-10F329BC364F}"/>
              </a:ext>
            </a:extLst>
          </p:cNvPr>
          <p:cNvSpPr txBox="1"/>
          <p:nvPr/>
        </p:nvSpPr>
        <p:spPr>
          <a:xfrm>
            <a:off x="6516415" y="5457623"/>
            <a:ext cx="3430774" cy="1098762"/>
          </a:xfrm>
          <a:prstGeom prst="rect">
            <a:avLst/>
          </a:prstGeom>
          <a:noFill/>
        </p:spPr>
        <p:txBody>
          <a:bodyPr wrap="square" rtlCol="0" anchor="ctr">
            <a:normAutofit fontScale="70000" lnSpcReduction="20000"/>
          </a:bodyPr>
          <a:lstStyle/>
          <a:p>
            <a:pPr algn="ctr">
              <a:lnSpc>
                <a:spcPct val="90000"/>
              </a:lnSpc>
            </a:pPr>
            <a:r>
              <a:rPr lang="en-US" sz="3600" b="1" dirty="0">
                <a:solidFill>
                  <a:schemeClr val="bg1"/>
                </a:solidFill>
                <a:latin typeface="Avenir Next" panose="020B0503020202020204" pitchFamily="34" charset="0"/>
              </a:rPr>
              <a:t>[ADD YOUR LOCAL INDIGENOUS LANGUAGE HERE]</a:t>
            </a:r>
          </a:p>
        </p:txBody>
      </p:sp>
    </p:spTree>
    <p:extLst>
      <p:ext uri="{BB962C8B-B14F-4D97-AF65-F5344CB8AC3E}">
        <p14:creationId xmlns:p14="http://schemas.microsoft.com/office/powerpoint/2010/main" val="18695076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7912CD-845E-07BC-4583-A4E3ECD118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341AAEF-AF2D-6DAC-ACF9-08FD3A22ED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6599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91BCA6D8AA77429955ABA0D02FE207" ma:contentTypeVersion="21" ma:contentTypeDescription="Create a new document." ma:contentTypeScope="" ma:versionID="2ffaeb971d5199f7c86426e11ce7bb15">
  <xsd:schema xmlns:xsd="http://www.w3.org/2001/XMLSchema" xmlns:xs="http://www.w3.org/2001/XMLSchema" xmlns:p="http://schemas.microsoft.com/office/2006/metadata/properties" xmlns:ns2="b7e36264-b76b-4546-857f-03fce5c6ba07" xmlns:ns3="7357dd1f-699d-4d79-9a3b-b8d4e997a419" targetNamespace="http://schemas.microsoft.com/office/2006/metadata/properties" ma:root="true" ma:fieldsID="2eab2cdc995881cf1d732a646928acbf" ns2:_="" ns3:_="">
    <xsd:import namespace="b7e36264-b76b-4546-857f-03fce5c6ba07"/>
    <xsd:import namespace="7357dd1f-699d-4d79-9a3b-b8d4e997a4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e36264-b76b-4546-857f-03fce5c6ba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57dd1f-699d-4d79-9a3b-b8d4e997a41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72cb8e0b-d03d-43de-868a-406d95f9eb84}" ma:internalName="TaxCatchAll" ma:showField="CatchAllData" ma:web="7357dd1f-699d-4d79-9a3b-b8d4e997a4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b7e36264-b76b-4546-857f-03fce5c6ba07" xsi:nil="true"/>
    <TaxCatchAll xmlns="7357dd1f-699d-4d79-9a3b-b8d4e997a419" xsi:nil="true"/>
    <lcf76f155ced4ddcb4097134ff3c332f xmlns="b7e36264-b76b-4546-857f-03fce5c6ba07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86F6A46-8B96-4E05-827D-B3F8E200829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7e36264-b76b-4546-857f-03fce5c6ba07"/>
    <ds:schemaRef ds:uri="7357dd1f-699d-4d79-9a3b-b8d4e997a41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CEA16FC-540D-4FAD-89AE-33048F860F3C}">
  <ds:schemaRefs>
    <ds:schemaRef ds:uri="http://schemas.microsoft.com/office/infopath/2007/PartnerControls"/>
    <ds:schemaRef ds:uri="http://purl.org/dc/elements/1.1/"/>
    <ds:schemaRef ds:uri="http://purl.org/dc/terms/"/>
    <ds:schemaRef ds:uri="http://purl.org/dc/dcmitype/"/>
    <ds:schemaRef ds:uri="7357dd1f-699d-4d79-9a3b-b8d4e997a419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b7e36264-b76b-4546-857f-03fce5c6ba07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A8061A20-63AD-43FE-8568-E88DEF63695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8</Words>
  <Application>Microsoft Macintosh PowerPoint</Application>
  <PresentationFormat>Widescreen</PresentationFormat>
  <Paragraphs>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Aptos</vt:lpstr>
      <vt:lpstr>Aptos Display</vt:lpstr>
      <vt:lpstr>Arial</vt:lpstr>
      <vt:lpstr>Avenir Next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Anna Bramble</dc:creator>
  <cp:lastModifiedBy>Anna Bramble</cp:lastModifiedBy>
  <cp:revision>1</cp:revision>
  <dcterms:created xsi:type="dcterms:W3CDTF">2024-01-25T02:06:17Z</dcterms:created>
  <dcterms:modified xsi:type="dcterms:W3CDTF">2024-02-08T03:11:17Z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0x0101004691BCA6D8AA77429955ABA0D02FE207</vt:lpwstr>
  </property>
  <property fmtid="{D5CDD505-2E9C-101B-9397-08002B2CF9AE}" pid="3" name="MediaServiceImageTags">
    <vt:lpwstr/>
  </property>
</Properties>
</file>