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3966"/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A8E8C3-2D13-4C45-B212-B71B3B19274C}" v="4" dt="2024-03-12T00:11:04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Dalagan" userId="7af59622-c04f-4f5e-a532-d4d5d074cd13" providerId="ADAL" clId="{1CBD391C-BA8B-384C-A827-5058DD4AD669}"/>
    <pc:docChg chg="custSel modMainMaster">
      <pc:chgData name="Omar Dalagan" userId="7af59622-c04f-4f5e-a532-d4d5d074cd13" providerId="ADAL" clId="{1CBD391C-BA8B-384C-A827-5058DD4AD669}" dt="2024-03-07T02:08:16.858" v="10" actId="167"/>
      <pc:docMkLst>
        <pc:docMk/>
      </pc:docMkLst>
      <pc:sldMasterChg chg="modSldLayout">
        <pc:chgData name="Omar Dalagan" userId="7af59622-c04f-4f5e-a532-d4d5d074cd13" providerId="ADAL" clId="{1CBD391C-BA8B-384C-A827-5058DD4AD669}" dt="2024-03-07T02:08:16.858" v="10" actId="167"/>
        <pc:sldMasterMkLst>
          <pc:docMk/>
          <pc:sldMasterMk cId="4203315454" sldId="2147483648"/>
        </pc:sldMasterMkLst>
        <pc:sldLayoutChg chg="addSp delSp modSp mod">
          <pc:chgData name="Omar Dalagan" userId="7af59622-c04f-4f5e-a532-d4d5d074cd13" providerId="ADAL" clId="{1CBD391C-BA8B-384C-A827-5058DD4AD669}" dt="2024-03-07T02:08:06.456" v="7" actId="478"/>
          <pc:sldLayoutMkLst>
            <pc:docMk/>
            <pc:sldMasterMk cId="4203315454" sldId="2147483648"/>
            <pc:sldLayoutMk cId="2745009330" sldId="2147483655"/>
          </pc:sldLayoutMkLst>
          <pc:picChg chg="add mod">
            <ac:chgData name="Omar Dalagan" userId="7af59622-c04f-4f5e-a532-d4d5d074cd13" providerId="ADAL" clId="{1CBD391C-BA8B-384C-A827-5058DD4AD669}" dt="2024-03-07T02:08:05.128" v="6" actId="167"/>
            <ac:picMkLst>
              <pc:docMk/>
              <pc:sldMasterMk cId="4203315454" sldId="2147483648"/>
              <pc:sldLayoutMk cId="2745009330" sldId="2147483655"/>
              <ac:picMk id="3" creationId="{7BA2521F-361E-2D2C-AD8D-DF2191D6A022}"/>
            </ac:picMkLst>
          </pc:picChg>
          <pc:picChg chg="add mod">
            <ac:chgData name="Omar Dalagan" userId="7af59622-c04f-4f5e-a532-d4d5d074cd13" providerId="ADAL" clId="{1CBD391C-BA8B-384C-A827-5058DD4AD669}" dt="2024-03-07T02:08:02.217" v="5" actId="571"/>
            <ac:picMkLst>
              <pc:docMk/>
              <pc:sldMasterMk cId="4203315454" sldId="2147483648"/>
              <pc:sldLayoutMk cId="2745009330" sldId="2147483655"/>
              <ac:picMk id="4" creationId="{CD87BCB8-7458-613F-291B-1394A5099784}"/>
            </ac:picMkLst>
          </pc:picChg>
          <pc:picChg chg="del">
            <ac:chgData name="Omar Dalagan" userId="7af59622-c04f-4f5e-a532-d4d5d074cd13" providerId="ADAL" clId="{1CBD391C-BA8B-384C-A827-5058DD4AD669}" dt="2024-03-07T02:08:06.456" v="7" actId="478"/>
            <ac:picMkLst>
              <pc:docMk/>
              <pc:sldMasterMk cId="4203315454" sldId="2147483648"/>
              <pc:sldLayoutMk cId="2745009330" sldId="2147483655"/>
              <ac:picMk id="6" creationId="{9015A66E-6C9C-478D-37C8-A275EB4E6793}"/>
            </ac:picMkLst>
          </pc:picChg>
        </pc:sldLayoutChg>
        <pc:sldLayoutChg chg="addSp delSp modSp mod">
          <pc:chgData name="Omar Dalagan" userId="7af59622-c04f-4f5e-a532-d4d5d074cd13" providerId="ADAL" clId="{1CBD391C-BA8B-384C-A827-5058DD4AD669}" dt="2024-03-07T02:08:16.858" v="10" actId="167"/>
          <pc:sldLayoutMkLst>
            <pc:docMk/>
            <pc:sldMasterMk cId="4203315454" sldId="2147483648"/>
            <pc:sldLayoutMk cId="1620522220" sldId="2147483656"/>
          </pc:sldLayoutMkLst>
          <pc:picChg chg="add mod">
            <ac:chgData name="Omar Dalagan" userId="7af59622-c04f-4f5e-a532-d4d5d074cd13" providerId="ADAL" clId="{1CBD391C-BA8B-384C-A827-5058DD4AD669}" dt="2024-03-07T02:08:16.858" v="10" actId="167"/>
            <ac:picMkLst>
              <pc:docMk/>
              <pc:sldMasterMk cId="4203315454" sldId="2147483648"/>
              <pc:sldLayoutMk cId="1620522220" sldId="2147483656"/>
              <ac:picMk id="2" creationId="{A7F9AF0D-EA5E-8C23-387A-88049C644265}"/>
            </ac:picMkLst>
          </pc:picChg>
          <pc:picChg chg="del">
            <ac:chgData name="Omar Dalagan" userId="7af59622-c04f-4f5e-a532-d4d5d074cd13" providerId="ADAL" clId="{1CBD391C-BA8B-384C-A827-5058DD4AD669}" dt="2024-03-07T02:08:10.722" v="8" actId="478"/>
            <ac:picMkLst>
              <pc:docMk/>
              <pc:sldMasterMk cId="4203315454" sldId="2147483648"/>
              <pc:sldLayoutMk cId="1620522220" sldId="2147483656"/>
              <ac:picMk id="8" creationId="{F1C767D9-634B-AF73-C060-BD5E7D5AFBAC}"/>
            </ac:picMkLst>
          </pc:picChg>
        </pc:sldLayoutChg>
      </pc:sldMasterChg>
    </pc:docChg>
  </pc:docChgLst>
  <pc:docChgLst>
    <pc:chgData name="Omar Dalagan" userId="7af59622-c04f-4f5e-a532-d4d5d074cd13" providerId="ADAL" clId="{7FA8E8C3-2D13-4C45-B212-B71B3B19274C}"/>
    <pc:docChg chg="custSel modSld modMainMaster">
      <pc:chgData name="Omar Dalagan" userId="7af59622-c04f-4f5e-a532-d4d5d074cd13" providerId="ADAL" clId="{7FA8E8C3-2D13-4C45-B212-B71B3B19274C}" dt="2024-03-12T00:11:04.398" v="8" actId="167"/>
      <pc:docMkLst>
        <pc:docMk/>
      </pc:docMkLst>
      <pc:sldChg chg="addSp delSp modSp mod">
        <pc:chgData name="Omar Dalagan" userId="7af59622-c04f-4f5e-a532-d4d5d074cd13" providerId="ADAL" clId="{7FA8E8C3-2D13-4C45-B212-B71B3B19274C}" dt="2024-03-12T00:10:45.991" v="3" actId="21"/>
        <pc:sldMkLst>
          <pc:docMk/>
          <pc:sldMk cId="2720643167" sldId="257"/>
        </pc:sldMkLst>
        <pc:picChg chg="add del mod">
          <ac:chgData name="Omar Dalagan" userId="7af59622-c04f-4f5e-a532-d4d5d074cd13" providerId="ADAL" clId="{7FA8E8C3-2D13-4C45-B212-B71B3B19274C}" dt="2024-03-12T00:10:45.991" v="3" actId="21"/>
          <ac:picMkLst>
            <pc:docMk/>
            <pc:sldMk cId="2720643167" sldId="257"/>
            <ac:picMk id="4" creationId="{1AA2F9DB-12A9-4D88-8D96-9A671E405562}"/>
          </ac:picMkLst>
        </pc:picChg>
      </pc:sldChg>
      <pc:sldMasterChg chg="modSldLayout">
        <pc:chgData name="Omar Dalagan" userId="7af59622-c04f-4f5e-a532-d4d5d074cd13" providerId="ADAL" clId="{7FA8E8C3-2D13-4C45-B212-B71B3B19274C}" dt="2024-03-12T00:11:04.398" v="8" actId="167"/>
        <pc:sldMasterMkLst>
          <pc:docMk/>
          <pc:sldMasterMk cId="4203315454" sldId="2147483648"/>
        </pc:sldMasterMkLst>
        <pc:sldLayoutChg chg="addSp delSp modSp mod">
          <pc:chgData name="Omar Dalagan" userId="7af59622-c04f-4f5e-a532-d4d5d074cd13" providerId="ADAL" clId="{7FA8E8C3-2D13-4C45-B212-B71B3B19274C}" dt="2024-03-12T00:10:57.141" v="5"/>
          <pc:sldLayoutMkLst>
            <pc:docMk/>
            <pc:sldMasterMk cId="4203315454" sldId="2147483648"/>
            <pc:sldLayoutMk cId="2745009330" sldId="2147483655"/>
          </pc:sldLayoutMkLst>
          <pc:picChg chg="add mod">
            <ac:chgData name="Omar Dalagan" userId="7af59622-c04f-4f5e-a532-d4d5d074cd13" providerId="ADAL" clId="{7FA8E8C3-2D13-4C45-B212-B71B3B19274C}" dt="2024-03-12T00:10:57.141" v="5"/>
            <ac:picMkLst>
              <pc:docMk/>
              <pc:sldMasterMk cId="4203315454" sldId="2147483648"/>
              <pc:sldLayoutMk cId="2745009330" sldId="2147483655"/>
              <ac:picMk id="2" creationId="{518EB907-27A3-6AFC-14BC-4BC3787648C4}"/>
            </ac:picMkLst>
          </pc:picChg>
          <pc:picChg chg="del">
            <ac:chgData name="Omar Dalagan" userId="7af59622-c04f-4f5e-a532-d4d5d074cd13" providerId="ADAL" clId="{7FA8E8C3-2D13-4C45-B212-B71B3B19274C}" dt="2024-03-12T00:10:56.483" v="4" actId="478"/>
            <ac:picMkLst>
              <pc:docMk/>
              <pc:sldMasterMk cId="4203315454" sldId="2147483648"/>
              <pc:sldLayoutMk cId="2745009330" sldId="2147483655"/>
              <ac:picMk id="3" creationId="{7BA2521F-361E-2D2C-AD8D-DF2191D6A022}"/>
            </ac:picMkLst>
          </pc:picChg>
        </pc:sldLayoutChg>
        <pc:sldLayoutChg chg="addSp delSp modSp mod">
          <pc:chgData name="Omar Dalagan" userId="7af59622-c04f-4f5e-a532-d4d5d074cd13" providerId="ADAL" clId="{7FA8E8C3-2D13-4C45-B212-B71B3B19274C}" dt="2024-03-12T00:11:04.398" v="8" actId="167"/>
          <pc:sldLayoutMkLst>
            <pc:docMk/>
            <pc:sldMasterMk cId="4203315454" sldId="2147483648"/>
            <pc:sldLayoutMk cId="1620522220" sldId="2147483656"/>
          </pc:sldLayoutMkLst>
          <pc:picChg chg="del">
            <ac:chgData name="Omar Dalagan" userId="7af59622-c04f-4f5e-a532-d4d5d074cd13" providerId="ADAL" clId="{7FA8E8C3-2D13-4C45-B212-B71B3B19274C}" dt="2024-03-12T00:11:00.230" v="6" actId="478"/>
            <ac:picMkLst>
              <pc:docMk/>
              <pc:sldMasterMk cId="4203315454" sldId="2147483648"/>
              <pc:sldLayoutMk cId="1620522220" sldId="2147483656"/>
              <ac:picMk id="2" creationId="{A7F9AF0D-EA5E-8C23-387A-88049C644265}"/>
            </ac:picMkLst>
          </pc:picChg>
          <pc:picChg chg="add mod">
            <ac:chgData name="Omar Dalagan" userId="7af59622-c04f-4f5e-a532-d4d5d074cd13" providerId="ADAL" clId="{7FA8E8C3-2D13-4C45-B212-B71B3B19274C}" dt="2024-03-12T00:11:04.398" v="8" actId="167"/>
            <ac:picMkLst>
              <pc:docMk/>
              <pc:sldMasterMk cId="4203315454" sldId="2147483648"/>
              <pc:sldLayoutMk cId="1620522220" sldId="2147483656"/>
              <ac:picMk id="4" creationId="{35AEAC7D-52F1-0AA0-D18D-A89B25742486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518EB907-27A3-6AFC-14BC-4BC3787648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09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35AEAC7D-52F1-0AA0-D18D-A89B257424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2D428-3B9E-B1C8-A865-7C9396DDD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4560" y="447040"/>
            <a:ext cx="4470400" cy="60045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522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851D8D-5951-CB29-9F90-951339E62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5254E5-2D9C-375A-0CD7-3CB3ECB1D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1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rgbClr val="653966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i="0" kern="1200">
          <a:solidFill>
            <a:srgbClr val="653966"/>
          </a:solidFill>
          <a:latin typeface="Avenir Next LT Pro Demi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414042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414042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414042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414042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912F9-93EE-C9D4-45F0-6DD0E23CA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8989" y="967014"/>
            <a:ext cx="4362268" cy="4923971"/>
          </a:xfrm>
        </p:spPr>
        <p:txBody>
          <a:bodyPr>
            <a:normAutofit/>
          </a:bodyPr>
          <a:lstStyle/>
          <a:p>
            <a:pPr marL="0" indent="0" algn="l" rtl="0" fontAlgn="base">
              <a:lnSpc>
                <a:spcPct val="100000"/>
              </a:lnSpc>
              <a:buNone/>
            </a:pPr>
            <a:r>
              <a:rPr lang="en-US" dirty="0">
                <a:effectLst/>
              </a:rPr>
              <a:t>Invest in your personal growth — alongside others. </a:t>
            </a:r>
            <a:endParaRPr lang="en-US" dirty="0">
              <a:solidFill>
                <a:srgbClr val="000000"/>
              </a:solidFill>
              <a:effectLst/>
            </a:endParaRPr>
          </a:p>
          <a:p>
            <a:pPr marL="0" indent="0" algn="l" rtl="0" fontAlgn="base">
              <a:lnSpc>
                <a:spcPct val="150000"/>
              </a:lnSpc>
              <a:buNone/>
            </a:pPr>
            <a:r>
              <a:rPr lang="en-US" sz="1800" i="0" dirty="0">
                <a:effectLst/>
                <a:latin typeface="Avenir Next LT Pro" panose="020B0504020202020204" pitchFamily="34" charset="77"/>
              </a:rPr>
              <a:t>Introductory meal: </a:t>
            </a:r>
            <a:br>
              <a:rPr lang="en-US" sz="1600" b="0" i="0" dirty="0">
                <a:solidFill>
                  <a:srgbClr val="000000"/>
                </a:solidFill>
                <a:effectLst/>
                <a:latin typeface="Avenir Next LT Pro" panose="020B0504020202020204" pitchFamily="34" charset="77"/>
              </a:rPr>
            </a:br>
            <a:r>
              <a:rPr lang="en-US" sz="1600" b="0" i="0" dirty="0">
                <a:solidFill>
                  <a:srgbClr val="414042"/>
                </a:solidFill>
                <a:effectLst/>
                <a:latin typeface="Avenir Next LT Pro" panose="020B0504020202020204" pitchFamily="34" charset="77"/>
              </a:rPr>
              <a:t>Sunday 25 February, 5–7pm </a:t>
            </a:r>
            <a:endParaRPr lang="en-US" sz="1600" b="0" i="0" dirty="0">
              <a:solidFill>
                <a:srgbClr val="414042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ct val="150000"/>
              </a:lnSpc>
              <a:buNone/>
            </a:pPr>
            <a:r>
              <a:rPr lang="en-US" sz="1800" i="0" dirty="0">
                <a:effectLst/>
                <a:latin typeface="Avenir Next LT Pro" panose="020B0504020202020204" pitchFamily="34" charset="77"/>
              </a:rPr>
              <a:t>William’s house </a:t>
            </a:r>
            <a:endParaRPr lang="en-US" sz="1800" i="0" dirty="0"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ct val="150000"/>
              </a:lnSpc>
              <a:buNone/>
            </a:pPr>
            <a:r>
              <a:rPr lang="en-US" sz="1800" i="0" dirty="0">
                <a:effectLst/>
                <a:latin typeface="Avenir Next LT Pro" panose="020B0504020202020204" pitchFamily="34" charset="77"/>
              </a:rPr>
              <a:t>RSVP with any dietary requirements: </a:t>
            </a:r>
            <a:br>
              <a:rPr lang="en-US" sz="1800" i="0" dirty="0">
                <a:effectLst/>
                <a:latin typeface="Avenir Next LT Pro" panose="020B0504020202020204" pitchFamily="34" charset="77"/>
              </a:rPr>
            </a:br>
            <a:r>
              <a:rPr lang="en-US" sz="1600" b="0" i="0" dirty="0">
                <a:solidFill>
                  <a:srgbClr val="414042"/>
                </a:solidFill>
                <a:effectLst/>
                <a:latin typeface="Avenir Next LT Pro" panose="020B0504020202020204" pitchFamily="34" charset="77"/>
              </a:rPr>
              <a:t>Wednesday 21 February </a:t>
            </a:r>
            <a:endParaRPr lang="en-US" sz="1600" b="0" i="0" dirty="0">
              <a:solidFill>
                <a:srgbClr val="414042"/>
              </a:solidFill>
              <a:effectLst/>
              <a:latin typeface="Segoe UI" panose="020B0502040204020203" pitchFamily="34" charset="0"/>
            </a:endParaRPr>
          </a:p>
          <a:p>
            <a:pPr marL="0" indent="0" algn="l" rtl="0" fontAlgn="base">
              <a:lnSpc>
                <a:spcPct val="150000"/>
              </a:lnSpc>
              <a:buNone/>
            </a:pPr>
            <a:r>
              <a:rPr lang="en-US" sz="1800" i="0" dirty="0">
                <a:effectLst/>
                <a:latin typeface="Avenir Next LT Pro" panose="020B0504020202020204" pitchFamily="34" charset="77"/>
              </a:rPr>
              <a:t>More information: </a:t>
            </a:r>
            <a:br>
              <a:rPr lang="en-US" sz="1600" b="0" i="0" dirty="0">
                <a:solidFill>
                  <a:srgbClr val="000000"/>
                </a:solidFill>
                <a:effectLst/>
                <a:latin typeface="Avenir Next LT Pro" panose="020B0504020202020204" pitchFamily="34" charset="77"/>
              </a:rPr>
            </a:br>
            <a:r>
              <a:rPr lang="en-US" sz="1600" b="0" i="0" dirty="0">
                <a:solidFill>
                  <a:srgbClr val="414042"/>
                </a:solidFill>
                <a:effectLst/>
                <a:latin typeface="Avenir Next LT Pro" panose="020B0504020202020204" pitchFamily="34" charset="77"/>
              </a:rPr>
              <a:t>William, 04## ### </a:t>
            </a:r>
            <a:r>
              <a:rPr lang="en-US" sz="1800" b="0" i="0" dirty="0">
                <a:solidFill>
                  <a:srgbClr val="414042"/>
                </a:solidFill>
                <a:effectLst/>
                <a:latin typeface="Avenir Next LT Pro" panose="020B0504020202020204" pitchFamily="34" charset="77"/>
              </a:rPr>
              <a:t>### </a:t>
            </a:r>
            <a:endParaRPr lang="en-US" b="0" i="0" dirty="0">
              <a:solidFill>
                <a:srgbClr val="414042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  <p:pic>
        <p:nvPicPr>
          <p:cNvPr id="8" name="Picture 7" descr="A red shield with white text&#10;&#10;Description automatically generated">
            <a:extLst>
              <a:ext uri="{FF2B5EF4-FFF2-40B4-BE49-F238E27FC236}">
                <a16:creationId xmlns:a16="http://schemas.microsoft.com/office/drawing/2014/main" id="{8278C2F2-25F5-2848-5881-D2734E049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9314" y="5671457"/>
            <a:ext cx="621943" cy="742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643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FD1020C-8E96-44DB-B286-55238A56FE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9A6ED0-3F0D-4C0E-A25F-8C6F3A02F5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E2F660-D76F-4FA3-B818-7A2CADFB3421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http://purl.org/dc/terms/"/>
    <ds:schemaRef ds:uri="7357dd1f-699d-4d79-9a3b-b8d4e997a419"/>
    <ds:schemaRef ds:uri="b7e36264-b76b-4546-857f-03fce5c6ba07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1653</TotalTime>
  <Words>40</Words>
  <Application>Microsoft Macintosh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Avenir Next LT Pro</vt:lpstr>
      <vt:lpstr>Avenir Next LT Pro Demi</vt:lpstr>
      <vt:lpstr>Avenir Next LT Pro Light</vt:lpstr>
      <vt:lpstr>Segoe UI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Omar Dalagan</dc:creator>
  <cp:lastModifiedBy>Omar Dalagan</cp:lastModifiedBy>
  <cp:revision>1</cp:revision>
  <dcterms:created xsi:type="dcterms:W3CDTF">2024-02-27T22:50:10Z</dcterms:created>
  <dcterms:modified xsi:type="dcterms:W3CDTF">2024-03-12T00:11:08Z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</Properties>
</file>