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3"/>
  </p:sldMasterIdLst>
  <p:sldIdLst>
    <p:sldId id="259" r:id="rId4"/>
    <p:sldId id="261" r:id="rId5"/>
    <p:sldId id="260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3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73"/>
    <p:restoredTop sz="94694"/>
  </p:normalViewPr>
  <p:slideViewPr>
    <p:cSldViewPr snapToGrid="0">
      <p:cViewPr varScale="1">
        <p:scale>
          <a:sx n="108" d="100"/>
          <a:sy n="108" d="100"/>
        </p:scale>
        <p:origin x="9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Castley" userId="47d7beee-fbd2-4543-8884-bdba8535e0eb" providerId="ADAL" clId="{E374CE8C-2ACD-41D5-859B-ED8E6E351BA7}"/>
    <pc:docChg chg="custSel addSld delSld modSld sldOrd">
      <pc:chgData name="Claire Castley" userId="47d7beee-fbd2-4543-8884-bdba8535e0eb" providerId="ADAL" clId="{E374CE8C-2ACD-41D5-859B-ED8E6E351BA7}" dt="2024-04-04T00:38:28.937" v="74" actId="47"/>
      <pc:docMkLst>
        <pc:docMk/>
      </pc:docMkLst>
      <pc:sldChg chg="del">
        <pc:chgData name="Claire Castley" userId="47d7beee-fbd2-4543-8884-bdba8535e0eb" providerId="ADAL" clId="{E374CE8C-2ACD-41D5-859B-ED8E6E351BA7}" dt="2024-04-04T00:38:25.999" v="69" actId="47"/>
        <pc:sldMkLst>
          <pc:docMk/>
          <pc:sldMk cId="1348148706" sldId="257"/>
        </pc:sldMkLst>
      </pc:sldChg>
      <pc:sldChg chg="del">
        <pc:chgData name="Claire Castley" userId="47d7beee-fbd2-4543-8884-bdba8535e0eb" providerId="ADAL" clId="{E374CE8C-2ACD-41D5-859B-ED8E6E351BA7}" dt="2024-04-04T00:38:28.937" v="74" actId="47"/>
        <pc:sldMkLst>
          <pc:docMk/>
          <pc:sldMk cId="730683022" sldId="258"/>
        </pc:sldMkLst>
      </pc:sldChg>
      <pc:sldChg chg="addSp delSp modSp mod ord">
        <pc:chgData name="Claire Castley" userId="47d7beee-fbd2-4543-8884-bdba8535e0eb" providerId="ADAL" clId="{E374CE8C-2ACD-41D5-859B-ED8E6E351BA7}" dt="2024-04-04T00:37:14.745" v="55" actId="1076"/>
        <pc:sldMkLst>
          <pc:docMk/>
          <pc:sldMk cId="571227" sldId="260"/>
        </pc:sldMkLst>
        <pc:spChg chg="del mod">
          <ac:chgData name="Claire Castley" userId="47d7beee-fbd2-4543-8884-bdba8535e0eb" providerId="ADAL" clId="{E374CE8C-2ACD-41D5-859B-ED8E6E351BA7}" dt="2024-04-04T00:36:29.998" v="39" actId="478"/>
          <ac:spMkLst>
            <pc:docMk/>
            <pc:sldMk cId="571227" sldId="260"/>
            <ac:spMk id="2" creationId="{D88FDF94-BB24-0FD0-AC8C-CD688F23CEEA}"/>
          </ac:spMkLst>
        </pc:spChg>
        <pc:spChg chg="mod">
          <ac:chgData name="Claire Castley" userId="47d7beee-fbd2-4543-8884-bdba8535e0eb" providerId="ADAL" clId="{E374CE8C-2ACD-41D5-859B-ED8E6E351BA7}" dt="2024-04-04T00:37:14.745" v="55" actId="1076"/>
          <ac:spMkLst>
            <pc:docMk/>
            <pc:sldMk cId="571227" sldId="260"/>
            <ac:spMk id="3" creationId="{D13E7AAA-BAFD-405C-B649-73AAE30049C6}"/>
          </ac:spMkLst>
        </pc:spChg>
        <pc:spChg chg="add del mod">
          <ac:chgData name="Claire Castley" userId="47d7beee-fbd2-4543-8884-bdba8535e0eb" providerId="ADAL" clId="{E374CE8C-2ACD-41D5-859B-ED8E6E351BA7}" dt="2024-04-04T00:36:32.745" v="40" actId="478"/>
          <ac:spMkLst>
            <pc:docMk/>
            <pc:sldMk cId="571227" sldId="260"/>
            <ac:spMk id="5" creationId="{6AF3D381-9614-EB81-2B98-1E1C2FC621D3}"/>
          </ac:spMkLst>
        </pc:spChg>
      </pc:sldChg>
      <pc:sldChg chg="del">
        <pc:chgData name="Claire Castley" userId="47d7beee-fbd2-4543-8884-bdba8535e0eb" providerId="ADAL" clId="{E374CE8C-2ACD-41D5-859B-ED8E6E351BA7}" dt="2024-04-04T00:38:28.335" v="73" actId="47"/>
        <pc:sldMkLst>
          <pc:docMk/>
          <pc:sldMk cId="1095296389" sldId="262"/>
        </pc:sldMkLst>
      </pc:sldChg>
      <pc:sldChg chg="del">
        <pc:chgData name="Claire Castley" userId="47d7beee-fbd2-4543-8884-bdba8535e0eb" providerId="ADAL" clId="{E374CE8C-2ACD-41D5-859B-ED8E6E351BA7}" dt="2024-04-04T00:38:27.848" v="72" actId="47"/>
        <pc:sldMkLst>
          <pc:docMk/>
          <pc:sldMk cId="3913800973" sldId="263"/>
        </pc:sldMkLst>
      </pc:sldChg>
      <pc:sldChg chg="del">
        <pc:chgData name="Claire Castley" userId="47d7beee-fbd2-4543-8884-bdba8535e0eb" providerId="ADAL" clId="{E374CE8C-2ACD-41D5-859B-ED8E6E351BA7}" dt="2024-04-04T00:38:27.277" v="71" actId="47"/>
        <pc:sldMkLst>
          <pc:docMk/>
          <pc:sldMk cId="3429334538" sldId="264"/>
        </pc:sldMkLst>
      </pc:sldChg>
      <pc:sldChg chg="del">
        <pc:chgData name="Claire Castley" userId="47d7beee-fbd2-4543-8884-bdba8535e0eb" providerId="ADAL" clId="{E374CE8C-2ACD-41D5-859B-ED8E6E351BA7}" dt="2024-04-04T00:38:26.724" v="70" actId="47"/>
        <pc:sldMkLst>
          <pc:docMk/>
          <pc:sldMk cId="1487314161" sldId="265"/>
        </pc:sldMkLst>
      </pc:sldChg>
      <pc:sldChg chg="modSp add mod">
        <pc:chgData name="Claire Castley" userId="47d7beee-fbd2-4543-8884-bdba8535e0eb" providerId="ADAL" clId="{E374CE8C-2ACD-41D5-859B-ED8E6E351BA7}" dt="2024-04-04T00:38:11.050" v="68" actId="1076"/>
        <pc:sldMkLst>
          <pc:docMk/>
          <pc:sldMk cId="1386880451" sldId="266"/>
        </pc:sldMkLst>
        <pc:spChg chg="mod">
          <ac:chgData name="Claire Castley" userId="47d7beee-fbd2-4543-8884-bdba8535e0eb" providerId="ADAL" clId="{E374CE8C-2ACD-41D5-859B-ED8E6E351BA7}" dt="2024-04-04T00:38:11.050" v="68" actId="1076"/>
          <ac:spMkLst>
            <pc:docMk/>
            <pc:sldMk cId="1386880451" sldId="266"/>
            <ac:spMk id="3" creationId="{D13E7AAA-BAFD-405C-B649-73AAE30049C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orange background&#10;&#10;Description automatically generated">
            <a:extLst>
              <a:ext uri="{FF2B5EF4-FFF2-40B4-BE49-F238E27FC236}">
                <a16:creationId xmlns:a16="http://schemas.microsoft.com/office/drawing/2014/main" id="{7704A952-17F0-3AC3-F137-FF927432C9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810" y="0"/>
            <a:ext cx="12188190" cy="686014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3DF2A4-532B-C6DB-E10F-156311BBA6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C58933-619A-2B45-7B10-5423888756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6ACA8-42D8-6F23-8794-EFBFE29E8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CBE59D-490C-FCC6-0888-8D8367148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2FE74-476F-EE41-9A03-F0AA32DFD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533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704A952-17F0-3AC3-F137-FF927432C9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810" y="0"/>
            <a:ext cx="12188189" cy="686014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3DF2A4-532B-C6DB-E10F-156311BBA6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C58933-619A-2B45-7B10-5423888756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6ACA8-42D8-6F23-8794-EFBFE29E8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CBE59D-490C-FCC6-0888-8D8367148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2FE74-476F-EE41-9A03-F0AA32DFD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098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40523-E8B0-A516-1C26-2F45656A2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B81DE-8CD0-4C55-41D2-4F5D99395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BEE8C5-9339-06A4-4ABA-FCBE34F4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205BB3-DD36-BE12-4792-A457C76B2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269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orange background&#10;&#10;Description automatically generated">
            <a:extLst>
              <a:ext uri="{FF2B5EF4-FFF2-40B4-BE49-F238E27FC236}">
                <a16:creationId xmlns:a16="http://schemas.microsoft.com/office/drawing/2014/main" id="{71BDFC10-9CA6-4EEA-8501-00AA957440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809" y="0"/>
            <a:ext cx="1218438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BF40523-E8B0-A516-1C26-2F45656A2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B81DE-8CD0-4C55-41D2-4F5D99395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BEE8C5-9339-06A4-4ABA-FCBE34F4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205BB3-DD36-BE12-4792-A457C76B2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93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224" y="1709738"/>
            <a:ext cx="8851226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87AA0-2A2F-8639-9E39-6ADAB832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6224" y="4589463"/>
            <a:ext cx="8851226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91FBA9-E6EB-1605-6469-CBA3251C0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FFF226-6627-D598-E870-2BEE4C441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6EAEBC-4CF1-7591-2DE1-6ED28B700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668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urple and orange background&#10;&#10;Description automatically generated">
            <a:extLst>
              <a:ext uri="{FF2B5EF4-FFF2-40B4-BE49-F238E27FC236}">
                <a16:creationId xmlns:a16="http://schemas.microsoft.com/office/drawing/2014/main" id="{A14FC2D2-612F-5E8D-DEAA-0681FA8E6F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809" y="0"/>
            <a:ext cx="1218438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224" y="1709738"/>
            <a:ext cx="8851226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87AA0-2A2F-8639-9E39-6ADAB832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6224" y="4589463"/>
            <a:ext cx="8851226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91FBA9-E6EB-1605-6469-CBA3251C0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FFF226-6627-D598-E870-2BEE4C441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6EAEBC-4CF1-7591-2DE1-6ED28B700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619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63320-0DCC-768B-5E0D-D78D90F51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AE4F4-030B-A1ED-CF64-B5901AD295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94721" y="1825625"/>
            <a:ext cx="4303643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316141-59C9-0E3D-3BA2-DA0B138449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66113" y="1825625"/>
            <a:ext cx="4690923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834D2C-E85F-3FBE-8A10-3EE08A441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85E0EE-6435-A70B-ACCC-E1CD3D52F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0F2548-0FCA-1A3F-A1A5-68E58C4EC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025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C3D7E-A6AB-BBEA-0AF7-E5BC44E00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224" y="365125"/>
            <a:ext cx="8859163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BCB89C-7A55-7737-72C7-8B0F507D3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6224" y="1681163"/>
            <a:ext cx="41148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54D591-A5C3-61DD-BFA7-BDF0C1ABA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496224" y="2505075"/>
            <a:ext cx="411480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C37FDC-83CE-13F7-AA6A-625FAF391B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37513" y="1681163"/>
            <a:ext cx="441787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0F0267-008A-1C6D-45E4-F7AD45CC5B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37513" y="2505075"/>
            <a:ext cx="4417874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73E869-E7F7-504F-A2C8-91689872B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C093FA-1B3B-EC0B-ED0D-AB411643B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A7AD09-25B5-346E-E84A-831D7C910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726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4745C-FBDC-E3F7-4DBE-37244771B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414D18-827A-D7E6-39B9-638C85E9E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2D5E47-AF97-CA38-B52B-37EF89AF9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4CC772-924F-7CF3-2BC6-4385A6A1C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99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23225D-180A-D05A-C94A-FD24FAB1A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2A1AD1-B9C6-B6DC-E0EE-D77BD6BAB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E2E11E-7953-48CE-32BA-2C6915345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325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648DE-50CF-7FE7-CD45-CF4F3040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6C248-5938-68D1-68E5-FCAEAFD7B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39AF09-D533-E7A8-6A59-01534055D5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4A714-7317-032D-8A99-25EEC263B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667292-19FA-F59B-9D98-8673BFF5E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986425-0F3C-4CC6-5A23-6157BFC19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790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217B7-F9A8-1857-3B1D-A134DDDFC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C4C0F8-9CDA-1BE4-BC75-B05D7553BC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64E7D6-908F-CACB-895F-0D08F7A83E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F48A9-EF44-E58B-39C8-668DB20FE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AB7886-9573-1C85-7BE8-196D3DD73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E1EC05-FEC9-A30F-E353-ECE2628AD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245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BA69C-248E-7AFD-5206-7327943CD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FBDF5A-A896-8A90-74F9-EAFD60DB57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808EE4-7C20-E837-284A-C9C7E8CDF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C0C8C4-1A78-B083-F7CA-1DD9A344B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24224C-BF87-93B8-FC98-5DAF62A37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343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81710C-270E-5287-B2F4-90AF2D8A80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DA1D5F-1B58-2577-6759-CCEEA2AB42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524CE-BA2E-5282-9591-3639977D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37D9B-5873-A395-9F55-4982327DB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669C53-A567-25A0-194D-ED0067CE3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612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7DE4404-5E0E-D5B4-26BA-FBE70F2D8058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rcRect/>
          <a:stretch/>
        </p:blipFill>
        <p:spPr>
          <a:xfrm>
            <a:off x="3809" y="0"/>
            <a:ext cx="12188190" cy="6860145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E5D262-52C9-E481-B091-08D8EF875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4722" y="476249"/>
            <a:ext cx="9362316" cy="103253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Click to edit Master </a:t>
            </a:r>
            <a:br>
              <a:rPr lang="en-GB" dirty="0"/>
            </a:br>
            <a:r>
              <a:rPr lang="en-GB" dirty="0"/>
              <a:t>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CA3B1E-CD22-34CB-8F56-B0496E5E82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4722" y="1643724"/>
            <a:ext cx="9362316" cy="43776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593850-2A1E-748F-3248-9E6708F1A9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496224" y="641454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>
                    <a:lumMod val="65000"/>
                  </a:schemeClr>
                </a:solidFill>
                <a:latin typeface="TT Commons" panose="02000506040000020004" pitchFamily="2" charset="77"/>
              </a:defRPr>
            </a:lvl1pPr>
          </a:lstStyle>
          <a:p>
            <a:r>
              <a:rPr lang="en-US" dirty="0"/>
              <a:t>Document Name – Document Subtitle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7B498C2A-B3A9-FF4C-DCB0-296BC53EB5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80338" y="6472732"/>
            <a:ext cx="1780309" cy="365125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>
                    <a:lumMod val="65000"/>
                  </a:schemeClr>
                </a:solidFill>
                <a:latin typeface="TT Commons" panose="02000506040000020004" pitchFamily="2" charset="77"/>
              </a:defRPr>
            </a:lvl1pPr>
          </a:lstStyle>
          <a:p>
            <a:r>
              <a:rPr lang="en-US" dirty="0"/>
              <a:t>Section Name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B6907C20-2106-D8C3-81CF-2126CB177F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60647" y="6472732"/>
            <a:ext cx="896391" cy="365125"/>
          </a:xfrm>
          <a:prstGeom prst="rect">
            <a:avLst/>
          </a:prstGeom>
        </p:spPr>
        <p:txBody>
          <a:bodyPr/>
          <a:lstStyle>
            <a:lvl1pPr algn="r">
              <a:defRPr sz="1000">
                <a:solidFill>
                  <a:schemeClr val="bg1">
                    <a:lumMod val="65000"/>
                  </a:schemeClr>
                </a:solidFill>
                <a:latin typeface="TT Commons" panose="02000506040000020004" pitchFamily="2" charset="77"/>
              </a:defRPr>
            </a:lvl1pPr>
          </a:lstStyle>
          <a:p>
            <a:fld id="{C16A4B40-C8E0-B645-9E99-7C0F69D08E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033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50" r:id="rId3"/>
    <p:sldLayoutId id="2147483660" r:id="rId4"/>
    <p:sldLayoutId id="2147483651" r:id="rId5"/>
    <p:sldLayoutId id="214748366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accent5"/>
          </a:solidFill>
          <a:latin typeface="Avenir Black" panose="0200050302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211" userDrawn="1">
          <p15:clr>
            <a:srgbClr val="F26B43"/>
          </p15:clr>
        </p15:guide>
        <p15:guide id="4" pos="7469" userDrawn="1">
          <p15:clr>
            <a:srgbClr val="F26B43"/>
          </p15:clr>
        </p15:guide>
        <p15:guide id="5" orient="horz" pos="142" userDrawn="1">
          <p15:clr>
            <a:srgbClr val="F26B43"/>
          </p15:clr>
        </p15:guide>
        <p15:guide id="6" orient="horz" pos="4178" userDrawn="1">
          <p15:clr>
            <a:srgbClr val="F26B43"/>
          </p15:clr>
        </p15:guide>
        <p15:guide id="7" pos="2026" userDrawn="1">
          <p15:clr>
            <a:srgbClr val="F26B43"/>
          </p15:clr>
        </p15:guide>
        <p15:guide id="8" pos="5654" userDrawn="1">
          <p15:clr>
            <a:srgbClr val="F26B43"/>
          </p15:clr>
        </p15:guide>
        <p15:guide id="9" pos="1822" userDrawn="1">
          <p15:clr>
            <a:srgbClr val="F26B43"/>
          </p15:clr>
        </p15:guide>
        <p15:guide id="10" pos="3636" userDrawn="1">
          <p15:clr>
            <a:srgbClr val="F26B43"/>
          </p15:clr>
        </p15:guide>
        <p15:guide id="11" pos="5450" userDrawn="1">
          <p15:clr>
            <a:srgbClr val="F26B43"/>
          </p15:clr>
        </p15:guide>
        <p15:guide id="12" orient="horz" pos="3793" userDrawn="1">
          <p15:clr>
            <a:srgbClr val="F26B43"/>
          </p15:clr>
        </p15:guide>
        <p15:guide id="13" orient="horz" pos="30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7DB551C-7E5C-EEB9-5F26-B946590DD4B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810" y="0"/>
            <a:ext cx="12188189" cy="686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59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2F159-839F-5A47-2FEA-A1F359FE57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947964"/>
            <a:ext cx="9144000" cy="962072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Discussion Questions</a:t>
            </a:r>
          </a:p>
        </p:txBody>
      </p:sp>
    </p:spTree>
    <p:extLst>
      <p:ext uri="{BB962C8B-B14F-4D97-AF65-F5344CB8AC3E}">
        <p14:creationId xmlns:p14="http://schemas.microsoft.com/office/powerpoint/2010/main" val="4213534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E7AAA-BAFD-405C-B649-73AAE300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3801" y="906578"/>
            <a:ext cx="9362316" cy="5044843"/>
          </a:xfrm>
        </p:spPr>
        <p:txBody>
          <a:bodyPr>
            <a:noAutofit/>
          </a:bodyPr>
          <a:lstStyle/>
          <a:p>
            <a:r>
              <a:rPr lang="en-US" sz="3000" dirty="0"/>
              <a:t>Share what stood out to you from this Pentecost message.</a:t>
            </a:r>
          </a:p>
          <a:p>
            <a:pPr marL="0" indent="0">
              <a:buNone/>
            </a:pPr>
            <a:endParaRPr lang="en-US" sz="3000" dirty="0"/>
          </a:p>
          <a:p>
            <a:r>
              <a:rPr lang="en-US" sz="3000" dirty="0"/>
              <a:t>Adrian talked about how the disciples must have felt inadequate, full of fear, and lacking in power. </a:t>
            </a:r>
            <a:r>
              <a:rPr lang="en-US" sz="3000" i="1" dirty="0"/>
              <a:t>Think about a time when you’ve felt like this. Share if you feel comfortable. </a:t>
            </a:r>
          </a:p>
          <a:p>
            <a:endParaRPr lang="en-US" sz="3000" i="1" dirty="0"/>
          </a:p>
          <a:p>
            <a:r>
              <a:rPr lang="en-US" sz="3000" dirty="0"/>
              <a:t>The Good News is that the same Holy Spirit that the disciples experienced at Pentecost is available for us today. </a:t>
            </a:r>
            <a:r>
              <a:rPr lang="en-US" sz="3000" i="1" dirty="0"/>
              <a:t>Do you feel comfortable turning to the Holy Spirit? Why or why not?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571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E7AAA-BAFD-405C-B649-73AAE300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3801" y="1396541"/>
            <a:ext cx="9362316" cy="4064918"/>
          </a:xfrm>
        </p:spPr>
        <p:txBody>
          <a:bodyPr>
            <a:noAutofit/>
          </a:bodyPr>
          <a:lstStyle/>
          <a:p>
            <a:r>
              <a:rPr lang="en-US" sz="3000" dirty="0"/>
              <a:t>When the Holy Spirit fills us, there’s no more inadequacies preventing us from living out God’s purposes. </a:t>
            </a:r>
            <a:r>
              <a:rPr lang="en-US" sz="3000" i="1" dirty="0"/>
              <a:t>Think of someone who you believe is filled with the Holy Spirit and living out God’s purposes for their life. What can we learn from them?</a:t>
            </a:r>
          </a:p>
          <a:p>
            <a:endParaRPr lang="en-US" sz="3000" i="1" dirty="0"/>
          </a:p>
          <a:p>
            <a:r>
              <a:rPr lang="en-US" sz="3000" dirty="0"/>
              <a:t>What might it look like for you to step out in faith in your everyday living? Is there anything holding you back? If so, ask someone to pray with you. </a:t>
            </a:r>
          </a:p>
        </p:txBody>
      </p:sp>
    </p:spTree>
    <p:extLst>
      <p:ext uri="{BB962C8B-B14F-4D97-AF65-F5344CB8AC3E}">
        <p14:creationId xmlns:p14="http://schemas.microsoft.com/office/powerpoint/2010/main" val="13868804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SA">
      <a:dk1>
        <a:srgbClr val="000000"/>
      </a:dk1>
      <a:lt1>
        <a:srgbClr val="FFFFFF"/>
      </a:lt1>
      <a:dk2>
        <a:srgbClr val="003450"/>
      </a:dk2>
      <a:lt2>
        <a:srgbClr val="E6E7E8"/>
      </a:lt2>
      <a:accent1>
        <a:srgbClr val="EF373E"/>
      </a:accent1>
      <a:accent2>
        <a:srgbClr val="223279"/>
      </a:accent2>
      <a:accent3>
        <a:srgbClr val="1F59A9"/>
      </a:accent3>
      <a:accent4>
        <a:srgbClr val="007C88"/>
      </a:accent4>
      <a:accent5>
        <a:srgbClr val="653866"/>
      </a:accent5>
      <a:accent6>
        <a:srgbClr val="C35D3C"/>
      </a:accent6>
      <a:hlink>
        <a:srgbClr val="1F59A9"/>
      </a:hlink>
      <a:folHlink>
        <a:srgbClr val="1F59A9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1" ma:contentTypeDescription="Create a new document." ma:contentTypeScope="" ma:versionID="2ffaeb971d5199f7c86426e11ce7bb15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2eab2cdc995881cf1d732a646928acbf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A9158EB-5FEA-4B84-BA5C-0119A178CB0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D7BA0AA-A96E-46AC-AE09-B4B75538E8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166</Words>
  <Application>Microsoft Office PowerPoint</Application>
  <PresentationFormat>Widescreen</PresentationFormat>
  <Paragraphs>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Avenir Black</vt:lpstr>
      <vt:lpstr>Avenir Book</vt:lpstr>
      <vt:lpstr>TT Commons</vt:lpstr>
      <vt:lpstr>Office Theme</vt:lpstr>
      <vt:lpstr>PowerPoint Presentation</vt:lpstr>
      <vt:lpstr>Discussion Questions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 Bramble</dc:creator>
  <cp:lastModifiedBy>Claire Castley</cp:lastModifiedBy>
  <cp:revision>9</cp:revision>
  <dcterms:created xsi:type="dcterms:W3CDTF">2024-03-17T23:09:31Z</dcterms:created>
  <dcterms:modified xsi:type="dcterms:W3CDTF">2024-04-04T00:38:36Z</dcterms:modified>
</cp:coreProperties>
</file>