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3"/>
  </p:sldMasterIdLst>
  <p:sldIdLst>
    <p:sldId id="259" r:id="rId4"/>
    <p:sldId id="261" r:id="rId5"/>
    <p:sldId id="258" r:id="rId6"/>
    <p:sldId id="257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32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70BE00-C168-1640-93DC-549AB6BA3F29}" v="27" dt="2024-04-02T22:23:22.3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73"/>
    <p:restoredTop sz="94694"/>
  </p:normalViewPr>
  <p:slideViewPr>
    <p:cSldViewPr snapToGrid="0">
      <p:cViewPr varScale="1">
        <p:scale>
          <a:sx n="121" d="100"/>
          <a:sy n="121" d="100"/>
        </p:scale>
        <p:origin x="100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microsoft.com/office/2016/11/relationships/changesInfo" Target="changesInfos/changesInfo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a Bramble" userId="5cca5846-2981-4621-97aa-74b4ff740a9a" providerId="ADAL" clId="{2B70BE00-C168-1640-93DC-549AB6BA3F29}"/>
    <pc:docChg chg="custSel addSld delSld modSld sldOrd modMainMaster">
      <pc:chgData name="Anna Bramble" userId="5cca5846-2981-4621-97aa-74b4ff740a9a" providerId="ADAL" clId="{2B70BE00-C168-1640-93DC-549AB6BA3F29}" dt="2024-04-02T22:23:22.366" v="79" actId="14826"/>
      <pc:docMkLst>
        <pc:docMk/>
      </pc:docMkLst>
      <pc:sldChg chg="del">
        <pc:chgData name="Anna Bramble" userId="5cca5846-2981-4621-97aa-74b4ff740a9a" providerId="ADAL" clId="{2B70BE00-C168-1640-93DC-549AB6BA3F29}" dt="2024-04-02T04:26:44.272" v="46" actId="2696"/>
        <pc:sldMkLst>
          <pc:docMk/>
          <pc:sldMk cId="1782347660" sldId="256"/>
        </pc:sldMkLst>
      </pc:sldChg>
      <pc:sldChg chg="addSp delSp modSp mod modClrScheme chgLayout">
        <pc:chgData name="Anna Bramble" userId="5cca5846-2981-4621-97aa-74b4ff740a9a" providerId="ADAL" clId="{2B70BE00-C168-1640-93DC-549AB6BA3F29}" dt="2024-04-02T04:26:54.469" v="48" actId="700"/>
        <pc:sldMkLst>
          <pc:docMk/>
          <pc:sldMk cId="1348148706" sldId="257"/>
        </pc:sldMkLst>
        <pc:spChg chg="del">
          <ac:chgData name="Anna Bramble" userId="5cca5846-2981-4621-97aa-74b4ff740a9a" providerId="ADAL" clId="{2B70BE00-C168-1640-93DC-549AB6BA3F29}" dt="2024-04-02T04:26:50.464" v="47" actId="478"/>
          <ac:spMkLst>
            <pc:docMk/>
            <pc:sldMk cId="1348148706" sldId="257"/>
            <ac:spMk id="2" creationId="{191D866A-3DCA-6371-8A00-DF65E3A612BF}"/>
          </ac:spMkLst>
        </pc:spChg>
        <pc:spChg chg="del mod">
          <ac:chgData name="Anna Bramble" userId="5cca5846-2981-4621-97aa-74b4ff740a9a" providerId="ADAL" clId="{2B70BE00-C168-1640-93DC-549AB6BA3F29}" dt="2024-04-02T04:26:50.464" v="47" actId="478"/>
          <ac:spMkLst>
            <pc:docMk/>
            <pc:sldMk cId="1348148706" sldId="257"/>
            <ac:spMk id="3" creationId="{72F66B12-4992-6260-32B9-BDD54063ACB7}"/>
          </ac:spMkLst>
        </pc:spChg>
        <pc:spChg chg="del">
          <ac:chgData name="Anna Bramble" userId="5cca5846-2981-4621-97aa-74b4ff740a9a" providerId="ADAL" clId="{2B70BE00-C168-1640-93DC-549AB6BA3F29}" dt="2024-04-02T04:26:50.464" v="47" actId="478"/>
          <ac:spMkLst>
            <pc:docMk/>
            <pc:sldMk cId="1348148706" sldId="257"/>
            <ac:spMk id="5" creationId="{ABE9F11F-9E0B-4294-FA34-47FBA9A60A71}"/>
          </ac:spMkLst>
        </pc:spChg>
        <pc:spChg chg="del">
          <ac:chgData name="Anna Bramble" userId="5cca5846-2981-4621-97aa-74b4ff740a9a" providerId="ADAL" clId="{2B70BE00-C168-1640-93DC-549AB6BA3F29}" dt="2024-04-02T04:26:50.464" v="47" actId="478"/>
          <ac:spMkLst>
            <pc:docMk/>
            <pc:sldMk cId="1348148706" sldId="257"/>
            <ac:spMk id="6" creationId="{12B35FF8-219B-69EE-AEE4-A066AFD651B9}"/>
          </ac:spMkLst>
        </pc:spChg>
        <pc:spChg chg="add del mod ord">
          <ac:chgData name="Anna Bramble" userId="5cca5846-2981-4621-97aa-74b4ff740a9a" providerId="ADAL" clId="{2B70BE00-C168-1640-93DC-549AB6BA3F29}" dt="2024-04-02T04:26:54.469" v="48" actId="700"/>
          <ac:spMkLst>
            <pc:docMk/>
            <pc:sldMk cId="1348148706" sldId="257"/>
            <ac:spMk id="8" creationId="{BBA4A3B9-018A-4556-F8AE-8540C435748C}"/>
          </ac:spMkLst>
        </pc:spChg>
        <pc:spChg chg="del">
          <ac:chgData name="Anna Bramble" userId="5cca5846-2981-4621-97aa-74b4ff740a9a" providerId="ADAL" clId="{2B70BE00-C168-1640-93DC-549AB6BA3F29}" dt="2024-04-02T04:26:50.464" v="47" actId="478"/>
          <ac:spMkLst>
            <pc:docMk/>
            <pc:sldMk cId="1348148706" sldId="257"/>
            <ac:spMk id="11" creationId="{0A4770D2-EB1B-0D76-05D5-FF441E29A9B5}"/>
          </ac:spMkLst>
        </pc:spChg>
        <pc:spChg chg="add del mod ord">
          <ac:chgData name="Anna Bramble" userId="5cca5846-2981-4621-97aa-74b4ff740a9a" providerId="ADAL" clId="{2B70BE00-C168-1640-93DC-549AB6BA3F29}" dt="2024-04-02T04:26:54.469" v="48" actId="700"/>
          <ac:spMkLst>
            <pc:docMk/>
            <pc:sldMk cId="1348148706" sldId="257"/>
            <ac:spMk id="13" creationId="{9BE06FC8-24B4-0215-9A93-8BAACEA59E53}"/>
          </ac:spMkLst>
        </pc:spChg>
        <pc:spChg chg="add mod ord">
          <ac:chgData name="Anna Bramble" userId="5cca5846-2981-4621-97aa-74b4ff740a9a" providerId="ADAL" clId="{2B70BE00-C168-1640-93DC-549AB6BA3F29}" dt="2024-04-02T04:26:54.469" v="48" actId="700"/>
          <ac:spMkLst>
            <pc:docMk/>
            <pc:sldMk cId="1348148706" sldId="257"/>
            <ac:spMk id="14" creationId="{A99FA0A2-066E-9705-7DD7-DC26751530A8}"/>
          </ac:spMkLst>
        </pc:spChg>
        <pc:spChg chg="add mod ord">
          <ac:chgData name="Anna Bramble" userId="5cca5846-2981-4621-97aa-74b4ff740a9a" providerId="ADAL" clId="{2B70BE00-C168-1640-93DC-549AB6BA3F29}" dt="2024-04-02T04:26:54.469" v="48" actId="700"/>
          <ac:spMkLst>
            <pc:docMk/>
            <pc:sldMk cId="1348148706" sldId="257"/>
            <ac:spMk id="15" creationId="{E98614DB-0660-D0FD-CC0F-AB3F58F16E51}"/>
          </ac:spMkLst>
        </pc:spChg>
        <pc:grpChg chg="del">
          <ac:chgData name="Anna Bramble" userId="5cca5846-2981-4621-97aa-74b4ff740a9a" providerId="ADAL" clId="{2B70BE00-C168-1640-93DC-549AB6BA3F29}" dt="2024-04-02T04:26:50.464" v="47" actId="478"/>
          <ac:grpSpMkLst>
            <pc:docMk/>
            <pc:sldMk cId="1348148706" sldId="257"/>
            <ac:grpSpMk id="10" creationId="{155F69E9-606A-48F4-A1FD-1F10B55577A0}"/>
          </ac:grpSpMkLst>
        </pc:grpChg>
      </pc:sldChg>
      <pc:sldChg chg="delSp modSp add mod chgLayout">
        <pc:chgData name="Anna Bramble" userId="5cca5846-2981-4621-97aa-74b4ff740a9a" providerId="ADAL" clId="{2B70BE00-C168-1640-93DC-549AB6BA3F29}" dt="2024-04-02T05:04:02.761" v="72" actId="20577"/>
        <pc:sldMkLst>
          <pc:docMk/>
          <pc:sldMk cId="730683022" sldId="258"/>
        </pc:sldMkLst>
        <pc:spChg chg="mod ord">
          <ac:chgData name="Anna Bramble" userId="5cca5846-2981-4621-97aa-74b4ff740a9a" providerId="ADAL" clId="{2B70BE00-C168-1640-93DC-549AB6BA3F29}" dt="2024-04-02T05:03:53.547" v="70" actId="20577"/>
          <ac:spMkLst>
            <pc:docMk/>
            <pc:sldMk cId="730683022" sldId="258"/>
            <ac:spMk id="2" creationId="{D8E2F159-839F-5A47-2FEA-A1F359FE5759}"/>
          </ac:spMkLst>
        </pc:spChg>
        <pc:spChg chg="mod ord">
          <ac:chgData name="Anna Bramble" userId="5cca5846-2981-4621-97aa-74b4ff740a9a" providerId="ADAL" clId="{2B70BE00-C168-1640-93DC-549AB6BA3F29}" dt="2024-04-02T05:04:02.761" v="72" actId="20577"/>
          <ac:spMkLst>
            <pc:docMk/>
            <pc:sldMk cId="730683022" sldId="258"/>
            <ac:spMk id="3" creationId="{22AABD0D-A54B-5E3C-8ACD-941799252452}"/>
          </ac:spMkLst>
        </pc:spChg>
        <pc:spChg chg="del">
          <ac:chgData name="Anna Bramble" userId="5cca5846-2981-4621-97aa-74b4ff740a9a" providerId="ADAL" clId="{2B70BE00-C168-1640-93DC-549AB6BA3F29}" dt="2024-04-02T04:26:09.546" v="44" actId="478"/>
          <ac:spMkLst>
            <pc:docMk/>
            <pc:sldMk cId="730683022" sldId="258"/>
            <ac:spMk id="4" creationId="{C6304344-ABD2-80EA-D09D-E021CB86EDA0}"/>
          </ac:spMkLst>
        </pc:spChg>
      </pc:sldChg>
      <pc:sldChg chg="addSp delSp modSp add mod modClrScheme chgLayout">
        <pc:chgData name="Anna Bramble" userId="5cca5846-2981-4621-97aa-74b4ff740a9a" providerId="ADAL" clId="{2B70BE00-C168-1640-93DC-549AB6BA3F29}" dt="2024-04-02T22:23:22.366" v="79" actId="14826"/>
        <pc:sldMkLst>
          <pc:docMk/>
          <pc:sldMk cId="208459673" sldId="259"/>
        </pc:sldMkLst>
        <pc:spChg chg="del mod ord">
          <ac:chgData name="Anna Bramble" userId="5cca5846-2981-4621-97aa-74b4ff740a9a" providerId="ADAL" clId="{2B70BE00-C168-1640-93DC-549AB6BA3F29}" dt="2024-04-02T04:27:10.416" v="51" actId="478"/>
          <ac:spMkLst>
            <pc:docMk/>
            <pc:sldMk cId="208459673" sldId="259"/>
            <ac:spMk id="2" creationId="{D8E2F159-839F-5A47-2FEA-A1F359FE5759}"/>
          </ac:spMkLst>
        </pc:spChg>
        <pc:spChg chg="del mod ord">
          <ac:chgData name="Anna Bramble" userId="5cca5846-2981-4621-97aa-74b4ff740a9a" providerId="ADAL" clId="{2B70BE00-C168-1640-93DC-549AB6BA3F29}" dt="2024-04-02T04:27:10.416" v="51" actId="478"/>
          <ac:spMkLst>
            <pc:docMk/>
            <pc:sldMk cId="208459673" sldId="259"/>
            <ac:spMk id="3" creationId="{22AABD0D-A54B-5E3C-8ACD-941799252452}"/>
          </ac:spMkLst>
        </pc:spChg>
        <pc:picChg chg="add mod">
          <ac:chgData name="Anna Bramble" userId="5cca5846-2981-4621-97aa-74b4ff740a9a" providerId="ADAL" clId="{2B70BE00-C168-1640-93DC-549AB6BA3F29}" dt="2024-04-02T22:23:22.366" v="79" actId="14826"/>
          <ac:picMkLst>
            <pc:docMk/>
            <pc:sldMk cId="208459673" sldId="259"/>
            <ac:picMk id="5" creationId="{77DB551C-7E5C-EEB9-5F26-B946590DD4BC}"/>
          </ac:picMkLst>
        </pc:picChg>
      </pc:sldChg>
      <pc:sldChg chg="addSp delSp modSp add mod modClrScheme chgLayout">
        <pc:chgData name="Anna Bramble" userId="5cca5846-2981-4621-97aa-74b4ff740a9a" providerId="ADAL" clId="{2B70BE00-C168-1640-93DC-549AB6BA3F29}" dt="2024-04-02T04:27:38.587" v="57" actId="700"/>
        <pc:sldMkLst>
          <pc:docMk/>
          <pc:sldMk cId="571227" sldId="260"/>
        </pc:sldMkLst>
        <pc:spChg chg="add mod ord">
          <ac:chgData name="Anna Bramble" userId="5cca5846-2981-4621-97aa-74b4ff740a9a" providerId="ADAL" clId="{2B70BE00-C168-1640-93DC-549AB6BA3F29}" dt="2024-04-02T04:27:38.587" v="57" actId="700"/>
          <ac:spMkLst>
            <pc:docMk/>
            <pc:sldMk cId="571227" sldId="260"/>
            <ac:spMk id="2" creationId="{D88FDF94-BB24-0FD0-AC8C-CD688F23CEEA}"/>
          </ac:spMkLst>
        </pc:spChg>
        <pc:spChg chg="add mod ord">
          <ac:chgData name="Anna Bramble" userId="5cca5846-2981-4621-97aa-74b4ff740a9a" providerId="ADAL" clId="{2B70BE00-C168-1640-93DC-549AB6BA3F29}" dt="2024-04-02T04:27:38.587" v="57" actId="700"/>
          <ac:spMkLst>
            <pc:docMk/>
            <pc:sldMk cId="571227" sldId="260"/>
            <ac:spMk id="3" creationId="{D13E7AAA-BAFD-405C-B649-73AAE30049C6}"/>
          </ac:spMkLst>
        </pc:spChg>
        <pc:spChg chg="del mod ord">
          <ac:chgData name="Anna Bramble" userId="5cca5846-2981-4621-97aa-74b4ff740a9a" providerId="ADAL" clId="{2B70BE00-C168-1640-93DC-549AB6BA3F29}" dt="2024-04-02T04:27:38.587" v="57" actId="700"/>
          <ac:spMkLst>
            <pc:docMk/>
            <pc:sldMk cId="571227" sldId="260"/>
            <ac:spMk id="14" creationId="{A99FA0A2-066E-9705-7DD7-DC26751530A8}"/>
          </ac:spMkLst>
        </pc:spChg>
        <pc:spChg chg="del mod ord">
          <ac:chgData name="Anna Bramble" userId="5cca5846-2981-4621-97aa-74b4ff740a9a" providerId="ADAL" clId="{2B70BE00-C168-1640-93DC-549AB6BA3F29}" dt="2024-04-02T04:27:38.587" v="57" actId="700"/>
          <ac:spMkLst>
            <pc:docMk/>
            <pc:sldMk cId="571227" sldId="260"/>
            <ac:spMk id="15" creationId="{E98614DB-0660-D0FD-CC0F-AB3F58F16E51}"/>
          </ac:spMkLst>
        </pc:spChg>
      </pc:sldChg>
      <pc:sldChg chg="add del">
        <pc:chgData name="Anna Bramble" userId="5cca5846-2981-4621-97aa-74b4ff740a9a" providerId="ADAL" clId="{2B70BE00-C168-1640-93DC-549AB6BA3F29}" dt="2024-04-02T05:05:31.591" v="74" actId="2696"/>
        <pc:sldMkLst>
          <pc:docMk/>
          <pc:sldMk cId="517401803" sldId="261"/>
        </pc:sldMkLst>
      </pc:sldChg>
      <pc:sldChg chg="modSp add mod ord modClrScheme chgLayout">
        <pc:chgData name="Anna Bramble" userId="5cca5846-2981-4621-97aa-74b4ff740a9a" providerId="ADAL" clId="{2B70BE00-C168-1640-93DC-549AB6BA3F29}" dt="2024-04-02T05:06:54.515" v="78" actId="20578"/>
        <pc:sldMkLst>
          <pc:docMk/>
          <pc:sldMk cId="4213534087" sldId="261"/>
        </pc:sldMkLst>
        <pc:spChg chg="mod ord">
          <ac:chgData name="Anna Bramble" userId="5cca5846-2981-4621-97aa-74b4ff740a9a" providerId="ADAL" clId="{2B70BE00-C168-1640-93DC-549AB6BA3F29}" dt="2024-04-02T05:06:47.949" v="77" actId="700"/>
          <ac:spMkLst>
            <pc:docMk/>
            <pc:sldMk cId="4213534087" sldId="261"/>
            <ac:spMk id="2" creationId="{D8E2F159-839F-5A47-2FEA-A1F359FE5759}"/>
          </ac:spMkLst>
        </pc:spChg>
        <pc:spChg chg="mod ord">
          <ac:chgData name="Anna Bramble" userId="5cca5846-2981-4621-97aa-74b4ff740a9a" providerId="ADAL" clId="{2B70BE00-C168-1640-93DC-549AB6BA3F29}" dt="2024-04-02T05:06:47.949" v="77" actId="700"/>
          <ac:spMkLst>
            <pc:docMk/>
            <pc:sldMk cId="4213534087" sldId="261"/>
            <ac:spMk id="3" creationId="{22AABD0D-A54B-5E3C-8ACD-941799252452}"/>
          </ac:spMkLst>
        </pc:spChg>
      </pc:sldChg>
      <pc:sldMasterChg chg="addSp delSp modSp mod modSldLayout">
        <pc:chgData name="Anna Bramble" userId="5cca5846-2981-4621-97aa-74b4ff740a9a" providerId="ADAL" clId="{2B70BE00-C168-1640-93DC-549AB6BA3F29}" dt="2024-04-02T05:06:26.163" v="75" actId="14826"/>
        <pc:sldMasterMkLst>
          <pc:docMk/>
          <pc:sldMasterMk cId="1003033387" sldId="2147483648"/>
        </pc:sldMasterMkLst>
        <pc:spChg chg="mod">
          <ac:chgData name="Anna Bramble" userId="5cca5846-2981-4621-97aa-74b4ff740a9a" providerId="ADAL" clId="{2B70BE00-C168-1640-93DC-549AB6BA3F29}" dt="2024-04-02T04:20:56.428" v="22" actId="2711"/>
          <ac:spMkLst>
            <pc:docMk/>
            <pc:sldMasterMk cId="1003033387" sldId="2147483648"/>
            <ac:spMk id="2" creationId="{6BE5D262-52C9-E481-B091-08D8EF875555}"/>
          </ac:spMkLst>
        </pc:spChg>
        <pc:spChg chg="mod">
          <ac:chgData name="Anna Bramble" userId="5cca5846-2981-4621-97aa-74b4ff740a9a" providerId="ADAL" clId="{2B70BE00-C168-1640-93DC-549AB6BA3F29}" dt="2024-04-02T04:20:43.295" v="20" actId="2711"/>
          <ac:spMkLst>
            <pc:docMk/>
            <pc:sldMasterMk cId="1003033387" sldId="2147483648"/>
            <ac:spMk id="3" creationId="{CCCA3B1E-CD22-34CB-8F56-B0496E5E8225}"/>
          </ac:spMkLst>
        </pc:spChg>
        <pc:spChg chg="mod">
          <ac:chgData name="Anna Bramble" userId="5cca5846-2981-4621-97aa-74b4ff740a9a" providerId="ADAL" clId="{2B70BE00-C168-1640-93DC-549AB6BA3F29}" dt="2024-04-02T04:19:36.032" v="11" actId="1076"/>
          <ac:spMkLst>
            <pc:docMk/>
            <pc:sldMasterMk cId="1003033387" sldId="2147483648"/>
            <ac:spMk id="4" creationId="{2F593850-2A1E-748F-3248-9E6708F1A9A6}"/>
          </ac:spMkLst>
        </pc:spChg>
        <pc:spChg chg="mod">
          <ac:chgData name="Anna Bramble" userId="5cca5846-2981-4621-97aa-74b4ff740a9a" providerId="ADAL" clId="{2B70BE00-C168-1640-93DC-549AB6BA3F29}" dt="2024-04-02T04:19:40.073" v="12" actId="1076"/>
          <ac:spMkLst>
            <pc:docMk/>
            <pc:sldMasterMk cId="1003033387" sldId="2147483648"/>
            <ac:spMk id="13" creationId="{7B498C2A-B3A9-FF4C-DCB0-296BC53EB505}"/>
          </ac:spMkLst>
        </pc:spChg>
        <pc:spChg chg="mod">
          <ac:chgData name="Anna Bramble" userId="5cca5846-2981-4621-97aa-74b4ff740a9a" providerId="ADAL" clId="{2B70BE00-C168-1640-93DC-549AB6BA3F29}" dt="2024-04-02T04:19:40.073" v="12" actId="1076"/>
          <ac:spMkLst>
            <pc:docMk/>
            <pc:sldMasterMk cId="1003033387" sldId="2147483648"/>
            <ac:spMk id="14" creationId="{B6907C20-2106-D8C3-81CF-2126CB177FEF}"/>
          </ac:spMkLst>
        </pc:spChg>
        <pc:picChg chg="add del mod">
          <ac:chgData name="Anna Bramble" userId="5cca5846-2981-4621-97aa-74b4ff740a9a" providerId="ADAL" clId="{2B70BE00-C168-1640-93DC-549AB6BA3F29}" dt="2024-04-02T04:18:56.568" v="5" actId="21"/>
          <ac:picMkLst>
            <pc:docMk/>
            <pc:sldMasterMk cId="1003033387" sldId="2147483648"/>
            <ac:picMk id="6" creationId="{F5E81AA5-6DD7-9E0F-20F4-4EEC55F86453}"/>
          </ac:picMkLst>
        </pc:picChg>
        <pc:picChg chg="add mod">
          <ac:chgData name="Anna Bramble" userId="5cca5846-2981-4621-97aa-74b4ff740a9a" providerId="ADAL" clId="{2B70BE00-C168-1640-93DC-549AB6BA3F29}" dt="2024-04-02T04:25:27.576" v="43" actId="14826"/>
          <ac:picMkLst>
            <pc:docMk/>
            <pc:sldMasterMk cId="1003033387" sldId="2147483648"/>
            <ac:picMk id="7" creationId="{27DE4404-5E0E-D5B4-26BA-FBE70F2D8058}"/>
          </ac:picMkLst>
        </pc:picChg>
        <pc:picChg chg="del">
          <ac:chgData name="Anna Bramble" userId="5cca5846-2981-4621-97aa-74b4ff740a9a" providerId="ADAL" clId="{2B70BE00-C168-1640-93DC-549AB6BA3F29}" dt="2024-04-02T04:19:00.029" v="6" actId="478"/>
          <ac:picMkLst>
            <pc:docMk/>
            <pc:sldMasterMk cId="1003033387" sldId="2147483648"/>
            <ac:picMk id="11" creationId="{01A41D0E-C63D-0028-085E-B19CBE890DA5}"/>
          </ac:picMkLst>
        </pc:picChg>
        <pc:sldLayoutChg chg="addSp modSp mod">
          <pc:chgData name="Anna Bramble" userId="5cca5846-2981-4621-97aa-74b4ff740a9a" providerId="ADAL" clId="{2B70BE00-C168-1640-93DC-549AB6BA3F29}" dt="2024-04-02T04:20:17.272" v="18" actId="207"/>
          <pc:sldLayoutMkLst>
            <pc:docMk/>
            <pc:sldMasterMk cId="1003033387" sldId="2147483648"/>
            <pc:sldLayoutMk cId="648533537" sldId="2147483649"/>
          </pc:sldLayoutMkLst>
          <pc:spChg chg="mod">
            <ac:chgData name="Anna Bramble" userId="5cca5846-2981-4621-97aa-74b4ff740a9a" providerId="ADAL" clId="{2B70BE00-C168-1640-93DC-549AB6BA3F29}" dt="2024-04-02T04:20:17.272" v="18" actId="207"/>
            <ac:spMkLst>
              <pc:docMk/>
              <pc:sldMasterMk cId="1003033387" sldId="2147483648"/>
              <pc:sldLayoutMk cId="648533537" sldId="2147483649"/>
              <ac:spMk id="2" creationId="{A43DF2A4-532B-C6DB-E10F-156311BBA636}"/>
            </ac:spMkLst>
          </pc:spChg>
          <pc:spChg chg="mod">
            <ac:chgData name="Anna Bramble" userId="5cca5846-2981-4621-97aa-74b4ff740a9a" providerId="ADAL" clId="{2B70BE00-C168-1640-93DC-549AB6BA3F29}" dt="2024-04-02T04:20:17.272" v="18" actId="207"/>
            <ac:spMkLst>
              <pc:docMk/>
              <pc:sldMasterMk cId="1003033387" sldId="2147483648"/>
              <pc:sldLayoutMk cId="648533537" sldId="2147483649"/>
              <ac:spMk id="3" creationId="{AAC58933-619A-2B45-7B10-54238887562E}"/>
            </ac:spMkLst>
          </pc:spChg>
          <pc:picChg chg="add mod">
            <ac:chgData name="Anna Bramble" userId="5cca5846-2981-4621-97aa-74b4ff740a9a" providerId="ADAL" clId="{2B70BE00-C168-1640-93DC-549AB6BA3F29}" dt="2024-04-02T04:20:06.440" v="17" actId="167"/>
            <ac:picMkLst>
              <pc:docMk/>
              <pc:sldMasterMk cId="1003033387" sldId="2147483648"/>
              <pc:sldLayoutMk cId="648533537" sldId="2147483649"/>
              <ac:picMk id="8" creationId="{7704A952-17F0-3AC3-F137-FF927432C95A}"/>
            </ac:picMkLst>
          </pc:picChg>
        </pc:sldLayoutChg>
        <pc:sldLayoutChg chg="modSp mod">
          <pc:chgData name="Anna Bramble" userId="5cca5846-2981-4621-97aa-74b4ff740a9a" providerId="ADAL" clId="{2B70BE00-C168-1640-93DC-549AB6BA3F29}" dt="2024-04-02T04:21:20.544" v="23" actId="14100"/>
          <pc:sldLayoutMkLst>
            <pc:docMk/>
            <pc:sldMasterMk cId="1003033387" sldId="2147483648"/>
            <pc:sldLayoutMk cId="1080668547" sldId="2147483651"/>
          </pc:sldLayoutMkLst>
          <pc:spChg chg="mod">
            <ac:chgData name="Anna Bramble" userId="5cca5846-2981-4621-97aa-74b4ff740a9a" providerId="ADAL" clId="{2B70BE00-C168-1640-93DC-549AB6BA3F29}" dt="2024-04-02T04:21:20.544" v="23" actId="14100"/>
            <ac:spMkLst>
              <pc:docMk/>
              <pc:sldMasterMk cId="1003033387" sldId="2147483648"/>
              <pc:sldLayoutMk cId="1080668547" sldId="2147483651"/>
              <ac:spMk id="2" creationId="{26DAD1C5-B709-F2E3-3C6E-E3421A710571}"/>
            </ac:spMkLst>
          </pc:spChg>
          <pc:spChg chg="mod">
            <ac:chgData name="Anna Bramble" userId="5cca5846-2981-4621-97aa-74b4ff740a9a" providerId="ADAL" clId="{2B70BE00-C168-1640-93DC-549AB6BA3F29}" dt="2024-04-02T04:21:20.544" v="23" actId="14100"/>
            <ac:spMkLst>
              <pc:docMk/>
              <pc:sldMasterMk cId="1003033387" sldId="2147483648"/>
              <pc:sldLayoutMk cId="1080668547" sldId="2147483651"/>
              <ac:spMk id="3" creationId="{B4F87AA0-2A2F-8639-9E39-6ADAB8328869}"/>
            </ac:spMkLst>
          </pc:spChg>
        </pc:sldLayoutChg>
        <pc:sldLayoutChg chg="modSp mod">
          <pc:chgData name="Anna Bramble" userId="5cca5846-2981-4621-97aa-74b4ff740a9a" providerId="ADAL" clId="{2B70BE00-C168-1640-93DC-549AB6BA3F29}" dt="2024-04-02T04:21:37.488" v="27" actId="14100"/>
          <pc:sldLayoutMkLst>
            <pc:docMk/>
            <pc:sldMasterMk cId="1003033387" sldId="2147483648"/>
            <pc:sldLayoutMk cId="607025743" sldId="2147483652"/>
          </pc:sldLayoutMkLst>
          <pc:spChg chg="mod">
            <ac:chgData name="Anna Bramble" userId="5cca5846-2981-4621-97aa-74b4ff740a9a" providerId="ADAL" clId="{2B70BE00-C168-1640-93DC-549AB6BA3F29}" dt="2024-04-02T04:21:31.916" v="25" actId="14100"/>
            <ac:spMkLst>
              <pc:docMk/>
              <pc:sldMasterMk cId="1003033387" sldId="2147483648"/>
              <pc:sldLayoutMk cId="607025743" sldId="2147483652"/>
              <ac:spMk id="3" creationId="{1ECAE4F4-030B-A1ED-CF64-B5901AD295E5}"/>
            </ac:spMkLst>
          </pc:spChg>
          <pc:spChg chg="mod">
            <ac:chgData name="Anna Bramble" userId="5cca5846-2981-4621-97aa-74b4ff740a9a" providerId="ADAL" clId="{2B70BE00-C168-1640-93DC-549AB6BA3F29}" dt="2024-04-02T04:21:37.488" v="27" actId="14100"/>
            <ac:spMkLst>
              <pc:docMk/>
              <pc:sldMasterMk cId="1003033387" sldId="2147483648"/>
              <pc:sldLayoutMk cId="607025743" sldId="2147483652"/>
              <ac:spMk id="4" creationId="{34316141-59C9-0E3D-3BA2-DA0B138449BA}"/>
            </ac:spMkLst>
          </pc:spChg>
        </pc:sldLayoutChg>
        <pc:sldLayoutChg chg="modSp mod">
          <pc:chgData name="Anna Bramble" userId="5cca5846-2981-4621-97aa-74b4ff740a9a" providerId="ADAL" clId="{2B70BE00-C168-1640-93DC-549AB6BA3F29}" dt="2024-04-02T04:22:11.836" v="33" actId="14100"/>
          <pc:sldLayoutMkLst>
            <pc:docMk/>
            <pc:sldMasterMk cId="1003033387" sldId="2147483648"/>
            <pc:sldLayoutMk cId="1612726034" sldId="2147483653"/>
          </pc:sldLayoutMkLst>
          <pc:spChg chg="mod">
            <ac:chgData name="Anna Bramble" userId="5cca5846-2981-4621-97aa-74b4ff740a9a" providerId="ADAL" clId="{2B70BE00-C168-1640-93DC-549AB6BA3F29}" dt="2024-04-02T04:21:51.197" v="29" actId="14100"/>
            <ac:spMkLst>
              <pc:docMk/>
              <pc:sldMasterMk cId="1003033387" sldId="2147483648"/>
              <pc:sldLayoutMk cId="1612726034" sldId="2147483653"/>
              <ac:spMk id="2" creationId="{80FC3D7E-A6AB-BBEA-0AF7-E5BC44E00350}"/>
            </ac:spMkLst>
          </pc:spChg>
          <pc:spChg chg="mod">
            <ac:chgData name="Anna Bramble" userId="5cca5846-2981-4621-97aa-74b4ff740a9a" providerId="ADAL" clId="{2B70BE00-C168-1640-93DC-549AB6BA3F29}" dt="2024-04-02T04:22:07.983" v="32" actId="14100"/>
            <ac:spMkLst>
              <pc:docMk/>
              <pc:sldMasterMk cId="1003033387" sldId="2147483648"/>
              <pc:sldLayoutMk cId="1612726034" sldId="2147483653"/>
              <ac:spMk id="3" creationId="{CCBCB89C-7A55-7737-72C7-8B0F507D395F}"/>
            </ac:spMkLst>
          </pc:spChg>
          <pc:spChg chg="mod">
            <ac:chgData name="Anna Bramble" userId="5cca5846-2981-4621-97aa-74b4ff740a9a" providerId="ADAL" clId="{2B70BE00-C168-1640-93DC-549AB6BA3F29}" dt="2024-04-02T04:22:07.983" v="32" actId="14100"/>
            <ac:spMkLst>
              <pc:docMk/>
              <pc:sldMasterMk cId="1003033387" sldId="2147483648"/>
              <pc:sldLayoutMk cId="1612726034" sldId="2147483653"/>
              <ac:spMk id="4" creationId="{0954D591-A5C3-61DD-BFA7-BDF0C1ABA035}"/>
            </ac:spMkLst>
          </pc:spChg>
          <pc:spChg chg="mod">
            <ac:chgData name="Anna Bramble" userId="5cca5846-2981-4621-97aa-74b4ff740a9a" providerId="ADAL" clId="{2B70BE00-C168-1640-93DC-549AB6BA3F29}" dt="2024-04-02T04:22:11.836" v="33" actId="14100"/>
            <ac:spMkLst>
              <pc:docMk/>
              <pc:sldMasterMk cId="1003033387" sldId="2147483648"/>
              <pc:sldLayoutMk cId="1612726034" sldId="2147483653"/>
              <ac:spMk id="5" creationId="{BEC37FDC-83CE-13F7-AA6A-625FAF391B46}"/>
            </ac:spMkLst>
          </pc:spChg>
          <pc:spChg chg="mod">
            <ac:chgData name="Anna Bramble" userId="5cca5846-2981-4621-97aa-74b4ff740a9a" providerId="ADAL" clId="{2B70BE00-C168-1640-93DC-549AB6BA3F29}" dt="2024-04-02T04:22:11.836" v="33" actId="14100"/>
            <ac:spMkLst>
              <pc:docMk/>
              <pc:sldMasterMk cId="1003033387" sldId="2147483648"/>
              <pc:sldLayoutMk cId="1612726034" sldId="2147483653"/>
              <ac:spMk id="6" creationId="{B90F0267-008A-1C6D-45E4-F7AD45CC5BBE}"/>
            </ac:spMkLst>
          </pc:spChg>
        </pc:sldLayoutChg>
        <pc:sldLayoutChg chg="addSp modSp mod">
          <pc:chgData name="Anna Bramble" userId="5cca5846-2981-4621-97aa-74b4ff740a9a" providerId="ADAL" clId="{2B70BE00-C168-1640-93DC-549AB6BA3F29}" dt="2024-04-02T04:23:10.024" v="39" actId="207"/>
          <pc:sldLayoutMkLst>
            <pc:docMk/>
            <pc:sldMasterMk cId="1003033387" sldId="2147483648"/>
            <pc:sldLayoutMk cId="4036093360" sldId="2147483660"/>
          </pc:sldLayoutMkLst>
          <pc:spChg chg="mod">
            <ac:chgData name="Anna Bramble" userId="5cca5846-2981-4621-97aa-74b4ff740a9a" providerId="ADAL" clId="{2B70BE00-C168-1640-93DC-549AB6BA3F29}" dt="2024-04-02T04:23:10.024" v="39" actId="207"/>
            <ac:spMkLst>
              <pc:docMk/>
              <pc:sldMasterMk cId="1003033387" sldId="2147483648"/>
              <pc:sldLayoutMk cId="4036093360" sldId="2147483660"/>
              <ac:spMk id="2" creationId="{2BF40523-E8B0-A516-1C26-2F45656A2BDA}"/>
            </ac:spMkLst>
          </pc:spChg>
          <pc:spChg chg="mod">
            <ac:chgData name="Anna Bramble" userId="5cca5846-2981-4621-97aa-74b4ff740a9a" providerId="ADAL" clId="{2B70BE00-C168-1640-93DC-549AB6BA3F29}" dt="2024-04-02T04:23:10.024" v="39" actId="207"/>
            <ac:spMkLst>
              <pc:docMk/>
              <pc:sldMasterMk cId="1003033387" sldId="2147483648"/>
              <pc:sldLayoutMk cId="4036093360" sldId="2147483660"/>
              <ac:spMk id="3" creationId="{05F92047-CEC0-0EA1-67DF-1DA37F5BD0CB}"/>
            </ac:spMkLst>
          </pc:spChg>
          <pc:picChg chg="add mod">
            <ac:chgData name="Anna Bramble" userId="5cca5846-2981-4621-97aa-74b4ff740a9a" providerId="ADAL" clId="{2B70BE00-C168-1640-93DC-549AB6BA3F29}" dt="2024-04-02T04:23:04.340" v="38" actId="167"/>
            <ac:picMkLst>
              <pc:docMk/>
              <pc:sldMasterMk cId="1003033387" sldId="2147483648"/>
              <pc:sldLayoutMk cId="4036093360" sldId="2147483660"/>
              <ac:picMk id="8" creationId="{71BDFC10-9CA6-4EEA-8501-00AA9574409F}"/>
            </ac:picMkLst>
          </pc:picChg>
        </pc:sldLayoutChg>
        <pc:sldLayoutChg chg="addSp modSp">
          <pc:chgData name="Anna Bramble" userId="5cca5846-2981-4621-97aa-74b4ff740a9a" providerId="ADAL" clId="{2B70BE00-C168-1640-93DC-549AB6BA3F29}" dt="2024-04-02T04:23:33.741" v="42" actId="207"/>
          <pc:sldLayoutMkLst>
            <pc:docMk/>
            <pc:sldMasterMk cId="1003033387" sldId="2147483648"/>
            <pc:sldLayoutMk cId="1790619542" sldId="2147483661"/>
          </pc:sldLayoutMkLst>
          <pc:spChg chg="mod">
            <ac:chgData name="Anna Bramble" userId="5cca5846-2981-4621-97aa-74b4ff740a9a" providerId="ADAL" clId="{2B70BE00-C168-1640-93DC-549AB6BA3F29}" dt="2024-04-02T04:23:33.741" v="42" actId="207"/>
            <ac:spMkLst>
              <pc:docMk/>
              <pc:sldMasterMk cId="1003033387" sldId="2147483648"/>
              <pc:sldLayoutMk cId="1790619542" sldId="2147483661"/>
              <ac:spMk id="2" creationId="{26DAD1C5-B709-F2E3-3C6E-E3421A710571}"/>
            </ac:spMkLst>
          </pc:spChg>
          <pc:spChg chg="mod">
            <ac:chgData name="Anna Bramble" userId="5cca5846-2981-4621-97aa-74b4ff740a9a" providerId="ADAL" clId="{2B70BE00-C168-1640-93DC-549AB6BA3F29}" dt="2024-04-02T04:23:33.741" v="42" actId="207"/>
            <ac:spMkLst>
              <pc:docMk/>
              <pc:sldMasterMk cId="1003033387" sldId="2147483648"/>
              <pc:sldLayoutMk cId="1790619542" sldId="2147483661"/>
              <ac:spMk id="3" creationId="{B4F87AA0-2A2F-8639-9E39-6ADAB8328869}"/>
            </ac:spMkLst>
          </pc:spChg>
          <pc:picChg chg="add mod">
            <ac:chgData name="Anna Bramble" userId="5cca5846-2981-4621-97aa-74b4ff740a9a" providerId="ADAL" clId="{2B70BE00-C168-1640-93DC-549AB6BA3F29}" dt="2024-04-02T04:23:27.062" v="41" actId="167"/>
            <ac:picMkLst>
              <pc:docMk/>
              <pc:sldMasterMk cId="1003033387" sldId="2147483648"/>
              <pc:sldLayoutMk cId="1790619542" sldId="2147483661"/>
              <ac:picMk id="7" creationId="{A14FC2D2-612F-5E8D-DEAA-0681FA8E6F67}"/>
            </ac:picMkLst>
          </pc:picChg>
        </pc:sldLayoutChg>
        <pc:sldLayoutChg chg="modSp">
          <pc:chgData name="Anna Bramble" userId="5cca5846-2981-4621-97aa-74b4ff740a9a" providerId="ADAL" clId="{2B70BE00-C168-1640-93DC-549AB6BA3F29}" dt="2024-04-02T05:06:26.163" v="75" actId="14826"/>
          <pc:sldLayoutMkLst>
            <pc:docMk/>
            <pc:sldMasterMk cId="1003033387" sldId="2147483648"/>
            <pc:sldLayoutMk cId="1824098912" sldId="2147483662"/>
          </pc:sldLayoutMkLst>
          <pc:picChg chg="mod">
            <ac:chgData name="Anna Bramble" userId="5cca5846-2981-4621-97aa-74b4ff740a9a" providerId="ADAL" clId="{2B70BE00-C168-1640-93DC-549AB6BA3F29}" dt="2024-04-02T05:06:26.163" v="75" actId="14826"/>
            <ac:picMkLst>
              <pc:docMk/>
              <pc:sldMasterMk cId="1003033387" sldId="2147483648"/>
              <pc:sldLayoutMk cId="1824098912" sldId="2147483662"/>
              <ac:picMk id="8" creationId="{7704A952-17F0-3AC3-F137-FF927432C95A}"/>
            </ac:picMkLst>
          </pc:pic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orange background&#10;&#10;Description automatically generated">
            <a:extLst>
              <a:ext uri="{FF2B5EF4-FFF2-40B4-BE49-F238E27FC236}">
                <a16:creationId xmlns:a16="http://schemas.microsoft.com/office/drawing/2014/main" id="{7704A952-17F0-3AC3-F137-FF927432C9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810" y="0"/>
            <a:ext cx="12188190" cy="686014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3DF2A4-532B-C6DB-E10F-156311BBA6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C58933-619A-2B45-7B10-5423888756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A6ACA8-42D8-6F23-8794-EFBFE29E8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CBE59D-490C-FCC6-0888-8D8367148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2FE74-476F-EE41-9A03-F0AA32DFD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533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704A952-17F0-3AC3-F137-FF927432C9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810" y="0"/>
            <a:ext cx="12188189" cy="686014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3DF2A4-532B-C6DB-E10F-156311BBA6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C58933-619A-2B45-7B10-5423888756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A6ACA8-42D8-6F23-8794-EFBFE29E8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CBE59D-490C-FCC6-0888-8D8367148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2FE74-476F-EE41-9A03-F0AA32DFD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098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40523-E8B0-A516-1C26-2F45656A2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B81DE-8CD0-4C55-41D2-4F5D99395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BEE8C5-9339-06A4-4ABA-FCBE34F47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205BB3-DD36-BE12-4792-A457C76B2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269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orange background&#10;&#10;Description automatically generated">
            <a:extLst>
              <a:ext uri="{FF2B5EF4-FFF2-40B4-BE49-F238E27FC236}">
                <a16:creationId xmlns:a16="http://schemas.microsoft.com/office/drawing/2014/main" id="{71BDFC10-9CA6-4EEA-8501-00AA957440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809" y="0"/>
            <a:ext cx="1218438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BF40523-E8B0-A516-1C26-2F45656A2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B81DE-8CD0-4C55-41D2-4F5D99395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BEE8C5-9339-06A4-4ABA-FCBE34F47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205BB3-DD36-BE12-4792-A457C76B2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093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224" y="1709738"/>
            <a:ext cx="8851226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87AA0-2A2F-8639-9E39-6ADAB832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6224" y="4589463"/>
            <a:ext cx="8851226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91FBA9-E6EB-1605-6469-CBA3251C0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FFF226-6627-D598-E870-2BEE4C441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6EAEBC-4CF1-7591-2DE1-6ED28B700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668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urple and orange background&#10;&#10;Description automatically generated">
            <a:extLst>
              <a:ext uri="{FF2B5EF4-FFF2-40B4-BE49-F238E27FC236}">
                <a16:creationId xmlns:a16="http://schemas.microsoft.com/office/drawing/2014/main" id="{A14FC2D2-612F-5E8D-DEAA-0681FA8E6F6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809" y="0"/>
            <a:ext cx="1218438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224" y="1709738"/>
            <a:ext cx="8851226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87AA0-2A2F-8639-9E39-6ADAB832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6224" y="4589463"/>
            <a:ext cx="8851226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91FBA9-E6EB-1605-6469-CBA3251C0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FFF226-6627-D598-E870-2BEE4C441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6EAEBC-4CF1-7591-2DE1-6ED28B700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619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63320-0DCC-768B-5E0D-D78D90F51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AE4F4-030B-A1ED-CF64-B5901AD295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94721" y="1825625"/>
            <a:ext cx="4303643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316141-59C9-0E3D-3BA2-DA0B138449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66113" y="1825625"/>
            <a:ext cx="4690923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834D2C-E85F-3FBE-8A10-3EE08A441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85E0EE-6435-A70B-ACCC-E1CD3D52F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0F2548-0FCA-1A3F-A1A5-68E58C4EC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025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C3D7E-A6AB-BBEA-0AF7-E5BC44E00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224" y="365125"/>
            <a:ext cx="8859163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BCB89C-7A55-7737-72C7-8B0F507D3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6224" y="1681163"/>
            <a:ext cx="41148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54D591-A5C3-61DD-BFA7-BDF0C1ABA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496224" y="2505075"/>
            <a:ext cx="411480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C37FDC-83CE-13F7-AA6A-625FAF391B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37513" y="1681163"/>
            <a:ext cx="441787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0F0267-008A-1C6D-45E4-F7AD45CC5B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37513" y="2505075"/>
            <a:ext cx="4417874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73E869-E7F7-504F-A2C8-91689872B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4/3/24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C093FA-1B3B-EC0B-ED0D-AB411643B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A7AD09-25B5-346E-E84A-831D7C910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726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4745C-FBDC-E3F7-4DBE-37244771B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414D18-827A-D7E6-39B9-638C85E9E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4/3/24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2D5E47-AF97-CA38-B52B-37EF89AF9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4CC772-924F-7CF3-2BC6-4385A6A1C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99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23225D-180A-D05A-C94A-FD24FAB1A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4/3/24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2A1AD1-B9C6-B6DC-E0EE-D77BD6BAB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E2E11E-7953-48CE-32BA-2C6915345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325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648DE-50CF-7FE7-CD45-CF4F3040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6C248-5938-68D1-68E5-FCAEAFD7B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39AF09-D533-E7A8-6A59-01534055D5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4A714-7317-032D-8A99-25EEC263B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667292-19FA-F59B-9D98-8673BFF5E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986425-0F3C-4CC6-5A23-6157BFC19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790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217B7-F9A8-1857-3B1D-A134DDDFC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C4C0F8-9CDA-1BE4-BC75-B05D7553BC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64E7D6-908F-CACB-895F-0D08F7A83E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F48A9-EF44-E58B-39C8-668DB20FE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AB7886-9573-1C85-7BE8-196D3DD73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E1EC05-FEC9-A30F-E353-ECE2628AD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245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BA69C-248E-7AFD-5206-7327943CD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FBDF5A-A896-8A90-74F9-EAFD60DB57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808EE4-7C20-E837-284A-C9C7E8CDF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C0C8C4-1A78-B083-F7CA-1DD9A344B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24224C-BF87-93B8-FC98-5DAF62A37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343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81710C-270E-5287-B2F4-90AF2D8A80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DA1D5F-1B58-2577-6759-CCEEA2AB42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524CE-BA2E-5282-9591-3639977D5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4806-A2DC-6348-BD5A-321521333493}" type="datetimeFigureOut">
              <a:rPr lang="en-US" smtClean="0"/>
              <a:t>4/3/24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37D9B-5873-A395-9F55-4982327DB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5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669C53-A567-25A0-194D-ED0067CE3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211" y="6414541"/>
            <a:ext cx="2743200" cy="365125"/>
          </a:xfrm>
          <a:prstGeom prst="rect">
            <a:avLst/>
          </a:prstGeom>
        </p:spPr>
        <p:txBody>
          <a:bodyPr/>
          <a:lstStyle/>
          <a:p>
            <a:fld id="{C16A4B40-C8E0-B645-9E99-7C0F69D08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612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7DE4404-5E0E-D5B4-26BA-FBE70F2D8058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rcRect/>
          <a:stretch/>
        </p:blipFill>
        <p:spPr>
          <a:xfrm>
            <a:off x="3809" y="0"/>
            <a:ext cx="12188190" cy="6860145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E5D262-52C9-E481-B091-08D8EF875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4722" y="476249"/>
            <a:ext cx="9362316" cy="103253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Click to edit Master </a:t>
            </a:r>
            <a:br>
              <a:rPr lang="en-GB" dirty="0"/>
            </a:br>
            <a:r>
              <a:rPr lang="en-GB" dirty="0"/>
              <a:t>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CA3B1E-CD22-34CB-8F56-B0496E5E82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4722" y="1643724"/>
            <a:ext cx="9362316" cy="43776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593850-2A1E-748F-3248-9E6708F1A9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496224" y="641454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>
                    <a:lumMod val="65000"/>
                  </a:schemeClr>
                </a:solidFill>
                <a:latin typeface="TT Commons" panose="02000506040000020004" pitchFamily="2" charset="77"/>
              </a:defRPr>
            </a:lvl1pPr>
          </a:lstStyle>
          <a:p>
            <a:r>
              <a:rPr lang="en-US" dirty="0"/>
              <a:t>Document Name – Document Subtitle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7B498C2A-B3A9-FF4C-DCB0-296BC53EB5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80338" y="6472732"/>
            <a:ext cx="1780309" cy="365125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>
                    <a:lumMod val="65000"/>
                  </a:schemeClr>
                </a:solidFill>
                <a:latin typeface="TT Commons" panose="02000506040000020004" pitchFamily="2" charset="77"/>
              </a:defRPr>
            </a:lvl1pPr>
          </a:lstStyle>
          <a:p>
            <a:r>
              <a:rPr lang="en-US" dirty="0"/>
              <a:t>Section Name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B6907C20-2106-D8C3-81CF-2126CB177F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60647" y="6472732"/>
            <a:ext cx="896391" cy="365125"/>
          </a:xfrm>
          <a:prstGeom prst="rect">
            <a:avLst/>
          </a:prstGeom>
        </p:spPr>
        <p:txBody>
          <a:bodyPr/>
          <a:lstStyle>
            <a:lvl1pPr algn="r">
              <a:defRPr sz="1000">
                <a:solidFill>
                  <a:schemeClr val="bg1">
                    <a:lumMod val="65000"/>
                  </a:schemeClr>
                </a:solidFill>
                <a:latin typeface="TT Commons" panose="02000506040000020004" pitchFamily="2" charset="77"/>
              </a:defRPr>
            </a:lvl1pPr>
          </a:lstStyle>
          <a:p>
            <a:fld id="{C16A4B40-C8E0-B645-9E99-7C0F69D08E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033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50" r:id="rId3"/>
    <p:sldLayoutId id="2147483660" r:id="rId4"/>
    <p:sldLayoutId id="2147483651" r:id="rId5"/>
    <p:sldLayoutId id="214748366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accent5"/>
          </a:solidFill>
          <a:latin typeface="Avenir Black" panose="0200050302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211" userDrawn="1">
          <p15:clr>
            <a:srgbClr val="F26B43"/>
          </p15:clr>
        </p15:guide>
        <p15:guide id="4" pos="7469" userDrawn="1">
          <p15:clr>
            <a:srgbClr val="F26B43"/>
          </p15:clr>
        </p15:guide>
        <p15:guide id="5" orient="horz" pos="142" userDrawn="1">
          <p15:clr>
            <a:srgbClr val="F26B43"/>
          </p15:clr>
        </p15:guide>
        <p15:guide id="6" orient="horz" pos="4178" userDrawn="1">
          <p15:clr>
            <a:srgbClr val="F26B43"/>
          </p15:clr>
        </p15:guide>
        <p15:guide id="7" pos="2026" userDrawn="1">
          <p15:clr>
            <a:srgbClr val="F26B43"/>
          </p15:clr>
        </p15:guide>
        <p15:guide id="8" pos="5654" userDrawn="1">
          <p15:clr>
            <a:srgbClr val="F26B43"/>
          </p15:clr>
        </p15:guide>
        <p15:guide id="9" pos="1822" userDrawn="1">
          <p15:clr>
            <a:srgbClr val="F26B43"/>
          </p15:clr>
        </p15:guide>
        <p15:guide id="10" pos="3636" userDrawn="1">
          <p15:clr>
            <a:srgbClr val="F26B43"/>
          </p15:clr>
        </p15:guide>
        <p15:guide id="11" pos="5450" userDrawn="1">
          <p15:clr>
            <a:srgbClr val="F26B43"/>
          </p15:clr>
        </p15:guide>
        <p15:guide id="12" orient="horz" pos="3793" userDrawn="1">
          <p15:clr>
            <a:srgbClr val="F26B43"/>
          </p15:clr>
        </p15:guide>
        <p15:guide id="13" orient="horz" pos="30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7DB551C-7E5C-EEB9-5F26-B946590DD4B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810" y="0"/>
            <a:ext cx="12188189" cy="686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59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2F159-839F-5A47-2FEA-A1F359FE57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AABD0D-A54B-5E3C-8ACD-94179925245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213534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2F159-839F-5A47-2FEA-A1F359FE57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AABD0D-A54B-5E3C-8ACD-94179925245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730683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A99FA0A2-066E-9705-7DD7-DC2675153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E98614DB-0660-D0FD-CC0F-AB3F58F16E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1487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FDF94-BB24-0FD0-AC8C-CD688F23C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3E7AAA-BAFD-405C-B649-73AAE30049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2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SA">
      <a:dk1>
        <a:srgbClr val="000000"/>
      </a:dk1>
      <a:lt1>
        <a:srgbClr val="FFFFFF"/>
      </a:lt1>
      <a:dk2>
        <a:srgbClr val="003450"/>
      </a:dk2>
      <a:lt2>
        <a:srgbClr val="E6E7E8"/>
      </a:lt2>
      <a:accent1>
        <a:srgbClr val="EF373E"/>
      </a:accent1>
      <a:accent2>
        <a:srgbClr val="223279"/>
      </a:accent2>
      <a:accent3>
        <a:srgbClr val="1F59A9"/>
      </a:accent3>
      <a:accent4>
        <a:srgbClr val="007C88"/>
      </a:accent4>
      <a:accent5>
        <a:srgbClr val="653866"/>
      </a:accent5>
      <a:accent6>
        <a:srgbClr val="C35D3C"/>
      </a:accent6>
      <a:hlink>
        <a:srgbClr val="1F59A9"/>
      </a:hlink>
      <a:folHlink>
        <a:srgbClr val="1F59A9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1" ma:contentTypeDescription="Create a new document." ma:contentTypeScope="" ma:versionID="2ffaeb971d5199f7c86426e11ce7bb15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2eab2cdc995881cf1d732a646928acbf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D7BA0AA-A96E-46AC-AE09-B4B75538E8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A9158EB-5FEA-4B84-BA5C-0119A178CB0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4</Words>
  <Application>Microsoft Macintosh PowerPoint</Application>
  <PresentationFormat>Widescreen</PresentationFormat>
  <Paragraphs>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Avenir Black</vt:lpstr>
      <vt:lpstr>Avenir Book</vt:lpstr>
      <vt:lpstr>TT Commons</vt:lpstr>
      <vt:lpstr>Office Theme</vt:lpstr>
      <vt:lpstr>PowerPoint Presentation</vt:lpstr>
      <vt:lpstr>Title</vt:lpstr>
      <vt:lpstr>Title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 Bramble</dc:creator>
  <cp:lastModifiedBy>Anna Bramble</cp:lastModifiedBy>
  <cp:revision>8</cp:revision>
  <dcterms:created xsi:type="dcterms:W3CDTF">2024-03-17T23:09:31Z</dcterms:created>
  <dcterms:modified xsi:type="dcterms:W3CDTF">2024-04-02T22:23:24Z</dcterms:modified>
</cp:coreProperties>
</file>