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sldIdLst>
    <p:sldId id="256" r:id="rId5"/>
    <p:sldId id="320" r:id="rId6"/>
    <p:sldId id="299" r:id="rId7"/>
    <p:sldId id="321" r:id="rId8"/>
    <p:sldId id="300" r:id="rId9"/>
    <p:sldId id="318" r:id="rId10"/>
    <p:sldId id="279" r:id="rId11"/>
    <p:sldId id="286" r:id="rId12"/>
    <p:sldId id="308" r:id="rId13"/>
    <p:sldId id="309" r:id="rId14"/>
    <p:sldId id="310" r:id="rId15"/>
    <p:sldId id="311" r:id="rId16"/>
    <p:sldId id="326" r:id="rId17"/>
    <p:sldId id="327" r:id="rId18"/>
    <p:sldId id="322" r:id="rId19"/>
    <p:sldId id="280" r:id="rId20"/>
    <p:sldId id="312" r:id="rId21"/>
    <p:sldId id="323" r:id="rId22"/>
    <p:sldId id="324" r:id="rId23"/>
    <p:sldId id="32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s" id="{1D3EBA90-9943-6A4B-A6A1-E28DB24C9741}">
          <p14:sldIdLst>
            <p14:sldId id="256"/>
            <p14:sldId id="320"/>
            <p14:sldId id="299"/>
            <p14:sldId id="321"/>
            <p14:sldId id="300"/>
            <p14:sldId id="318"/>
            <p14:sldId id="279"/>
            <p14:sldId id="286"/>
            <p14:sldId id="308"/>
            <p14:sldId id="309"/>
            <p14:sldId id="310"/>
            <p14:sldId id="311"/>
            <p14:sldId id="326"/>
            <p14:sldId id="327"/>
          </p14:sldIdLst>
        </p14:section>
        <p14:section name="Main Content" id="{DE5FDBA0-6F3D-4541-9132-F48E296B1DAA}">
          <p14:sldIdLst>
            <p14:sldId id="322"/>
            <p14:sldId id="280"/>
            <p14:sldId id="312"/>
            <p14:sldId id="323"/>
            <p14:sldId id="324"/>
            <p14:sldId id="32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7EC07B-94C4-CB47-9062-5DDF9D4B122C}" v="4" dt="2024-05-28T05:31:12.1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29"/>
    <p:restoredTop sz="94775"/>
  </p:normalViewPr>
  <p:slideViewPr>
    <p:cSldViewPr snapToGrid="0">
      <p:cViewPr varScale="1">
        <p:scale>
          <a:sx n="138" d="100"/>
          <a:sy n="138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1" d="100"/>
          <a:sy n="111" d="100"/>
        </p:scale>
        <p:origin x="308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Bramble" userId="5cca5846-2981-4621-97aa-74b4ff740a9a" providerId="ADAL" clId="{237EC07B-94C4-CB47-9062-5DDF9D4B122C}"/>
    <pc:docChg chg="undo custSel addSld delSld modSld sldOrd delSection modSection">
      <pc:chgData name="Anna Bramble" userId="5cca5846-2981-4621-97aa-74b4ff740a9a" providerId="ADAL" clId="{237EC07B-94C4-CB47-9062-5DDF9D4B122C}" dt="2024-05-28T05:37:10.269" v="406" actId="20577"/>
      <pc:docMkLst>
        <pc:docMk/>
      </pc:docMkLst>
      <pc:sldChg chg="modSp del mod">
        <pc:chgData name="Anna Bramble" userId="5cca5846-2981-4621-97aa-74b4ff740a9a" providerId="ADAL" clId="{237EC07B-94C4-CB47-9062-5DDF9D4B122C}" dt="2024-05-28T05:24:30.229" v="128" actId="2696"/>
        <pc:sldMkLst>
          <pc:docMk/>
          <pc:sldMk cId="1756291545" sldId="258"/>
        </pc:sldMkLst>
        <pc:spChg chg="mod">
          <ac:chgData name="Anna Bramble" userId="5cca5846-2981-4621-97aa-74b4ff740a9a" providerId="ADAL" clId="{237EC07B-94C4-CB47-9062-5DDF9D4B122C}" dt="2024-05-28T05:19:43.463" v="3" actId="27636"/>
          <ac:spMkLst>
            <pc:docMk/>
            <pc:sldMk cId="1756291545" sldId="258"/>
            <ac:spMk id="3" creationId="{A5240887-A110-FE40-3A79-A4ED3DC85C5F}"/>
          </ac:spMkLst>
        </pc:spChg>
      </pc:sldChg>
      <pc:sldChg chg="del">
        <pc:chgData name="Anna Bramble" userId="5cca5846-2981-4621-97aa-74b4ff740a9a" providerId="ADAL" clId="{237EC07B-94C4-CB47-9062-5DDF9D4B122C}" dt="2024-05-28T05:32:45.969" v="333" actId="2696"/>
        <pc:sldMkLst>
          <pc:docMk/>
          <pc:sldMk cId="861846051" sldId="260"/>
        </pc:sldMkLst>
      </pc:sldChg>
      <pc:sldChg chg="del">
        <pc:chgData name="Anna Bramble" userId="5cca5846-2981-4621-97aa-74b4ff740a9a" providerId="ADAL" clId="{237EC07B-94C4-CB47-9062-5DDF9D4B122C}" dt="2024-05-28T05:33:07.651" v="338" actId="2696"/>
        <pc:sldMkLst>
          <pc:docMk/>
          <pc:sldMk cId="980692359" sldId="261"/>
        </pc:sldMkLst>
      </pc:sldChg>
      <pc:sldChg chg="del">
        <pc:chgData name="Anna Bramble" userId="5cca5846-2981-4621-97aa-74b4ff740a9a" providerId="ADAL" clId="{237EC07B-94C4-CB47-9062-5DDF9D4B122C}" dt="2024-05-28T05:33:07.658" v="340" actId="2696"/>
        <pc:sldMkLst>
          <pc:docMk/>
          <pc:sldMk cId="2501255087" sldId="262"/>
        </pc:sldMkLst>
      </pc:sldChg>
      <pc:sldChg chg="del">
        <pc:chgData name="Anna Bramble" userId="5cca5846-2981-4621-97aa-74b4ff740a9a" providerId="ADAL" clId="{237EC07B-94C4-CB47-9062-5DDF9D4B122C}" dt="2024-05-28T05:33:07.667" v="341" actId="2696"/>
        <pc:sldMkLst>
          <pc:docMk/>
          <pc:sldMk cId="3460671664" sldId="263"/>
        </pc:sldMkLst>
      </pc:sldChg>
      <pc:sldChg chg="del">
        <pc:chgData name="Anna Bramble" userId="5cca5846-2981-4621-97aa-74b4ff740a9a" providerId="ADAL" clId="{237EC07B-94C4-CB47-9062-5DDF9D4B122C}" dt="2024-05-28T05:33:07.652" v="339" actId="2696"/>
        <pc:sldMkLst>
          <pc:docMk/>
          <pc:sldMk cId="3352150545" sldId="264"/>
        </pc:sldMkLst>
      </pc:sldChg>
      <pc:sldChg chg="del">
        <pc:chgData name="Anna Bramble" userId="5cca5846-2981-4621-97aa-74b4ff740a9a" providerId="ADAL" clId="{237EC07B-94C4-CB47-9062-5DDF9D4B122C}" dt="2024-05-28T05:32:45.982" v="336" actId="2696"/>
        <pc:sldMkLst>
          <pc:docMk/>
          <pc:sldMk cId="2011022475" sldId="265"/>
        </pc:sldMkLst>
      </pc:sldChg>
      <pc:sldChg chg="del">
        <pc:chgData name="Anna Bramble" userId="5cca5846-2981-4621-97aa-74b4ff740a9a" providerId="ADAL" clId="{237EC07B-94C4-CB47-9062-5DDF9D4B122C}" dt="2024-05-28T05:32:45.955" v="324" actId="2696"/>
        <pc:sldMkLst>
          <pc:docMk/>
          <pc:sldMk cId="3172912336" sldId="266"/>
        </pc:sldMkLst>
      </pc:sldChg>
      <pc:sldChg chg="del">
        <pc:chgData name="Anna Bramble" userId="5cca5846-2981-4621-97aa-74b4ff740a9a" providerId="ADAL" clId="{237EC07B-94C4-CB47-9062-5DDF9D4B122C}" dt="2024-05-28T05:32:45.963" v="328" actId="2696"/>
        <pc:sldMkLst>
          <pc:docMk/>
          <pc:sldMk cId="1827609087" sldId="267"/>
        </pc:sldMkLst>
      </pc:sldChg>
      <pc:sldChg chg="del">
        <pc:chgData name="Anna Bramble" userId="5cca5846-2981-4621-97aa-74b4ff740a9a" providerId="ADAL" clId="{237EC07B-94C4-CB47-9062-5DDF9D4B122C}" dt="2024-05-28T05:32:45.988" v="337" actId="2696"/>
        <pc:sldMkLst>
          <pc:docMk/>
          <pc:sldMk cId="3121960071" sldId="268"/>
        </pc:sldMkLst>
      </pc:sldChg>
      <pc:sldChg chg="del">
        <pc:chgData name="Anna Bramble" userId="5cca5846-2981-4621-97aa-74b4ff740a9a" providerId="ADAL" clId="{237EC07B-94C4-CB47-9062-5DDF9D4B122C}" dt="2024-05-28T05:32:45.956" v="325" actId="2696"/>
        <pc:sldMkLst>
          <pc:docMk/>
          <pc:sldMk cId="751155987" sldId="269"/>
        </pc:sldMkLst>
      </pc:sldChg>
      <pc:sldChg chg="del">
        <pc:chgData name="Anna Bramble" userId="5cca5846-2981-4621-97aa-74b4ff740a9a" providerId="ADAL" clId="{237EC07B-94C4-CB47-9062-5DDF9D4B122C}" dt="2024-05-28T05:32:45.968" v="332" actId="2696"/>
        <pc:sldMkLst>
          <pc:docMk/>
          <pc:sldMk cId="1244055811" sldId="270"/>
        </pc:sldMkLst>
      </pc:sldChg>
      <pc:sldChg chg="del">
        <pc:chgData name="Anna Bramble" userId="5cca5846-2981-4621-97aa-74b4ff740a9a" providerId="ADAL" clId="{237EC07B-94C4-CB47-9062-5DDF9D4B122C}" dt="2024-05-28T05:32:45.979" v="335" actId="2696"/>
        <pc:sldMkLst>
          <pc:docMk/>
          <pc:sldMk cId="2806553694" sldId="271"/>
        </pc:sldMkLst>
      </pc:sldChg>
      <pc:sldChg chg="del">
        <pc:chgData name="Anna Bramble" userId="5cca5846-2981-4621-97aa-74b4ff740a9a" providerId="ADAL" clId="{237EC07B-94C4-CB47-9062-5DDF9D4B122C}" dt="2024-05-28T05:32:45.975" v="334" actId="2696"/>
        <pc:sldMkLst>
          <pc:docMk/>
          <pc:sldMk cId="975543236" sldId="272"/>
        </pc:sldMkLst>
      </pc:sldChg>
      <pc:sldChg chg="del">
        <pc:chgData name="Anna Bramble" userId="5cca5846-2981-4621-97aa-74b4ff740a9a" providerId="ADAL" clId="{237EC07B-94C4-CB47-9062-5DDF9D4B122C}" dt="2024-05-28T05:19:17.121" v="0" actId="2696"/>
        <pc:sldMkLst>
          <pc:docMk/>
          <pc:sldMk cId="1903785861" sldId="278"/>
        </pc:sldMkLst>
      </pc:sldChg>
      <pc:sldChg chg="modSp mod ord">
        <pc:chgData name="Anna Bramble" userId="5cca5846-2981-4621-97aa-74b4ff740a9a" providerId="ADAL" clId="{237EC07B-94C4-CB47-9062-5DDF9D4B122C}" dt="2024-05-28T05:23:55.152" v="113" actId="20577"/>
        <pc:sldMkLst>
          <pc:docMk/>
          <pc:sldMk cId="1328486593" sldId="279"/>
        </pc:sldMkLst>
        <pc:spChg chg="mod">
          <ac:chgData name="Anna Bramble" userId="5cca5846-2981-4621-97aa-74b4ff740a9a" providerId="ADAL" clId="{237EC07B-94C4-CB47-9062-5DDF9D4B122C}" dt="2024-05-28T05:23:55.152" v="113" actId="20577"/>
          <ac:spMkLst>
            <pc:docMk/>
            <pc:sldMk cId="1328486593" sldId="279"/>
            <ac:spMk id="2" creationId="{B0D83064-B2C5-70B1-998F-EEF722A4A86B}"/>
          </ac:spMkLst>
        </pc:spChg>
      </pc:sldChg>
      <pc:sldChg chg="ord">
        <pc:chgData name="Anna Bramble" userId="5cca5846-2981-4621-97aa-74b4ff740a9a" providerId="ADAL" clId="{237EC07B-94C4-CB47-9062-5DDF9D4B122C}" dt="2024-05-28T05:29:58.135" v="286" actId="20578"/>
        <pc:sldMkLst>
          <pc:docMk/>
          <pc:sldMk cId="646045113" sldId="280"/>
        </pc:sldMkLst>
      </pc:sldChg>
      <pc:sldChg chg="del">
        <pc:chgData name="Anna Bramble" userId="5cca5846-2981-4621-97aa-74b4ff740a9a" providerId="ADAL" clId="{237EC07B-94C4-CB47-9062-5DDF9D4B122C}" dt="2024-05-28T05:20:13.830" v="7" actId="2696"/>
        <pc:sldMkLst>
          <pc:docMk/>
          <pc:sldMk cId="3630064202" sldId="284"/>
        </pc:sldMkLst>
      </pc:sldChg>
      <pc:sldChg chg="del">
        <pc:chgData name="Anna Bramble" userId="5cca5846-2981-4621-97aa-74b4ff740a9a" providerId="ADAL" clId="{237EC07B-94C4-CB47-9062-5DDF9D4B122C}" dt="2024-05-28T05:20:09.226" v="4" actId="2696"/>
        <pc:sldMkLst>
          <pc:docMk/>
          <pc:sldMk cId="667167489" sldId="285"/>
        </pc:sldMkLst>
      </pc:sldChg>
      <pc:sldChg chg="modSp mod">
        <pc:chgData name="Anna Bramble" userId="5cca5846-2981-4621-97aa-74b4ff740a9a" providerId="ADAL" clId="{237EC07B-94C4-CB47-9062-5DDF9D4B122C}" dt="2024-05-28T05:24:09.885" v="126" actId="20577"/>
        <pc:sldMkLst>
          <pc:docMk/>
          <pc:sldMk cId="170936155" sldId="286"/>
        </pc:sldMkLst>
        <pc:spChg chg="mod">
          <ac:chgData name="Anna Bramble" userId="5cca5846-2981-4621-97aa-74b4ff740a9a" providerId="ADAL" clId="{237EC07B-94C4-CB47-9062-5DDF9D4B122C}" dt="2024-05-28T05:24:09.885" v="126" actId="20577"/>
          <ac:spMkLst>
            <pc:docMk/>
            <pc:sldMk cId="170936155" sldId="286"/>
            <ac:spMk id="2" creationId="{B0D83064-B2C5-70B1-998F-EEF722A4A86B}"/>
          </ac:spMkLst>
        </pc:spChg>
      </pc:sldChg>
      <pc:sldChg chg="del">
        <pc:chgData name="Anna Bramble" userId="5cca5846-2981-4621-97aa-74b4ff740a9a" providerId="ADAL" clId="{237EC07B-94C4-CB47-9062-5DDF9D4B122C}" dt="2024-05-28T05:20:13.840" v="9" actId="2696"/>
        <pc:sldMkLst>
          <pc:docMk/>
          <pc:sldMk cId="1775092289" sldId="287"/>
        </pc:sldMkLst>
      </pc:sldChg>
      <pc:sldChg chg="del">
        <pc:chgData name="Anna Bramble" userId="5cca5846-2981-4621-97aa-74b4ff740a9a" providerId="ADAL" clId="{237EC07B-94C4-CB47-9062-5DDF9D4B122C}" dt="2024-05-28T05:20:13.832" v="8" actId="2696"/>
        <pc:sldMkLst>
          <pc:docMk/>
          <pc:sldMk cId="1519444807" sldId="288"/>
        </pc:sldMkLst>
      </pc:sldChg>
      <pc:sldChg chg="del">
        <pc:chgData name="Anna Bramble" userId="5cca5846-2981-4621-97aa-74b4ff740a9a" providerId="ADAL" clId="{237EC07B-94C4-CB47-9062-5DDF9D4B122C}" dt="2024-05-28T05:32:08.947" v="322" actId="2696"/>
        <pc:sldMkLst>
          <pc:docMk/>
          <pc:sldMk cId="424269343" sldId="289"/>
        </pc:sldMkLst>
      </pc:sldChg>
      <pc:sldChg chg="del">
        <pc:chgData name="Anna Bramble" userId="5cca5846-2981-4621-97aa-74b4ff740a9a" providerId="ADAL" clId="{237EC07B-94C4-CB47-9062-5DDF9D4B122C}" dt="2024-05-28T05:20:09.239" v="6" actId="2696"/>
        <pc:sldMkLst>
          <pc:docMk/>
          <pc:sldMk cId="1539988294" sldId="290"/>
        </pc:sldMkLst>
      </pc:sldChg>
      <pc:sldChg chg="del">
        <pc:chgData name="Anna Bramble" userId="5cca5846-2981-4621-97aa-74b4ff740a9a" providerId="ADAL" clId="{237EC07B-94C4-CB47-9062-5DDF9D4B122C}" dt="2024-05-28T05:32:08.937" v="320" actId="2696"/>
        <pc:sldMkLst>
          <pc:docMk/>
          <pc:sldMk cId="1423508966" sldId="291"/>
        </pc:sldMkLst>
      </pc:sldChg>
      <pc:sldChg chg="del">
        <pc:chgData name="Anna Bramble" userId="5cca5846-2981-4621-97aa-74b4ff740a9a" providerId="ADAL" clId="{237EC07B-94C4-CB47-9062-5DDF9D4B122C}" dt="2024-05-28T05:20:09.233" v="5" actId="2696"/>
        <pc:sldMkLst>
          <pc:docMk/>
          <pc:sldMk cId="719233029" sldId="292"/>
        </pc:sldMkLst>
      </pc:sldChg>
      <pc:sldChg chg="del">
        <pc:chgData name="Anna Bramble" userId="5cca5846-2981-4621-97aa-74b4ff740a9a" providerId="ADAL" clId="{237EC07B-94C4-CB47-9062-5DDF9D4B122C}" dt="2024-05-28T05:32:08.940" v="321" actId="2696"/>
        <pc:sldMkLst>
          <pc:docMk/>
          <pc:sldMk cId="732966892" sldId="293"/>
        </pc:sldMkLst>
      </pc:sldChg>
      <pc:sldChg chg="del">
        <pc:chgData name="Anna Bramble" userId="5cca5846-2981-4621-97aa-74b4ff740a9a" providerId="ADAL" clId="{237EC07B-94C4-CB47-9062-5DDF9D4B122C}" dt="2024-05-28T05:32:45.958" v="326" actId="2696"/>
        <pc:sldMkLst>
          <pc:docMk/>
          <pc:sldMk cId="3912169737" sldId="294"/>
        </pc:sldMkLst>
      </pc:sldChg>
      <pc:sldChg chg="del">
        <pc:chgData name="Anna Bramble" userId="5cca5846-2981-4621-97aa-74b4ff740a9a" providerId="ADAL" clId="{237EC07B-94C4-CB47-9062-5DDF9D4B122C}" dt="2024-05-28T05:32:45.964" v="329" actId="2696"/>
        <pc:sldMkLst>
          <pc:docMk/>
          <pc:sldMk cId="508679198" sldId="295"/>
        </pc:sldMkLst>
      </pc:sldChg>
      <pc:sldChg chg="del">
        <pc:chgData name="Anna Bramble" userId="5cca5846-2981-4621-97aa-74b4ff740a9a" providerId="ADAL" clId="{237EC07B-94C4-CB47-9062-5DDF9D4B122C}" dt="2024-05-28T05:32:45.965" v="330" actId="2696"/>
        <pc:sldMkLst>
          <pc:docMk/>
          <pc:sldMk cId="3943237795" sldId="296"/>
        </pc:sldMkLst>
      </pc:sldChg>
      <pc:sldChg chg="del">
        <pc:chgData name="Anna Bramble" userId="5cca5846-2981-4621-97aa-74b4ff740a9a" providerId="ADAL" clId="{237EC07B-94C4-CB47-9062-5DDF9D4B122C}" dt="2024-05-28T05:32:45.959" v="327" actId="2696"/>
        <pc:sldMkLst>
          <pc:docMk/>
          <pc:sldMk cId="771391779" sldId="297"/>
        </pc:sldMkLst>
      </pc:sldChg>
      <pc:sldChg chg="del">
        <pc:chgData name="Anna Bramble" userId="5cca5846-2981-4621-97aa-74b4ff740a9a" providerId="ADAL" clId="{237EC07B-94C4-CB47-9062-5DDF9D4B122C}" dt="2024-05-28T05:32:45.966" v="331" actId="2696"/>
        <pc:sldMkLst>
          <pc:docMk/>
          <pc:sldMk cId="1993230691" sldId="298"/>
        </pc:sldMkLst>
      </pc:sldChg>
      <pc:sldChg chg="ord">
        <pc:chgData name="Anna Bramble" userId="5cca5846-2981-4621-97aa-74b4ff740a9a" providerId="ADAL" clId="{237EC07B-94C4-CB47-9062-5DDF9D4B122C}" dt="2024-05-28T05:20:20.169" v="10" actId="20578"/>
        <pc:sldMkLst>
          <pc:docMk/>
          <pc:sldMk cId="25755071" sldId="299"/>
        </pc:sldMkLst>
      </pc:sldChg>
      <pc:sldChg chg="modSp mod ord">
        <pc:chgData name="Anna Bramble" userId="5cca5846-2981-4621-97aa-74b4ff740a9a" providerId="ADAL" clId="{237EC07B-94C4-CB47-9062-5DDF9D4B122C}" dt="2024-05-28T05:36:28.530" v="374" actId="20577"/>
        <pc:sldMkLst>
          <pc:docMk/>
          <pc:sldMk cId="1438137821" sldId="300"/>
        </pc:sldMkLst>
        <pc:spChg chg="mod">
          <ac:chgData name="Anna Bramble" userId="5cca5846-2981-4621-97aa-74b4ff740a9a" providerId="ADAL" clId="{237EC07B-94C4-CB47-9062-5DDF9D4B122C}" dt="2024-05-28T05:36:28.530" v="374" actId="20577"/>
          <ac:spMkLst>
            <pc:docMk/>
            <pc:sldMk cId="1438137821" sldId="300"/>
            <ac:spMk id="18" creationId="{45884627-A35B-6213-A441-D4105163B61C}"/>
          </ac:spMkLst>
        </pc:spChg>
      </pc:sldChg>
      <pc:sldChg chg="del">
        <pc:chgData name="Anna Bramble" userId="5cca5846-2981-4621-97aa-74b4ff740a9a" providerId="ADAL" clId="{237EC07B-94C4-CB47-9062-5DDF9D4B122C}" dt="2024-05-28T05:20:56.417" v="13" actId="2696"/>
        <pc:sldMkLst>
          <pc:docMk/>
          <pc:sldMk cId="961338454" sldId="301"/>
        </pc:sldMkLst>
      </pc:sldChg>
      <pc:sldChg chg="del">
        <pc:chgData name="Anna Bramble" userId="5cca5846-2981-4621-97aa-74b4ff740a9a" providerId="ADAL" clId="{237EC07B-94C4-CB47-9062-5DDF9D4B122C}" dt="2024-05-28T05:20:56.427" v="14" actId="2696"/>
        <pc:sldMkLst>
          <pc:docMk/>
          <pc:sldMk cId="3898516954" sldId="302"/>
        </pc:sldMkLst>
      </pc:sldChg>
      <pc:sldChg chg="del">
        <pc:chgData name="Anna Bramble" userId="5cca5846-2981-4621-97aa-74b4ff740a9a" providerId="ADAL" clId="{237EC07B-94C4-CB47-9062-5DDF9D4B122C}" dt="2024-05-28T05:20:56.437" v="15" actId="2696"/>
        <pc:sldMkLst>
          <pc:docMk/>
          <pc:sldMk cId="1230571947" sldId="303"/>
        </pc:sldMkLst>
      </pc:sldChg>
      <pc:sldChg chg="del">
        <pc:chgData name="Anna Bramble" userId="5cca5846-2981-4621-97aa-74b4ff740a9a" providerId="ADAL" clId="{237EC07B-94C4-CB47-9062-5DDF9D4B122C}" dt="2024-05-28T05:20:56.441" v="16" actId="2696"/>
        <pc:sldMkLst>
          <pc:docMk/>
          <pc:sldMk cId="2252889521" sldId="304"/>
        </pc:sldMkLst>
      </pc:sldChg>
      <pc:sldChg chg="del">
        <pc:chgData name="Anna Bramble" userId="5cca5846-2981-4621-97aa-74b4ff740a9a" providerId="ADAL" clId="{237EC07B-94C4-CB47-9062-5DDF9D4B122C}" dt="2024-05-28T05:20:56.445" v="17" actId="2696"/>
        <pc:sldMkLst>
          <pc:docMk/>
          <pc:sldMk cId="1978976449" sldId="305"/>
        </pc:sldMkLst>
      </pc:sldChg>
      <pc:sldChg chg="del">
        <pc:chgData name="Anna Bramble" userId="5cca5846-2981-4621-97aa-74b4ff740a9a" providerId="ADAL" clId="{237EC07B-94C4-CB47-9062-5DDF9D4B122C}" dt="2024-05-28T05:20:59.468" v="18" actId="2696"/>
        <pc:sldMkLst>
          <pc:docMk/>
          <pc:sldMk cId="4067296102" sldId="306"/>
        </pc:sldMkLst>
      </pc:sldChg>
      <pc:sldChg chg="del">
        <pc:chgData name="Anna Bramble" userId="5cca5846-2981-4621-97aa-74b4ff740a9a" providerId="ADAL" clId="{237EC07B-94C4-CB47-9062-5DDF9D4B122C}" dt="2024-05-28T05:21:01.934" v="19" actId="2696"/>
        <pc:sldMkLst>
          <pc:docMk/>
          <pc:sldMk cId="121768189" sldId="307"/>
        </pc:sldMkLst>
      </pc:sldChg>
      <pc:sldChg chg="modSp mod ord">
        <pc:chgData name="Anna Bramble" userId="5cca5846-2981-4621-97aa-74b4ff740a9a" providerId="ADAL" clId="{237EC07B-94C4-CB47-9062-5DDF9D4B122C}" dt="2024-05-28T05:29:22.516" v="283" actId="20577"/>
        <pc:sldMkLst>
          <pc:docMk/>
          <pc:sldMk cId="3637778624" sldId="308"/>
        </pc:sldMkLst>
        <pc:spChg chg="mod">
          <ac:chgData name="Anna Bramble" userId="5cca5846-2981-4621-97aa-74b4ff740a9a" providerId="ADAL" clId="{237EC07B-94C4-CB47-9062-5DDF9D4B122C}" dt="2024-05-28T05:29:22.516" v="283" actId="20577"/>
          <ac:spMkLst>
            <pc:docMk/>
            <pc:sldMk cId="3637778624" sldId="308"/>
            <ac:spMk id="4" creationId="{1E6266BD-0CD4-C61E-6E4F-A75DA2007B22}"/>
          </ac:spMkLst>
        </pc:spChg>
      </pc:sldChg>
      <pc:sldChg chg="addSp delSp modSp mod ord modClrScheme chgLayout">
        <pc:chgData name="Anna Bramble" userId="5cca5846-2981-4621-97aa-74b4ff740a9a" providerId="ADAL" clId="{237EC07B-94C4-CB47-9062-5DDF9D4B122C}" dt="2024-05-28T05:29:31.013" v="284"/>
        <pc:sldMkLst>
          <pc:docMk/>
          <pc:sldMk cId="2054815795" sldId="309"/>
        </pc:sldMkLst>
        <pc:spChg chg="mod ord">
          <ac:chgData name="Anna Bramble" userId="5cca5846-2981-4621-97aa-74b4ff740a9a" providerId="ADAL" clId="{237EC07B-94C4-CB47-9062-5DDF9D4B122C}" dt="2024-05-28T05:29:31.013" v="284"/>
          <ac:spMkLst>
            <pc:docMk/>
            <pc:sldMk cId="2054815795" sldId="309"/>
            <ac:spMk id="3" creationId="{181DF3F3-6C8C-9AC9-03F5-8F4C4D279281}"/>
          </ac:spMkLst>
        </pc:spChg>
        <pc:spChg chg="add del mod ord">
          <ac:chgData name="Anna Bramble" userId="5cca5846-2981-4621-97aa-74b4ff740a9a" providerId="ADAL" clId="{237EC07B-94C4-CB47-9062-5DDF9D4B122C}" dt="2024-05-28T05:25:49.975" v="178" actId="478"/>
          <ac:spMkLst>
            <pc:docMk/>
            <pc:sldMk cId="2054815795" sldId="309"/>
            <ac:spMk id="4" creationId="{2EF5E344-B2D1-F5B7-96CC-509D58126BF5}"/>
          </ac:spMkLst>
        </pc:spChg>
        <pc:spChg chg="del">
          <ac:chgData name="Anna Bramble" userId="5cca5846-2981-4621-97aa-74b4ff740a9a" providerId="ADAL" clId="{237EC07B-94C4-CB47-9062-5DDF9D4B122C}" dt="2024-05-28T05:25:10.078" v="149" actId="478"/>
          <ac:spMkLst>
            <pc:docMk/>
            <pc:sldMk cId="2054815795" sldId="309"/>
            <ac:spMk id="5" creationId="{6205F0B3-CC2B-EF52-154B-1937EC1B2751}"/>
          </ac:spMkLst>
        </pc:spChg>
      </pc:sldChg>
      <pc:sldChg chg="modSp mod">
        <pc:chgData name="Anna Bramble" userId="5cca5846-2981-4621-97aa-74b4ff740a9a" providerId="ADAL" clId="{237EC07B-94C4-CB47-9062-5DDF9D4B122C}" dt="2024-05-28T05:33:24.665" v="342" actId="20577"/>
        <pc:sldMkLst>
          <pc:docMk/>
          <pc:sldMk cId="846159541" sldId="310"/>
        </pc:sldMkLst>
        <pc:spChg chg="mod">
          <ac:chgData name="Anna Bramble" userId="5cca5846-2981-4621-97aa-74b4ff740a9a" providerId="ADAL" clId="{237EC07B-94C4-CB47-9062-5DDF9D4B122C}" dt="2024-05-28T05:33:24.665" v="342" actId="20577"/>
          <ac:spMkLst>
            <pc:docMk/>
            <pc:sldMk cId="846159541" sldId="310"/>
            <ac:spMk id="3" creationId="{181DF3F3-6C8C-9AC9-03F5-8F4C4D279281}"/>
          </ac:spMkLst>
        </pc:spChg>
        <pc:spChg chg="mod">
          <ac:chgData name="Anna Bramble" userId="5cca5846-2981-4621-97aa-74b4ff740a9a" providerId="ADAL" clId="{237EC07B-94C4-CB47-9062-5DDF9D4B122C}" dt="2024-05-28T05:28:55.131" v="241" actId="20577"/>
          <ac:spMkLst>
            <pc:docMk/>
            <pc:sldMk cId="846159541" sldId="310"/>
            <ac:spMk id="5" creationId="{6205F0B3-CC2B-EF52-154B-1937EC1B2751}"/>
          </ac:spMkLst>
        </pc:spChg>
      </pc:sldChg>
      <pc:sldChg chg="modSp mod modClrScheme chgLayout">
        <pc:chgData name="Anna Bramble" userId="5cca5846-2981-4621-97aa-74b4ff740a9a" providerId="ADAL" clId="{237EC07B-94C4-CB47-9062-5DDF9D4B122C}" dt="2024-05-28T05:33:27.511" v="343" actId="20577"/>
        <pc:sldMkLst>
          <pc:docMk/>
          <pc:sldMk cId="2440847746" sldId="311"/>
        </pc:sldMkLst>
        <pc:spChg chg="mod ord">
          <ac:chgData name="Anna Bramble" userId="5cca5846-2981-4621-97aa-74b4ff740a9a" providerId="ADAL" clId="{237EC07B-94C4-CB47-9062-5DDF9D4B122C}" dt="2024-05-28T05:33:27.511" v="343" actId="20577"/>
          <ac:spMkLst>
            <pc:docMk/>
            <pc:sldMk cId="2440847746" sldId="311"/>
            <ac:spMk id="3" creationId="{181DF3F3-6C8C-9AC9-03F5-8F4C4D279281}"/>
          </ac:spMkLst>
        </pc:spChg>
        <pc:spChg chg="mod ord">
          <ac:chgData name="Anna Bramble" userId="5cca5846-2981-4621-97aa-74b4ff740a9a" providerId="ADAL" clId="{237EC07B-94C4-CB47-9062-5DDF9D4B122C}" dt="2024-05-28T05:28:44.700" v="209" actId="20577"/>
          <ac:spMkLst>
            <pc:docMk/>
            <pc:sldMk cId="2440847746" sldId="311"/>
            <ac:spMk id="5" creationId="{6205F0B3-CC2B-EF52-154B-1937EC1B2751}"/>
          </ac:spMkLst>
        </pc:spChg>
      </pc:sldChg>
      <pc:sldChg chg="modSp add del mod">
        <pc:chgData name="Anna Bramble" userId="5cca5846-2981-4621-97aa-74b4ff740a9a" providerId="ADAL" clId="{237EC07B-94C4-CB47-9062-5DDF9D4B122C}" dt="2024-05-28T05:31:03.978" v="310" actId="20577"/>
        <pc:sldMkLst>
          <pc:docMk/>
          <pc:sldMk cId="999196583" sldId="312"/>
        </pc:sldMkLst>
        <pc:spChg chg="mod">
          <ac:chgData name="Anna Bramble" userId="5cca5846-2981-4621-97aa-74b4ff740a9a" providerId="ADAL" clId="{237EC07B-94C4-CB47-9062-5DDF9D4B122C}" dt="2024-05-28T05:31:03.978" v="310" actId="20577"/>
          <ac:spMkLst>
            <pc:docMk/>
            <pc:sldMk cId="999196583" sldId="312"/>
            <ac:spMk id="2" creationId="{A9839B7E-CC6F-F8E0-3691-E922A4A3C39C}"/>
          </ac:spMkLst>
        </pc:spChg>
        <pc:spChg chg="mod">
          <ac:chgData name="Anna Bramble" userId="5cca5846-2981-4621-97aa-74b4ff740a9a" providerId="ADAL" clId="{237EC07B-94C4-CB47-9062-5DDF9D4B122C}" dt="2024-05-28T05:31:00.768" v="309" actId="27636"/>
          <ac:spMkLst>
            <pc:docMk/>
            <pc:sldMk cId="999196583" sldId="312"/>
            <ac:spMk id="3" creationId="{A5240887-A110-FE40-3A79-A4ED3DC85C5F}"/>
          </ac:spMkLst>
        </pc:spChg>
      </pc:sldChg>
      <pc:sldChg chg="add del">
        <pc:chgData name="Anna Bramble" userId="5cca5846-2981-4621-97aa-74b4ff740a9a" providerId="ADAL" clId="{237EC07B-94C4-CB47-9062-5DDF9D4B122C}" dt="2024-05-28T05:31:10.079" v="311" actId="2696"/>
        <pc:sldMkLst>
          <pc:docMk/>
          <pc:sldMk cId="1461816006" sldId="313"/>
        </pc:sldMkLst>
      </pc:sldChg>
      <pc:sldChg chg="del">
        <pc:chgData name="Anna Bramble" userId="5cca5846-2981-4621-97aa-74b4ff740a9a" providerId="ADAL" clId="{237EC07B-94C4-CB47-9062-5DDF9D4B122C}" dt="2024-05-28T05:31:43.056" v="315" actId="2696"/>
        <pc:sldMkLst>
          <pc:docMk/>
          <pc:sldMk cId="2395028576" sldId="314"/>
        </pc:sldMkLst>
      </pc:sldChg>
      <pc:sldChg chg="del">
        <pc:chgData name="Anna Bramble" userId="5cca5846-2981-4621-97aa-74b4ff740a9a" providerId="ADAL" clId="{237EC07B-94C4-CB47-9062-5DDF9D4B122C}" dt="2024-05-28T05:31:43.062" v="316" actId="2696"/>
        <pc:sldMkLst>
          <pc:docMk/>
          <pc:sldMk cId="2049205697" sldId="315"/>
        </pc:sldMkLst>
      </pc:sldChg>
      <pc:sldChg chg="del">
        <pc:chgData name="Anna Bramble" userId="5cca5846-2981-4621-97aa-74b4ff740a9a" providerId="ADAL" clId="{237EC07B-94C4-CB47-9062-5DDF9D4B122C}" dt="2024-05-28T05:31:43.068" v="317" actId="2696"/>
        <pc:sldMkLst>
          <pc:docMk/>
          <pc:sldMk cId="2678699119" sldId="316"/>
        </pc:sldMkLst>
      </pc:sldChg>
      <pc:sldChg chg="del">
        <pc:chgData name="Anna Bramble" userId="5cca5846-2981-4621-97aa-74b4ff740a9a" providerId="ADAL" clId="{237EC07B-94C4-CB47-9062-5DDF9D4B122C}" dt="2024-05-28T05:31:43.074" v="319" actId="2696"/>
        <pc:sldMkLst>
          <pc:docMk/>
          <pc:sldMk cId="1842562061" sldId="317"/>
        </pc:sldMkLst>
      </pc:sldChg>
      <pc:sldChg chg="modSp mod ord">
        <pc:chgData name="Anna Bramble" userId="5cca5846-2981-4621-97aa-74b4ff740a9a" providerId="ADAL" clId="{237EC07B-94C4-CB47-9062-5DDF9D4B122C}" dt="2024-05-28T05:36:18.582" v="372" actId="20577"/>
        <pc:sldMkLst>
          <pc:docMk/>
          <pc:sldMk cId="2367463283" sldId="318"/>
        </pc:sldMkLst>
        <pc:spChg chg="mod">
          <ac:chgData name="Anna Bramble" userId="5cca5846-2981-4621-97aa-74b4ff740a9a" providerId="ADAL" clId="{237EC07B-94C4-CB47-9062-5DDF9D4B122C}" dt="2024-05-28T05:36:18.582" v="372" actId="20577"/>
          <ac:spMkLst>
            <pc:docMk/>
            <pc:sldMk cId="2367463283" sldId="318"/>
            <ac:spMk id="18" creationId="{45884627-A35B-6213-A441-D4105163B61C}"/>
          </ac:spMkLst>
        </pc:spChg>
      </pc:sldChg>
      <pc:sldChg chg="del">
        <pc:chgData name="Anna Bramble" userId="5cca5846-2981-4621-97aa-74b4ff740a9a" providerId="ADAL" clId="{237EC07B-94C4-CB47-9062-5DDF9D4B122C}" dt="2024-05-28T05:31:43.069" v="318" actId="2696"/>
        <pc:sldMkLst>
          <pc:docMk/>
          <pc:sldMk cId="1240245678" sldId="319"/>
        </pc:sldMkLst>
      </pc:sldChg>
      <pc:sldChg chg="modSp add mod modClrScheme chgLayout">
        <pc:chgData name="Anna Bramble" userId="5cca5846-2981-4621-97aa-74b4ff740a9a" providerId="ADAL" clId="{237EC07B-94C4-CB47-9062-5DDF9D4B122C}" dt="2024-05-28T05:37:10.269" v="406" actId="20577"/>
        <pc:sldMkLst>
          <pc:docMk/>
          <pc:sldMk cId="1273215206" sldId="320"/>
        </pc:sldMkLst>
        <pc:spChg chg="mod ord">
          <ac:chgData name="Anna Bramble" userId="5cca5846-2981-4621-97aa-74b4ff740a9a" providerId="ADAL" clId="{237EC07B-94C4-CB47-9062-5DDF9D4B122C}" dt="2024-05-28T05:37:10.269" v="406" actId="20577"/>
          <ac:spMkLst>
            <pc:docMk/>
            <pc:sldMk cId="1273215206" sldId="320"/>
            <ac:spMk id="18" creationId="{45884627-A35B-6213-A441-D4105163B61C}"/>
          </ac:spMkLst>
        </pc:spChg>
      </pc:sldChg>
      <pc:sldChg chg="modSp add mod modClrScheme chgLayout">
        <pc:chgData name="Anna Bramble" userId="5cca5846-2981-4621-97aa-74b4ff740a9a" providerId="ADAL" clId="{237EC07B-94C4-CB47-9062-5DDF9D4B122C}" dt="2024-05-28T05:36:39.499" v="387" actId="20577"/>
        <pc:sldMkLst>
          <pc:docMk/>
          <pc:sldMk cId="1833383264" sldId="321"/>
        </pc:sldMkLst>
        <pc:spChg chg="mod ord">
          <ac:chgData name="Anna Bramble" userId="5cca5846-2981-4621-97aa-74b4ff740a9a" providerId="ADAL" clId="{237EC07B-94C4-CB47-9062-5DDF9D4B122C}" dt="2024-05-28T05:36:39.499" v="387" actId="20577"/>
          <ac:spMkLst>
            <pc:docMk/>
            <pc:sldMk cId="1833383264" sldId="321"/>
            <ac:spMk id="18" creationId="{45884627-A35B-6213-A441-D4105163B61C}"/>
          </ac:spMkLst>
        </pc:spChg>
      </pc:sldChg>
      <pc:sldChg chg="addSp delSp modSp add mod ord modClrScheme chgLayout">
        <pc:chgData name="Anna Bramble" userId="5cca5846-2981-4621-97aa-74b4ff740a9a" providerId="ADAL" clId="{237EC07B-94C4-CB47-9062-5DDF9D4B122C}" dt="2024-05-28T05:29:58.135" v="286" actId="20578"/>
        <pc:sldMkLst>
          <pc:docMk/>
          <pc:sldMk cId="578918661" sldId="322"/>
        </pc:sldMkLst>
        <pc:spChg chg="add del mod ord">
          <ac:chgData name="Anna Bramble" userId="5cca5846-2981-4621-97aa-74b4ff740a9a" providerId="ADAL" clId="{237EC07B-94C4-CB47-9062-5DDF9D4B122C}" dt="2024-05-28T05:24:44.472" v="131" actId="700"/>
          <ac:spMkLst>
            <pc:docMk/>
            <pc:sldMk cId="578918661" sldId="322"/>
            <ac:spMk id="2" creationId="{28DE6B8D-D976-7A3B-58DA-92076C26AC4B}"/>
          </ac:spMkLst>
        </pc:spChg>
        <pc:spChg chg="mod ord">
          <ac:chgData name="Anna Bramble" userId="5cca5846-2981-4621-97aa-74b4ff740a9a" providerId="ADAL" clId="{237EC07B-94C4-CB47-9062-5DDF9D4B122C}" dt="2024-05-28T05:24:44.488" v="132" actId="27636"/>
          <ac:spMkLst>
            <pc:docMk/>
            <pc:sldMk cId="578918661" sldId="322"/>
            <ac:spMk id="3" creationId="{A5240887-A110-FE40-3A79-A4ED3DC85C5F}"/>
          </ac:spMkLst>
        </pc:spChg>
      </pc:sldChg>
      <pc:sldChg chg="addSp delSp modSp add mod chgLayout">
        <pc:chgData name="Anna Bramble" userId="5cca5846-2981-4621-97aa-74b4ff740a9a" providerId="ADAL" clId="{237EC07B-94C4-CB47-9062-5DDF9D4B122C}" dt="2024-05-28T05:31:21.998" v="314" actId="5793"/>
        <pc:sldMkLst>
          <pc:docMk/>
          <pc:sldMk cId="4043135077" sldId="323"/>
        </pc:sldMkLst>
        <pc:spChg chg="del mod ord">
          <ac:chgData name="Anna Bramble" userId="5cca5846-2981-4621-97aa-74b4ff740a9a" providerId="ADAL" clId="{237EC07B-94C4-CB47-9062-5DDF9D4B122C}" dt="2024-05-28T05:31:16.145" v="313" actId="700"/>
          <ac:spMkLst>
            <pc:docMk/>
            <pc:sldMk cId="4043135077" sldId="323"/>
            <ac:spMk id="2" creationId="{A9839B7E-CC6F-F8E0-3691-E922A4A3C39C}"/>
          </ac:spMkLst>
        </pc:spChg>
        <pc:spChg chg="del mod ord">
          <ac:chgData name="Anna Bramble" userId="5cca5846-2981-4621-97aa-74b4ff740a9a" providerId="ADAL" clId="{237EC07B-94C4-CB47-9062-5DDF9D4B122C}" dt="2024-05-28T05:31:16.145" v="313" actId="700"/>
          <ac:spMkLst>
            <pc:docMk/>
            <pc:sldMk cId="4043135077" sldId="323"/>
            <ac:spMk id="3" creationId="{A5240887-A110-FE40-3A79-A4ED3DC85C5F}"/>
          </ac:spMkLst>
        </pc:spChg>
        <pc:spChg chg="add mod ord">
          <ac:chgData name="Anna Bramble" userId="5cca5846-2981-4621-97aa-74b4ff740a9a" providerId="ADAL" clId="{237EC07B-94C4-CB47-9062-5DDF9D4B122C}" dt="2024-05-28T05:31:16.145" v="313" actId="700"/>
          <ac:spMkLst>
            <pc:docMk/>
            <pc:sldMk cId="4043135077" sldId="323"/>
            <ac:spMk id="4" creationId="{D26C9AA5-20B3-722D-43D9-829AFEB3A34B}"/>
          </ac:spMkLst>
        </pc:spChg>
        <pc:spChg chg="add mod ord">
          <ac:chgData name="Anna Bramble" userId="5cca5846-2981-4621-97aa-74b4ff740a9a" providerId="ADAL" clId="{237EC07B-94C4-CB47-9062-5DDF9D4B122C}" dt="2024-05-28T05:31:21.998" v="314" actId="5793"/>
          <ac:spMkLst>
            <pc:docMk/>
            <pc:sldMk cId="4043135077" sldId="323"/>
            <ac:spMk id="5" creationId="{FF9DD688-9C37-454E-CA9E-B4D7317EDF09}"/>
          </ac:spMkLst>
        </pc:spChg>
      </pc:sldChg>
      <pc:sldChg chg="addSp delSp modSp add mod chgLayout">
        <pc:chgData name="Anna Bramble" userId="5cca5846-2981-4621-97aa-74b4ff740a9a" providerId="ADAL" clId="{237EC07B-94C4-CB47-9062-5DDF9D4B122C}" dt="2024-05-28T05:34:21.395" v="345" actId="700"/>
        <pc:sldMkLst>
          <pc:docMk/>
          <pc:sldMk cId="3160457424" sldId="324"/>
        </pc:sldMkLst>
        <pc:spChg chg="del mod ord">
          <ac:chgData name="Anna Bramble" userId="5cca5846-2981-4621-97aa-74b4ff740a9a" providerId="ADAL" clId="{237EC07B-94C4-CB47-9062-5DDF9D4B122C}" dt="2024-05-28T05:34:21.395" v="345" actId="700"/>
          <ac:spMkLst>
            <pc:docMk/>
            <pc:sldMk cId="3160457424" sldId="324"/>
            <ac:spMk id="2" creationId="{A9839B7E-CC6F-F8E0-3691-E922A4A3C39C}"/>
          </ac:spMkLst>
        </pc:spChg>
        <pc:spChg chg="del mod ord">
          <ac:chgData name="Anna Bramble" userId="5cca5846-2981-4621-97aa-74b4ff740a9a" providerId="ADAL" clId="{237EC07B-94C4-CB47-9062-5DDF9D4B122C}" dt="2024-05-28T05:34:21.395" v="345" actId="700"/>
          <ac:spMkLst>
            <pc:docMk/>
            <pc:sldMk cId="3160457424" sldId="324"/>
            <ac:spMk id="3" creationId="{A5240887-A110-FE40-3A79-A4ED3DC85C5F}"/>
          </ac:spMkLst>
        </pc:spChg>
        <pc:spChg chg="add mod ord">
          <ac:chgData name="Anna Bramble" userId="5cca5846-2981-4621-97aa-74b4ff740a9a" providerId="ADAL" clId="{237EC07B-94C4-CB47-9062-5DDF9D4B122C}" dt="2024-05-28T05:34:21.395" v="345" actId="700"/>
          <ac:spMkLst>
            <pc:docMk/>
            <pc:sldMk cId="3160457424" sldId="324"/>
            <ac:spMk id="4" creationId="{696B9581-7DAE-861F-BD14-3379A840D246}"/>
          </ac:spMkLst>
        </pc:spChg>
        <pc:spChg chg="add mod ord">
          <ac:chgData name="Anna Bramble" userId="5cca5846-2981-4621-97aa-74b4ff740a9a" providerId="ADAL" clId="{237EC07B-94C4-CB47-9062-5DDF9D4B122C}" dt="2024-05-28T05:34:21.395" v="345" actId="700"/>
          <ac:spMkLst>
            <pc:docMk/>
            <pc:sldMk cId="3160457424" sldId="324"/>
            <ac:spMk id="5" creationId="{37FAE256-5F16-4E18-FA89-42DD09125004}"/>
          </ac:spMkLst>
        </pc:spChg>
      </pc:sldChg>
      <pc:sldChg chg="addSp delSp modSp add mod replId chgLayout">
        <pc:chgData name="Anna Bramble" userId="5cca5846-2981-4621-97aa-74b4ff740a9a" providerId="ADAL" clId="{237EC07B-94C4-CB47-9062-5DDF9D4B122C}" dt="2024-05-28T05:34:28.831" v="346" actId="700"/>
        <pc:sldMkLst>
          <pc:docMk/>
          <pc:sldMk cId="378497317" sldId="325"/>
        </pc:sldMkLst>
        <pc:spChg chg="add mod ord">
          <ac:chgData name="Anna Bramble" userId="5cca5846-2981-4621-97aa-74b4ff740a9a" providerId="ADAL" clId="{237EC07B-94C4-CB47-9062-5DDF9D4B122C}" dt="2024-05-28T05:34:28.831" v="346" actId="700"/>
          <ac:spMkLst>
            <pc:docMk/>
            <pc:sldMk cId="378497317" sldId="325"/>
            <ac:spMk id="2" creationId="{0FAC8F1E-F2B7-15FA-FC15-FB90EE4189D0}"/>
          </ac:spMkLst>
        </pc:spChg>
        <pc:spChg chg="del">
          <ac:chgData name="Anna Bramble" userId="5cca5846-2981-4621-97aa-74b4ff740a9a" providerId="ADAL" clId="{237EC07B-94C4-CB47-9062-5DDF9D4B122C}" dt="2024-05-28T05:34:28.831" v="346" actId="700"/>
          <ac:spMkLst>
            <pc:docMk/>
            <pc:sldMk cId="378497317" sldId="325"/>
            <ac:spMk id="4" creationId="{D26C9AA5-20B3-722D-43D9-829AFEB3A34B}"/>
          </ac:spMkLst>
        </pc:spChg>
        <pc:spChg chg="del mod ord">
          <ac:chgData name="Anna Bramble" userId="5cca5846-2981-4621-97aa-74b4ff740a9a" providerId="ADAL" clId="{237EC07B-94C4-CB47-9062-5DDF9D4B122C}" dt="2024-05-28T05:34:28.831" v="346" actId="700"/>
          <ac:spMkLst>
            <pc:docMk/>
            <pc:sldMk cId="378497317" sldId="325"/>
            <ac:spMk id="5" creationId="{FF9DD688-9C37-454E-CA9E-B4D7317EDF09}"/>
          </ac:spMkLst>
        </pc:spChg>
      </pc:sldChg>
      <pc:sldChg chg="new ord">
        <pc:chgData name="Anna Bramble" userId="5cca5846-2981-4621-97aa-74b4ff740a9a" providerId="ADAL" clId="{237EC07B-94C4-CB47-9062-5DDF9D4B122C}" dt="2024-05-28T05:35:02.958" v="348" actId="20578"/>
        <pc:sldMkLst>
          <pc:docMk/>
          <pc:sldMk cId="2831803554" sldId="326"/>
        </pc:sldMkLst>
      </pc:sldChg>
      <pc:sldChg chg="addSp delSp modSp add mod chgLayout">
        <pc:chgData name="Anna Bramble" userId="5cca5846-2981-4621-97aa-74b4ff740a9a" providerId="ADAL" clId="{237EC07B-94C4-CB47-9062-5DDF9D4B122C}" dt="2024-05-28T05:35:40.002" v="354" actId="14100"/>
        <pc:sldMkLst>
          <pc:docMk/>
          <pc:sldMk cId="1619708431" sldId="327"/>
        </pc:sldMkLst>
        <pc:spChg chg="del mod ord">
          <ac:chgData name="Anna Bramble" userId="5cca5846-2981-4621-97aa-74b4ff740a9a" providerId="ADAL" clId="{237EC07B-94C4-CB47-9062-5DDF9D4B122C}" dt="2024-05-28T05:35:09.113" v="350" actId="700"/>
          <ac:spMkLst>
            <pc:docMk/>
            <pc:sldMk cId="1619708431" sldId="327"/>
            <ac:spMk id="2" creationId="{BCF979DB-E9ED-3FB9-67BF-EB9115ECBBB4}"/>
          </ac:spMkLst>
        </pc:spChg>
        <pc:spChg chg="del mod ord">
          <ac:chgData name="Anna Bramble" userId="5cca5846-2981-4621-97aa-74b4ff740a9a" providerId="ADAL" clId="{237EC07B-94C4-CB47-9062-5DDF9D4B122C}" dt="2024-05-28T05:35:09.113" v="350" actId="700"/>
          <ac:spMkLst>
            <pc:docMk/>
            <pc:sldMk cId="1619708431" sldId="327"/>
            <ac:spMk id="3" creationId="{84EEA681-5371-BD62-9177-610B9E6AC410}"/>
          </ac:spMkLst>
        </pc:spChg>
        <pc:spChg chg="add mod ord">
          <ac:chgData name="Anna Bramble" userId="5cca5846-2981-4621-97aa-74b4ff740a9a" providerId="ADAL" clId="{237EC07B-94C4-CB47-9062-5DDF9D4B122C}" dt="2024-05-28T05:35:37.933" v="353" actId="14100"/>
          <ac:spMkLst>
            <pc:docMk/>
            <pc:sldMk cId="1619708431" sldId="327"/>
            <ac:spMk id="4" creationId="{D002E1DA-744C-CAB7-C600-8899CA4B0A26}"/>
          </ac:spMkLst>
        </pc:spChg>
        <pc:spChg chg="add mod ord">
          <ac:chgData name="Anna Bramble" userId="5cca5846-2981-4621-97aa-74b4ff740a9a" providerId="ADAL" clId="{237EC07B-94C4-CB47-9062-5DDF9D4B122C}" dt="2024-05-28T05:35:40.002" v="354" actId="14100"/>
          <ac:spMkLst>
            <pc:docMk/>
            <pc:sldMk cId="1619708431" sldId="327"/>
            <ac:spMk id="5" creationId="{6E0A53C0-EBB3-1632-4B52-D3977A4EC16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AE576-8554-B94E-AE9A-AF3D8D4E32A3}" type="datetimeFigureOut">
              <a:t>5/28/24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AC6795-0930-EB4C-95BB-6433E274DC3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467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628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4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93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959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48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205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7547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403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185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95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microsoft.com/office/2007/relationships/hdphoto" Target="../media/hdphoto2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microsoft.com/office/2007/relationships/hdphoto" Target="../media/hdphoto3.wdp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microsoft.com/office/2007/relationships/hdphoto" Target="../media/hdphoto6.wdp"/><Relationship Id="rId5" Type="http://schemas.openxmlformats.org/officeDocument/2006/relationships/image" Target="../media/image11.png"/><Relationship Id="rId4" Type="http://schemas.microsoft.com/office/2007/relationships/hdphoto" Target="../media/hdphoto5.wdp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microsoft.com/office/2007/relationships/hdphoto" Target="../media/hdphoto7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microsoft.com/office/2007/relationships/hdphoto" Target="../media/hdphoto9.wdp"/><Relationship Id="rId5" Type="http://schemas.openxmlformats.org/officeDocument/2006/relationships/image" Target="../media/image11.png"/><Relationship Id="rId4" Type="http://schemas.microsoft.com/office/2007/relationships/hdphoto" Target="../media/hdphoto8.wdp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microsoft.com/office/2007/relationships/hdphoto" Target="../media/hdphoto8.wdp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JC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FE0BE9-C3CA-B83D-C4B4-F5FDB389FDA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393140" y="494730"/>
            <a:ext cx="1405719" cy="1625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7EC6AE-3C62-D888-057A-6872B79B9D5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5316702" y="5005641"/>
            <a:ext cx="1558592" cy="185235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AF551B3-ECB2-6045-1E0C-EFC69976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660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SL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FE0BE9-C3CA-B83D-C4B4-F5FDB389FDA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393140" y="494730"/>
            <a:ext cx="1405719" cy="1625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7EC6AE-3C62-D888-057A-6872B79B9D5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5316702" y="5005641"/>
            <a:ext cx="1558592" cy="185235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6B35DC8-CC1D-2A02-F21E-2B5E7A142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594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HR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FE0BE9-C3CA-B83D-C4B4-F5FDB389FDA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393140" y="494730"/>
            <a:ext cx="1405719" cy="1625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7EC6AE-3C62-D888-057A-6872B79B9D5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5316702" y="5005641"/>
            <a:ext cx="1558592" cy="185235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0DD7A31-A972-A527-EA06-B07F4822C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0007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JC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AF551B3-ECB2-6045-1E0C-EFC69976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735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SL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6B35DC8-CC1D-2A02-F21E-2B5E7A142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6316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HR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0DD7A31-A972-A527-EA06-B07F4822C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210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89ECD43-35F5-68BF-11C2-622344FB93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3DF2A4-532B-C6DB-E10F-156311BBA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874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58933-619A-2B45-7B10-542388875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671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33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89ECD43-35F5-68BF-11C2-622344FB93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BFBFEE9-03AA-4CA3-E862-6C3FC937B5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874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8A84788C-6950-1E99-16D4-71CEE617C8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671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12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318" y="476249"/>
            <a:ext cx="9375228" cy="1273654"/>
          </a:xfrm>
        </p:spPr>
        <p:txBody>
          <a:bodyPr anchor="b"/>
          <a:lstStyle>
            <a:lvl1pPr>
              <a:defRPr b="1" i="0">
                <a:latin typeface="Avenir Next LT Pro Demi" panose="020B0504020202020204" pitchFamily="34" charset="77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1897166"/>
            <a:ext cx="9375228" cy="41242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75069C-BAFD-8F58-89A3-B792B9E5DD6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69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318" y="476249"/>
            <a:ext cx="9375228" cy="1273654"/>
          </a:xfrm>
        </p:spPr>
        <p:txBody>
          <a:bodyPr anchor="b"/>
          <a:lstStyle>
            <a:lvl1pPr>
              <a:defRPr b="1" i="0">
                <a:solidFill>
                  <a:schemeClr val="tx1"/>
                </a:solidFill>
                <a:latin typeface="Avenir Next LT Pro Demi" panose="020B0504020202020204" pitchFamily="34" charset="77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1897166"/>
            <a:ext cx="9375228" cy="41242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75069C-BAFD-8F58-89A3-B792B9E5DD6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593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b+w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D1854F-DCD8-E6CD-527D-13AAC1FA8979}"/>
              </a:ext>
            </a:extLst>
          </p:cNvPr>
          <p:cNvSpPr/>
          <p:nvPr userDrawn="1"/>
        </p:nvSpPr>
        <p:spPr>
          <a:xfrm>
            <a:off x="0" y="0"/>
            <a:ext cx="199318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318" y="476249"/>
            <a:ext cx="9375228" cy="1273654"/>
          </a:xfrm>
        </p:spPr>
        <p:txBody>
          <a:bodyPr anchor="b"/>
          <a:lstStyle>
            <a:lvl1pPr>
              <a:defRPr b="1" i="0">
                <a:solidFill>
                  <a:srgbClr val="223279"/>
                </a:solidFill>
                <a:latin typeface="Avenir Next LT Pro Demi" panose="020B0504020202020204" pitchFamily="34" charset="77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1897166"/>
            <a:ext cx="9375228" cy="41242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734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982640"/>
            <a:ext cx="9375228" cy="503874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A4CBB0-11DF-8FB1-730F-0EB80C8B86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431733-C89D-EEFF-B27F-618B9CED6EA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E24CD6-6E55-733B-DC54-DCB0F0E0E60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931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968992"/>
            <a:ext cx="9375228" cy="505239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FCD051-473E-5746-CF45-D821681F18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E7E641-EBC7-588F-1521-934ABDAE5AE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05F3DB-337A-C536-6783-9F91522BAF1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876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b+w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D1854F-DCD8-E6CD-527D-13AAC1FA8979}"/>
              </a:ext>
            </a:extLst>
          </p:cNvPr>
          <p:cNvSpPr/>
          <p:nvPr userDrawn="1"/>
        </p:nvSpPr>
        <p:spPr>
          <a:xfrm>
            <a:off x="0" y="0"/>
            <a:ext cx="199318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952500"/>
            <a:ext cx="9375228" cy="50688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111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1051560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55988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EC5DB2-E1D0-5463-8CF6-5EB7AC5838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40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06438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5861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950DE1C-C86E-3F42-D54D-39A086B8EB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668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ig lis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73200"/>
            <a:ext cx="10515600" cy="3860800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76263"/>
            <a:ext cx="10515600" cy="89693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EC5DB2-E1D0-5463-8CF6-5EB7AC5838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004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ig list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73200"/>
            <a:ext cx="10515600" cy="3860800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76263"/>
            <a:ext cx="10515600" cy="89693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EC5DB2-E1D0-5463-8CF6-5EB7AC5838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55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30E3CF9-8EA1-F2A6-44D1-F0701E0505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271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D3C9A54-B1C3-23E7-1DB4-DDBACFBE8B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9" y="5613692"/>
            <a:ext cx="11522061" cy="92868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AF551B3-ECB2-6045-1E0C-EFC69976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9823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line drawing of a tree&#10;&#10;Description automatically generated">
            <a:extLst>
              <a:ext uri="{FF2B5EF4-FFF2-40B4-BE49-F238E27FC236}">
                <a16:creationId xmlns:a16="http://schemas.microsoft.com/office/drawing/2014/main" id="{206362D9-0337-6E28-66DC-3EDD231305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10000"/>
          </a:blip>
          <a:srcRect l="10158" r="39595"/>
          <a:stretch/>
        </p:blipFill>
        <p:spPr>
          <a:xfrm>
            <a:off x="0" y="570274"/>
            <a:ext cx="12192000" cy="551154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6FDCEEC-7EC3-94AD-2CA5-47EDD70FF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3996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line drawing of a tree&#10;&#10;Description automatically generated">
            <a:extLst>
              <a:ext uri="{FF2B5EF4-FFF2-40B4-BE49-F238E27FC236}">
                <a16:creationId xmlns:a16="http://schemas.microsoft.com/office/drawing/2014/main" id="{8A287979-E83A-3B0F-0E48-F5CB1E00C1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0158" r="39595"/>
          <a:stretch/>
        </p:blipFill>
        <p:spPr>
          <a:xfrm>
            <a:off x="0" y="570274"/>
            <a:ext cx="12192000" cy="551154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D0051AA-3351-DA66-FCC1-7B8972D75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442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3320-0DCC-768B-5E0D-D78D90F51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AE4F4-030B-A1ED-CF64-B5901AD29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4963" y="1825625"/>
            <a:ext cx="543718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16141-59C9-0E3D-3BA2-DA0B138449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825625"/>
            <a:ext cx="576103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2C5916-9D80-EFCF-2D97-3879DF4973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257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3320-0DCC-768B-5E0D-D78D90F51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AE4F4-030B-A1ED-CF64-B5901AD29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4963" y="1825625"/>
            <a:ext cx="543718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16141-59C9-0E3D-3BA2-DA0B138449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825625"/>
            <a:ext cx="576103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2C5916-9D80-EFCF-2D97-3879DF4973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354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C3D7E-A6AB-BBEA-0AF7-E5BC44E0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CB89C-7A55-7737-72C7-8B0F507D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D591-A5C3-61DD-BFA7-BDF0C1AB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37FDC-83CE-13F7-AA6A-625FAF391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F0267-008A-1C6D-45E4-F7AD45CC5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14585A-74A8-B6E5-F8E7-90762AC5AE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7260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C3D7E-A6AB-BBEA-0AF7-E5BC44E0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CB89C-7A55-7737-72C7-8B0F507D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D591-A5C3-61DD-BFA7-BDF0C1AB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37FDC-83CE-13F7-AA6A-625FAF391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F0267-008A-1C6D-45E4-F7AD45CC5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14585A-74A8-B6E5-F8E7-90762AC5AE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588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745C-FBDC-E3F7-4DBE-37244771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B5340-0808-F805-E15E-717CB94417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99D483D-BE4A-0E79-CF73-A43FD15998B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4923" y="1879600"/>
            <a:ext cx="11522116" cy="3606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994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745C-FBDC-E3F7-4DBE-37244771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B5340-0808-F805-E15E-717CB94417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A38D9040-91E4-ACB8-1C67-54DF748851D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4923" y="1879600"/>
            <a:ext cx="11522116" cy="3606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2283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33255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3003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648DE-50CF-7FE7-CD45-CF4F3040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6C248-5938-68D1-68E5-FCAEAFD7B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9AF09-D533-E7A8-6A59-01534055D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15CFEE-1CAC-21B6-9217-2F6709BEA7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909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17B7-F9A8-1857-3B1D-A134DDDFC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4C0F8-9CDA-1BE4-BC75-B05D7553BC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4E7D6-908F-CACB-895F-0D08F7A83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E37492-2784-7408-5AF3-23C1261441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459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BA69C-248E-7AFD-5206-7327943CD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FBDF5A-A896-8A90-74F9-EAFD60DB5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3437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81710C-270E-5287-B2F4-90AF2D8A80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DA1D5F-1B58-2577-6759-CCEEA2AB4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1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E5D262-52C9-E481-B091-08D8EF875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368300"/>
            <a:ext cx="11522075" cy="1368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A3B1E-CD22-34CB-8F56-B0496E5E8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4963" y="1897167"/>
            <a:ext cx="11522075" cy="3800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03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80" r:id="rId4"/>
    <p:sldLayoutId id="2147483681" r:id="rId5"/>
    <p:sldLayoutId id="2147483682" r:id="rId6"/>
    <p:sldLayoutId id="2147483649" r:id="rId7"/>
    <p:sldLayoutId id="2147483668" r:id="rId8"/>
    <p:sldLayoutId id="2147483650" r:id="rId9"/>
    <p:sldLayoutId id="2147483660" r:id="rId10"/>
    <p:sldLayoutId id="2147483673" r:id="rId11"/>
    <p:sldLayoutId id="2147483661" r:id="rId12"/>
    <p:sldLayoutId id="2147483662" r:id="rId13"/>
    <p:sldLayoutId id="2147483674" r:id="rId14"/>
    <p:sldLayoutId id="2147483663" r:id="rId15"/>
    <p:sldLayoutId id="2147483651" r:id="rId16"/>
    <p:sldLayoutId id="2147483678" r:id="rId17"/>
    <p:sldLayoutId id="2147483679" r:id="rId18"/>
    <p:sldLayoutId id="2147483664" r:id="rId19"/>
    <p:sldLayoutId id="2147483665" r:id="rId20"/>
    <p:sldLayoutId id="2147483666" r:id="rId21"/>
    <p:sldLayoutId id="2147483667" r:id="rId22"/>
    <p:sldLayoutId id="2147483652" r:id="rId23"/>
    <p:sldLayoutId id="2147483669" r:id="rId24"/>
    <p:sldLayoutId id="2147483653" r:id="rId25"/>
    <p:sldLayoutId id="2147483670" r:id="rId26"/>
    <p:sldLayoutId id="2147483654" r:id="rId27"/>
    <p:sldLayoutId id="2147483671" r:id="rId28"/>
    <p:sldLayoutId id="2147483655" r:id="rId29"/>
    <p:sldLayoutId id="2147483672" r:id="rId30"/>
    <p:sldLayoutId id="2147483656" r:id="rId31"/>
    <p:sldLayoutId id="2147483657" r:id="rId32"/>
    <p:sldLayoutId id="2147483658" r:id="rId33"/>
    <p:sldLayoutId id="214748365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223279"/>
          </a:solidFill>
          <a:latin typeface="Avenir Next LT Pro Demi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589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pos="7469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4088" userDrawn="1">
          <p15:clr>
            <a:srgbClr val="F26B43"/>
          </p15:clr>
        </p15:guide>
        <p15:guide id="7" pos="1504" userDrawn="1">
          <p15:clr>
            <a:srgbClr val="F26B43"/>
          </p15:clr>
        </p15:guide>
        <p15:guide id="9" pos="1277" userDrawn="1">
          <p15:clr>
            <a:srgbClr val="F26B43"/>
          </p15:clr>
        </p15:guide>
        <p15:guide id="10" pos="5065" userDrawn="1">
          <p15:clr>
            <a:srgbClr val="F26B43"/>
          </p15:clr>
        </p15:guide>
        <p15:guide id="12" orient="horz" pos="2160" userDrawn="1">
          <p15:clr>
            <a:srgbClr val="F26B43"/>
          </p15:clr>
        </p15:guide>
        <p15:guide id="13" orient="horz" pos="1185" userDrawn="1">
          <p15:clr>
            <a:srgbClr val="F26B43"/>
          </p15:clr>
        </p15:guide>
        <p15:guide id="14" pos="2615" userDrawn="1">
          <p15:clr>
            <a:srgbClr val="F26B43"/>
          </p15:clr>
        </p15:guide>
        <p15:guide id="15" pos="1391" userDrawn="1">
          <p15:clr>
            <a:srgbClr val="F26B43"/>
          </p15:clr>
        </p15:guide>
        <p15:guide id="16" pos="6289" userDrawn="1">
          <p15:clr>
            <a:srgbClr val="F26B43"/>
          </p15:clr>
        </p15:guide>
        <p15:guide id="17" pos="4362" userDrawn="1">
          <p15:clr>
            <a:srgbClr val="F26B43"/>
          </p15:clr>
        </p15:guide>
        <p15:guide id="18" orient="horz" pos="1094" userDrawn="1">
          <p15:clr>
            <a:srgbClr val="F26B43"/>
          </p15:clr>
        </p15:guide>
        <p15:guide id="19" pos="461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5884627-A35B-6213-A441-D4105163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Jesus-centred</a:t>
            </a:r>
          </a:p>
        </p:txBody>
      </p:sp>
    </p:spTree>
    <p:extLst>
      <p:ext uri="{BB962C8B-B14F-4D97-AF65-F5344CB8AC3E}">
        <p14:creationId xmlns:p14="http://schemas.microsoft.com/office/powerpoint/2010/main" val="1782347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5884627-A35B-6213-A441-D4105163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Jesus-centred Title</a:t>
            </a:r>
          </a:p>
        </p:txBody>
      </p:sp>
    </p:spTree>
    <p:extLst>
      <p:ext uri="{BB962C8B-B14F-4D97-AF65-F5344CB8AC3E}">
        <p14:creationId xmlns:p14="http://schemas.microsoft.com/office/powerpoint/2010/main" val="1273215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5884627-A35B-6213-A441-D4105163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Spirit-led</a:t>
            </a:r>
          </a:p>
        </p:txBody>
      </p:sp>
    </p:spTree>
    <p:extLst>
      <p:ext uri="{BB962C8B-B14F-4D97-AF65-F5344CB8AC3E}">
        <p14:creationId xmlns:p14="http://schemas.microsoft.com/office/powerpoint/2010/main" val="25755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5884627-A35B-6213-A441-D4105163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Spirit-led Title</a:t>
            </a:r>
          </a:p>
        </p:txBody>
      </p:sp>
    </p:spTree>
    <p:extLst>
      <p:ext uri="{BB962C8B-B14F-4D97-AF65-F5344CB8AC3E}">
        <p14:creationId xmlns:p14="http://schemas.microsoft.com/office/powerpoint/2010/main" val="1833383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5884627-A35B-6213-A441-D4105163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Hope revealed</a:t>
            </a:r>
          </a:p>
        </p:txBody>
      </p:sp>
    </p:spTree>
    <p:extLst>
      <p:ext uri="{BB962C8B-B14F-4D97-AF65-F5344CB8AC3E}">
        <p14:creationId xmlns:p14="http://schemas.microsoft.com/office/powerpoint/2010/main" val="1438137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5884627-A35B-6213-A441-D4105163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Hope Revealed Title</a:t>
            </a:r>
          </a:p>
        </p:txBody>
      </p:sp>
    </p:spTree>
    <p:extLst>
      <p:ext uri="{BB962C8B-B14F-4D97-AF65-F5344CB8AC3E}">
        <p14:creationId xmlns:p14="http://schemas.microsoft.com/office/powerpoint/2010/main" val="2367463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3064-B2C5-70B1-998F-EEF722A4A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328486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3064-B2C5-70B1-998F-EEF722A4A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678" y="2002631"/>
            <a:ext cx="10904561" cy="2852737"/>
          </a:xfrm>
        </p:spPr>
        <p:txBody>
          <a:bodyPr/>
          <a:lstStyle/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70936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6266BD-0CD4-C61E-6E4F-A75DA2007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Quote, Question</a:t>
            </a:r>
            <a:br>
              <a:rPr lang="en-US"/>
            </a:br>
            <a:r>
              <a:rPr lang="en-US"/>
              <a:t>or Heading</a:t>
            </a:r>
          </a:p>
        </p:txBody>
      </p:sp>
    </p:spTree>
    <p:extLst>
      <p:ext uri="{BB962C8B-B14F-4D97-AF65-F5344CB8AC3E}">
        <p14:creationId xmlns:p14="http://schemas.microsoft.com/office/powerpoint/2010/main" val="3637778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81DF3F3-6C8C-9AC9-03F5-8F4C4D279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Quote, Question</a:t>
            </a:r>
            <a:br>
              <a:rPr lang="en-US"/>
            </a:br>
            <a:r>
              <a:rPr lang="en-US"/>
              <a:t>or Heading</a:t>
            </a:r>
          </a:p>
        </p:txBody>
      </p:sp>
    </p:spTree>
    <p:extLst>
      <p:ext uri="{BB962C8B-B14F-4D97-AF65-F5344CB8AC3E}">
        <p14:creationId xmlns:p14="http://schemas.microsoft.com/office/powerpoint/2010/main" val="2054815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81DF3F3-6C8C-9AC9-03F5-8F4C4D279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Heading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05F0B3-CC2B-EF52-154B-1937EC1B27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Section Name</a:t>
            </a:r>
          </a:p>
        </p:txBody>
      </p:sp>
    </p:spTree>
    <p:extLst>
      <p:ext uri="{BB962C8B-B14F-4D97-AF65-F5344CB8AC3E}">
        <p14:creationId xmlns:p14="http://schemas.microsoft.com/office/powerpoint/2010/main" val="846159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81DF3F3-6C8C-9AC9-03F5-8F4C4D279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Heading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05F0B3-CC2B-EF52-154B-1937EC1B27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Section Name</a:t>
            </a:r>
          </a:p>
        </p:txBody>
      </p:sp>
    </p:spTree>
    <p:extLst>
      <p:ext uri="{BB962C8B-B14F-4D97-AF65-F5344CB8AC3E}">
        <p14:creationId xmlns:p14="http://schemas.microsoft.com/office/powerpoint/2010/main" val="2440847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979DB-E9ED-3FB9-67BF-EB9115ECB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EEA681-5371-BD62-9177-610B9E6AC4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803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002E1DA-744C-CAB7-C600-8899CA4B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10515600" cy="2942792"/>
          </a:xfrm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0A53C0-EBB3-1632-4B52-D3977A4EC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519055"/>
            <a:ext cx="10515600" cy="143712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708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40887-A110-FE40-3A79-A4ED3DC85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US" sz="4400"/>
              <a:t>“You will receive power when the Holy Spirit comes on you; and you will be my witnesses in Jerusalem, and in all Judea and Samaria, and to the ends of the earth” 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US" sz="4400" b="1"/>
              <a:t>Acts 1:8</a:t>
            </a:r>
          </a:p>
        </p:txBody>
      </p:sp>
    </p:spTree>
    <p:extLst>
      <p:ext uri="{BB962C8B-B14F-4D97-AF65-F5344CB8AC3E}">
        <p14:creationId xmlns:p14="http://schemas.microsoft.com/office/powerpoint/2010/main" val="578918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40887-A110-FE40-3A79-A4ED3DC85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US" sz="4400"/>
              <a:t>“You will receive power when the Holy Spirit comes on you; and you will be my witnesses in Jerusalem, and in all Judea and Samaria, and to the ends of the earth” 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US" sz="4400" b="1"/>
              <a:t>Acts 1:8</a:t>
            </a:r>
          </a:p>
        </p:txBody>
      </p:sp>
    </p:spTree>
    <p:extLst>
      <p:ext uri="{BB962C8B-B14F-4D97-AF65-F5344CB8AC3E}">
        <p14:creationId xmlns:p14="http://schemas.microsoft.com/office/powerpoint/2010/main" val="646045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39B7E-CC6F-F8E0-3691-E922A4A3C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40887-A110-FE40-3A79-A4ED3DC85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96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26C9AA5-20B3-722D-43D9-829AFEB3A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F9DD688-9C37-454E-CA9E-B4D7317EDF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135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6B9581-7DAE-861F-BD14-3379A840D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7FAE256-5F16-4E18-FA89-42DD091250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4574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FAC8F1E-F2B7-15FA-FC15-FB90EE418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97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JC">
      <a:dk1>
        <a:srgbClr val="000000"/>
      </a:dk1>
      <a:lt1>
        <a:srgbClr val="FFFFFF"/>
      </a:lt1>
      <a:dk2>
        <a:srgbClr val="213278"/>
      </a:dk2>
      <a:lt2>
        <a:srgbClr val="E6E7E8"/>
      </a:lt2>
      <a:accent1>
        <a:srgbClr val="223279"/>
      </a:accent1>
      <a:accent2>
        <a:srgbClr val="1F58A8"/>
      </a:accent2>
      <a:accent3>
        <a:srgbClr val="EF373E"/>
      </a:accent3>
      <a:accent4>
        <a:srgbClr val="9C285B"/>
      </a:accent4>
      <a:accent5>
        <a:srgbClr val="653966"/>
      </a:accent5>
      <a:accent6>
        <a:srgbClr val="007C88"/>
      </a:accent6>
      <a:hlink>
        <a:srgbClr val="1F59A9"/>
      </a:hlink>
      <a:folHlink>
        <a:srgbClr val="1F59A9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28BA4E7-379D-43A2-9D77-8E18E5DE1A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7853426-4A4F-4DDD-B664-8F6E54AE26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0791E9-2D4F-4EFE-B0B6-7474D9A35B64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schemas.openxmlformats.org/package/2006/metadata/core-properties"/>
    <ds:schemaRef ds:uri="7357dd1f-699d-4d79-9a3b-b8d4e997a419"/>
    <ds:schemaRef ds:uri="b7e36264-b76b-4546-857f-03fce5c6ba07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1754</TotalTime>
  <Words>121</Words>
  <Application>Microsoft Macintosh PowerPoint</Application>
  <PresentationFormat>Widescreen</PresentationFormat>
  <Paragraphs>28</Paragraphs>
  <Slides>20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Aptos</vt:lpstr>
      <vt:lpstr>Arial</vt:lpstr>
      <vt:lpstr>Avenir Next LT Pro</vt:lpstr>
      <vt:lpstr>Avenir Next LT Pro Demi</vt:lpstr>
      <vt:lpstr>Office Theme</vt:lpstr>
      <vt:lpstr>Jesus-centred</vt:lpstr>
      <vt:lpstr>Jesus-centred Title</vt:lpstr>
      <vt:lpstr>Spirit-led</vt:lpstr>
      <vt:lpstr>Spirit-led Title</vt:lpstr>
      <vt:lpstr>Hope revealed</vt:lpstr>
      <vt:lpstr>Hope Revealed Title</vt:lpstr>
      <vt:lpstr>Section Title</vt:lpstr>
      <vt:lpstr>Section Title</vt:lpstr>
      <vt:lpstr>Quote, Question or Heading</vt:lpstr>
      <vt:lpstr>Quote, Question or Heading</vt:lpstr>
      <vt:lpstr>Heading</vt:lpstr>
      <vt:lpstr>Heading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Bramble</dc:creator>
  <cp:lastModifiedBy>Anna Bramble</cp:lastModifiedBy>
  <cp:revision>18</cp:revision>
  <dcterms:created xsi:type="dcterms:W3CDTF">2024-03-17T23:09:31Z</dcterms:created>
  <dcterms:modified xsi:type="dcterms:W3CDTF">2024-05-28T05:37:13Z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