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5"/>
  </p:notesMasterIdLst>
  <p:sldIdLst>
    <p:sldId id="256" r:id="rId5"/>
    <p:sldId id="326" r:id="rId6"/>
    <p:sldId id="308" r:id="rId7"/>
    <p:sldId id="309" r:id="rId8"/>
    <p:sldId id="310" r:id="rId9"/>
    <p:sldId id="311" r:id="rId10"/>
    <p:sldId id="324" r:id="rId11"/>
    <p:sldId id="312" r:id="rId12"/>
    <p:sldId id="313" r:id="rId13"/>
    <p:sldId id="314" r:id="rId14"/>
    <p:sldId id="315" r:id="rId15"/>
    <p:sldId id="325" r:id="rId16"/>
    <p:sldId id="316" r:id="rId17"/>
    <p:sldId id="317" r:id="rId18"/>
    <p:sldId id="318" r:id="rId19"/>
    <p:sldId id="319" r:id="rId20"/>
    <p:sldId id="320" r:id="rId21"/>
    <p:sldId id="321" r:id="rId22"/>
    <p:sldId id="322" r:id="rId23"/>
    <p:sldId id="323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Titles" id="{1D3EBA90-9943-6A4B-A6A1-E28DB24C9741}">
          <p14:sldIdLst>
            <p14:sldId id="256"/>
            <p14:sldId id="326"/>
            <p14:sldId id="308"/>
            <p14:sldId id="309"/>
            <p14:sldId id="310"/>
            <p14:sldId id="311"/>
            <p14:sldId id="324"/>
            <p14:sldId id="312"/>
            <p14:sldId id="313"/>
            <p14:sldId id="314"/>
            <p14:sldId id="315"/>
            <p14:sldId id="325"/>
            <p14:sldId id="316"/>
            <p14:sldId id="317"/>
            <p14:sldId id="318"/>
            <p14:sldId id="319"/>
            <p14:sldId id="320"/>
            <p14:sldId id="321"/>
            <p14:sldId id="322"/>
            <p14:sldId id="323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232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129"/>
    <p:restoredTop sz="94775"/>
  </p:normalViewPr>
  <p:slideViewPr>
    <p:cSldViewPr snapToGrid="0">
      <p:cViewPr varScale="1">
        <p:scale>
          <a:sx n="80" d="100"/>
          <a:sy n="80" d="100"/>
        </p:scale>
        <p:origin x="100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11" d="100"/>
          <a:sy n="111" d="100"/>
        </p:scale>
        <p:origin x="3088" y="2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EAE576-8554-B94E-AE9A-AF3D8D4E32A3}" type="datetimeFigureOut">
              <a:t>5/29/2024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AC6795-0930-EB4C-95BB-6433E274DC31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84671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microsoft.com/office/2007/relationships/hdphoto" Target="../media/hdphoto2.wdp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microsoft.com/office/2007/relationships/hdphoto" Target="../media/hdphoto3.wdp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microsoft.com/office/2007/relationships/hdphoto" Target="../media/hdphoto6.wdp"/><Relationship Id="rId5" Type="http://schemas.openxmlformats.org/officeDocument/2006/relationships/image" Target="../media/image11.png"/><Relationship Id="rId4" Type="http://schemas.microsoft.com/office/2007/relationships/hdphoto" Target="../media/hdphoto5.wdp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microsoft.com/office/2007/relationships/hdphoto" Target="../media/hdphoto7.wdp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microsoft.com/office/2007/relationships/hdphoto" Target="../media/hdphoto9.wdp"/><Relationship Id="rId5" Type="http://schemas.openxmlformats.org/officeDocument/2006/relationships/image" Target="../media/image11.png"/><Relationship Id="rId4" Type="http://schemas.microsoft.com/office/2007/relationships/hdphoto" Target="../media/hdphoto8.wdp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microsoft.com/office/2007/relationships/hdphoto" Target="../media/hdphoto8.wdp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(JC)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B828259-1C54-706F-2376-D2A15871C3A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" y="1169"/>
            <a:ext cx="12191998" cy="686228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0FE0BE9-C3CA-B83D-C4B4-F5FDB389FDA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</a:extLst>
          </a:blip>
          <a:srcRect/>
          <a:stretch/>
        </p:blipFill>
        <p:spPr>
          <a:xfrm>
            <a:off x="5393140" y="494730"/>
            <a:ext cx="1405719" cy="162536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B7EC6AE-3C62-D888-057A-6872B79B9D5B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rcRect/>
          <a:stretch/>
        </p:blipFill>
        <p:spPr>
          <a:xfrm>
            <a:off x="5316702" y="5005641"/>
            <a:ext cx="1558592" cy="1852359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3AF551B3-ECB2-6045-1E0C-EFC69976CA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69548" y="2332831"/>
            <a:ext cx="9452822" cy="2667353"/>
          </a:xfrm>
        </p:spPr>
        <p:txBody>
          <a:bodyPr anchor="ctr"/>
          <a:lstStyle>
            <a:lvl1pPr algn="ctr"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26608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(SL)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B828259-1C54-706F-2376-D2A15871C3A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" y="1169"/>
            <a:ext cx="12191998" cy="686228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0FE0BE9-C3CA-B83D-C4B4-F5FDB389FDA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</a:extLst>
          </a:blip>
          <a:srcRect/>
          <a:stretch/>
        </p:blipFill>
        <p:spPr>
          <a:xfrm>
            <a:off x="5393140" y="494730"/>
            <a:ext cx="1405719" cy="162536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B7EC6AE-3C62-D888-057A-6872B79B9D5B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rcRect/>
          <a:stretch/>
        </p:blipFill>
        <p:spPr>
          <a:xfrm>
            <a:off x="5316702" y="5005641"/>
            <a:ext cx="1558592" cy="1852359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16B35DC8-CC1D-2A02-F21E-2B5E7A1428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69548" y="2332831"/>
            <a:ext cx="9452822" cy="2667353"/>
          </a:xfrm>
        </p:spPr>
        <p:txBody>
          <a:bodyPr anchor="ctr"/>
          <a:lstStyle>
            <a:lvl1pPr algn="ctr"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05948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(HR)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B828259-1C54-706F-2376-D2A15871C3A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" y="1169"/>
            <a:ext cx="12191998" cy="686228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0FE0BE9-C3CA-B83D-C4B4-F5FDB389FDA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</a:extLst>
          </a:blip>
          <a:srcRect/>
          <a:stretch/>
        </p:blipFill>
        <p:spPr>
          <a:xfrm>
            <a:off x="5393140" y="494730"/>
            <a:ext cx="1405719" cy="162536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B7EC6AE-3C62-D888-057A-6872B79B9D5B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rcRect/>
          <a:stretch/>
        </p:blipFill>
        <p:spPr>
          <a:xfrm>
            <a:off x="5316702" y="5005641"/>
            <a:ext cx="1558592" cy="1852359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10DD7A31-A972-A527-EA06-B07F4822CE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69548" y="2332831"/>
            <a:ext cx="9452822" cy="2667353"/>
          </a:xfrm>
        </p:spPr>
        <p:txBody>
          <a:bodyPr anchor="ctr"/>
          <a:lstStyle>
            <a:lvl1pPr algn="ctr"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800070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(JC)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B828259-1C54-706F-2376-D2A15871C3A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" y="1169"/>
            <a:ext cx="12191998" cy="6862288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3AF551B3-ECB2-6045-1E0C-EFC69976CA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69548" y="2332831"/>
            <a:ext cx="9452822" cy="2667353"/>
          </a:xfrm>
        </p:spPr>
        <p:txBody>
          <a:bodyPr anchor="ctr"/>
          <a:lstStyle>
            <a:lvl1pPr algn="ctr"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77357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(SL)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B828259-1C54-706F-2376-D2A15871C3A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" y="1169"/>
            <a:ext cx="12191998" cy="6862288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16B35DC8-CC1D-2A02-F21E-2B5E7A1428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69548" y="2332831"/>
            <a:ext cx="9452822" cy="2667353"/>
          </a:xfrm>
        </p:spPr>
        <p:txBody>
          <a:bodyPr anchor="ctr"/>
          <a:lstStyle>
            <a:lvl1pPr algn="ctr"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363161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(HR)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B828259-1C54-706F-2376-D2A15871C3A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" y="1169"/>
            <a:ext cx="12191998" cy="6862287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10DD7A31-A972-A527-EA06-B07F4822CE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69548" y="2332831"/>
            <a:ext cx="9452822" cy="2667353"/>
          </a:xfrm>
        </p:spPr>
        <p:txBody>
          <a:bodyPr anchor="ctr"/>
          <a:lstStyle>
            <a:lvl1pPr algn="ctr"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22105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(whit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689ECD43-35F5-68BF-11C2-622344FB935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334922" y="5616638"/>
            <a:ext cx="11522075" cy="92279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43DF2A4-532B-C6DB-E10F-156311BBA6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2874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C58933-619A-2B45-7B10-5423888756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7671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85335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(blue)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689ECD43-35F5-68BF-11C2-622344FB935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</a:extLst>
          </a:blip>
          <a:srcRect/>
          <a:stretch/>
        </p:blipFill>
        <p:spPr>
          <a:xfrm>
            <a:off x="334922" y="5616638"/>
            <a:ext cx="11522075" cy="922791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6BFBFEE9-03AA-4CA3-E862-6C3FC937B5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287463"/>
            <a:ext cx="9144000" cy="2387600"/>
          </a:xfrm>
        </p:spPr>
        <p:txBody>
          <a:bodyPr anchor="b"/>
          <a:lstStyle>
            <a:lvl1pPr algn="ctr"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8A84788C-6950-1E99-16D4-71CEE617C86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7671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71298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(whit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F40523-E8B0-A516-1C26-2F45656A2B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4318" y="476249"/>
            <a:ext cx="9375228" cy="1273654"/>
          </a:xfrm>
        </p:spPr>
        <p:txBody>
          <a:bodyPr anchor="b"/>
          <a:lstStyle>
            <a:lvl1pPr>
              <a:defRPr b="1" i="0">
                <a:latin typeface="Avenir Next LT Pro Demi" panose="020B0504020202020204" pitchFamily="34" charset="77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F92047-CEC0-0EA1-67DF-1DA37F5BD0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54318" y="1897166"/>
            <a:ext cx="9375228" cy="412422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449CB99-A62C-B21F-36C7-40FD77D261D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341195" y="5431016"/>
            <a:ext cx="1288141" cy="153093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56A9E71-63F9-A4D9-A1FF-1E788E1D766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341195" y="316349"/>
            <a:ext cx="1294885" cy="149721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175069C-BAFD-8F58-89A3-B792B9E5DD6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 rot="10800000" flipH="1">
            <a:off x="1993185" y="358230"/>
            <a:ext cx="52887" cy="6141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2690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(blue)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F40523-E8B0-A516-1C26-2F45656A2B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4318" y="476249"/>
            <a:ext cx="9375228" cy="1273654"/>
          </a:xfrm>
        </p:spPr>
        <p:txBody>
          <a:bodyPr anchor="b"/>
          <a:lstStyle>
            <a:lvl1pPr>
              <a:defRPr b="1" i="0">
                <a:solidFill>
                  <a:schemeClr val="tx1"/>
                </a:solidFill>
                <a:latin typeface="Avenir Next LT Pro Demi" panose="020B0504020202020204" pitchFamily="34" charset="77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F92047-CEC0-0EA1-67DF-1DA37F5BD0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54318" y="1897166"/>
            <a:ext cx="9375228" cy="412422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449CB99-A62C-B21F-36C7-40FD77D261D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341195" y="5431016"/>
            <a:ext cx="1288141" cy="153093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56A9E71-63F9-A4D9-A1FF-1E788E1D766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</a:extLst>
          </a:blip>
          <a:srcRect/>
          <a:stretch/>
        </p:blipFill>
        <p:spPr>
          <a:xfrm>
            <a:off x="341195" y="316349"/>
            <a:ext cx="1294885" cy="149721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175069C-BAFD-8F58-89A3-B792B9E5DD6E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100000"/>
                    </a14:imgEffect>
                  </a14:imgLayer>
                </a14:imgProps>
              </a:ext>
            </a:extLst>
          </a:blip>
          <a:srcRect/>
          <a:stretch/>
        </p:blipFill>
        <p:spPr>
          <a:xfrm rot="10800000" flipH="1">
            <a:off x="1993185" y="358230"/>
            <a:ext cx="52887" cy="6141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85939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(b+w)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BD1854F-DCD8-E6CD-527D-13AAC1FA8979}"/>
              </a:ext>
            </a:extLst>
          </p:cNvPr>
          <p:cNvSpPr/>
          <p:nvPr userDrawn="1"/>
        </p:nvSpPr>
        <p:spPr>
          <a:xfrm>
            <a:off x="0" y="0"/>
            <a:ext cx="199318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BF40523-E8B0-A516-1C26-2F45656A2B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4318" y="476249"/>
            <a:ext cx="9375228" cy="1273654"/>
          </a:xfrm>
        </p:spPr>
        <p:txBody>
          <a:bodyPr anchor="b"/>
          <a:lstStyle>
            <a:lvl1pPr>
              <a:defRPr b="1" i="0">
                <a:solidFill>
                  <a:srgbClr val="223279"/>
                </a:solidFill>
                <a:latin typeface="Avenir Next LT Pro Demi" panose="020B0504020202020204" pitchFamily="34" charset="77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F92047-CEC0-0EA1-67DF-1DA37F5BD0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54318" y="1897166"/>
            <a:ext cx="9375228" cy="412422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449CB99-A62C-B21F-36C7-40FD77D261D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341195" y="5431016"/>
            <a:ext cx="1288141" cy="153093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56A9E71-63F9-A4D9-A1FF-1E788E1D766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</a:extLst>
          </a:blip>
          <a:srcRect/>
          <a:stretch/>
        </p:blipFill>
        <p:spPr>
          <a:xfrm>
            <a:off x="341195" y="316349"/>
            <a:ext cx="1294885" cy="1497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57349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(whit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F92047-CEC0-0EA1-67DF-1DA37F5BD0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54318" y="982640"/>
            <a:ext cx="9375228" cy="503874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0A4CBB0-11DF-8FB1-730F-0EB80C8B86D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341195" y="5431016"/>
            <a:ext cx="1288141" cy="153093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3431733-C89D-EEFF-B27F-618B9CED6EA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341195" y="316349"/>
            <a:ext cx="1294885" cy="149721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FE24CD6-6E55-733B-DC54-DCB0F0E0E60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 rot="10800000" flipH="1">
            <a:off x="1993185" y="358230"/>
            <a:ext cx="52887" cy="6141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89318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(blue)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F92047-CEC0-0EA1-67DF-1DA37F5BD0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54318" y="968992"/>
            <a:ext cx="9375228" cy="505239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1FCD051-473E-5746-CF45-D821681F18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341195" y="5431016"/>
            <a:ext cx="1288141" cy="153093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2E7E641-EBC7-588F-1521-934ABDAE5AE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</a:extLst>
          </a:blip>
          <a:srcRect/>
          <a:stretch/>
        </p:blipFill>
        <p:spPr>
          <a:xfrm>
            <a:off x="341195" y="316349"/>
            <a:ext cx="1294885" cy="149721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905F3DB-337A-C536-6783-9F91522BAF12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100000"/>
                    </a14:imgEffect>
                  </a14:imgLayer>
                </a14:imgProps>
              </a:ext>
            </a:extLst>
          </a:blip>
          <a:srcRect/>
          <a:stretch/>
        </p:blipFill>
        <p:spPr>
          <a:xfrm rot="10800000" flipH="1">
            <a:off x="1993185" y="358230"/>
            <a:ext cx="52887" cy="6141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8766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(b+w)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BD1854F-DCD8-E6CD-527D-13AAC1FA8979}"/>
              </a:ext>
            </a:extLst>
          </p:cNvPr>
          <p:cNvSpPr/>
          <p:nvPr userDrawn="1"/>
        </p:nvSpPr>
        <p:spPr>
          <a:xfrm>
            <a:off x="0" y="0"/>
            <a:ext cx="199318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F92047-CEC0-0EA1-67DF-1DA37F5BD0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54318" y="952500"/>
            <a:ext cx="9375228" cy="506888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449CB99-A62C-B21F-36C7-40FD77D261D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341195" y="5431016"/>
            <a:ext cx="1288141" cy="153093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56A9E71-63F9-A4D9-A1FF-1E788E1D766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</a:extLst>
          </a:blip>
          <a:srcRect/>
          <a:stretch/>
        </p:blipFill>
        <p:spPr>
          <a:xfrm>
            <a:off x="341195" y="316349"/>
            <a:ext cx="1294885" cy="1497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1118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(whit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DAD1C5-B709-F2E3-3C6E-E3421A7105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576263"/>
            <a:ext cx="10515600" cy="28527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F87AA0-2A2F-8639-9E39-6ADAB83288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455988"/>
            <a:ext cx="10515600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BEC5DB2-E1D0-5463-8CF6-5EB7AC58383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334922" y="5616638"/>
            <a:ext cx="11522075" cy="922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0407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(blue)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DAD1C5-B709-F2E3-3C6E-E3421A7105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706438"/>
            <a:ext cx="10515600" cy="2852737"/>
          </a:xfrm>
        </p:spPr>
        <p:txBody>
          <a:bodyPr anchor="b"/>
          <a:lstStyle>
            <a:lvl1pPr algn="ctr"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F87AA0-2A2F-8639-9E39-6ADAB83288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586163"/>
            <a:ext cx="10515600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950DE1C-C86E-3F42-D54D-39A086B8EB7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</a:extLst>
          </a:blip>
          <a:srcRect/>
          <a:stretch/>
        </p:blipFill>
        <p:spPr>
          <a:xfrm>
            <a:off x="334922" y="5616638"/>
            <a:ext cx="11522075" cy="922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66854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ig list (whit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DAD1C5-B709-F2E3-3C6E-E3421A7105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473200"/>
            <a:ext cx="10515600" cy="3860800"/>
          </a:xfrm>
        </p:spPr>
        <p:txBody>
          <a:bodyPr anchor="ctr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F87AA0-2A2F-8639-9E39-6ADAB83288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576263"/>
            <a:ext cx="10515600" cy="89693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BEC5DB2-E1D0-5463-8CF6-5EB7AC58383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334922" y="5616638"/>
            <a:ext cx="11522075" cy="922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5004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ig list (blue)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DAD1C5-B709-F2E3-3C6E-E3421A7105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473200"/>
            <a:ext cx="10515600" cy="3860800"/>
          </a:xfrm>
        </p:spPr>
        <p:txBody>
          <a:bodyPr anchor="ctr"/>
          <a:lstStyle>
            <a:lvl1pPr algn="ctr"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F87AA0-2A2F-8639-9E39-6ADAB83288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576263"/>
            <a:ext cx="10515600" cy="89693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BEC5DB2-E1D0-5463-8CF6-5EB7AC58383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</a:extLst>
          </a:blip>
          <a:srcRect/>
          <a:stretch/>
        </p:blipFill>
        <p:spPr>
          <a:xfrm>
            <a:off x="334922" y="5616638"/>
            <a:ext cx="11522075" cy="922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6551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Header (whit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DAD1C5-B709-F2E3-3C6E-E3421A7105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69548" y="2002631"/>
            <a:ext cx="9452822" cy="2852737"/>
          </a:xfrm>
        </p:spPr>
        <p:txBody>
          <a:bodyPr anchor="ctr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30E3CF9-8EA1-F2A6-44D1-F0701E05053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34922" y="5613693"/>
            <a:ext cx="11522075" cy="928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2715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Header (blue)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2D3C9A54-B1C3-23E7-1DB4-DDBACFBE8B1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334929" y="5613692"/>
            <a:ext cx="11522061" cy="928682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3AF551B3-ECB2-6045-1E0C-EFC69976CA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69548" y="2002631"/>
            <a:ext cx="9452822" cy="2852737"/>
          </a:xfrm>
        </p:spPr>
        <p:txBody>
          <a:bodyPr anchor="ctr"/>
          <a:lstStyle>
            <a:lvl1pPr algn="ctr"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99823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ection Header (whit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blue line drawing of a tree&#10;&#10;Description automatically generated">
            <a:extLst>
              <a:ext uri="{FF2B5EF4-FFF2-40B4-BE49-F238E27FC236}">
                <a16:creationId xmlns:a16="http://schemas.microsoft.com/office/drawing/2014/main" id="{206362D9-0337-6E28-66DC-3EDD231305F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10000"/>
          </a:blip>
          <a:srcRect l="10158" r="39595"/>
          <a:stretch/>
        </p:blipFill>
        <p:spPr>
          <a:xfrm>
            <a:off x="0" y="570274"/>
            <a:ext cx="12192000" cy="5511549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D6FDCEEC-7EC3-94AD-2CA5-47EDD70FFD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69548" y="2002631"/>
            <a:ext cx="9452822" cy="2852737"/>
          </a:xfrm>
        </p:spPr>
        <p:txBody>
          <a:bodyPr anchor="ctr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739962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ection Header (blue)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blue line drawing of a tree&#10;&#10;Description automatically generated">
            <a:extLst>
              <a:ext uri="{FF2B5EF4-FFF2-40B4-BE49-F238E27FC236}">
                <a16:creationId xmlns:a16="http://schemas.microsoft.com/office/drawing/2014/main" id="{8A287979-E83A-3B0F-0E48-F5CB1E00C11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0158" r="39595"/>
          <a:stretch/>
        </p:blipFill>
        <p:spPr>
          <a:xfrm>
            <a:off x="0" y="570274"/>
            <a:ext cx="12192000" cy="5511549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7D0051AA-3351-DA66-FCC1-7B8972D754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69548" y="2002631"/>
            <a:ext cx="9452822" cy="2852737"/>
          </a:xfrm>
        </p:spPr>
        <p:txBody>
          <a:bodyPr anchor="ctr"/>
          <a:lstStyle>
            <a:lvl1pPr algn="ctr"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84424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B63320-0DCC-768B-5E0D-D78D90F515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b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CAE4F4-030B-A1ED-CF64-B5901AD295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34963" y="1825625"/>
            <a:ext cx="5437187" cy="387191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4316141-59C9-0E3D-3BA2-DA0B138449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5999" y="1825625"/>
            <a:ext cx="5761037" cy="387191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B2C5916-9D80-EFCF-2D97-3879DF4973F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334922" y="5616638"/>
            <a:ext cx="11522075" cy="922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702574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B63320-0DCC-768B-5E0D-D78D90F515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CAE4F4-030B-A1ED-CF64-B5901AD295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34963" y="1825625"/>
            <a:ext cx="5437187" cy="387191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4316141-59C9-0E3D-3BA2-DA0B138449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5999" y="1825625"/>
            <a:ext cx="5761037" cy="387191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B2C5916-9D80-EFCF-2D97-3879DF4973F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</a:extLst>
          </a:blip>
          <a:srcRect/>
          <a:stretch/>
        </p:blipFill>
        <p:spPr>
          <a:xfrm>
            <a:off x="334922" y="5616638"/>
            <a:ext cx="11522075" cy="922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4354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FC3D7E-A6AB-BBEA-0AF7-E5BC44E003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b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BCB89C-7A55-7737-72C7-8B0F507D39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954D591-A5C3-61DD-BFA7-BDF0C1ABA0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EC37FDC-83CE-13F7-AA6A-625FAF391B4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90F0267-008A-1C6D-45E4-F7AD45CC5B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414585A-74A8-B6E5-F8E7-90762AC5AE5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334922" y="5616638"/>
            <a:ext cx="11522075" cy="922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272603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1_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FC3D7E-A6AB-BBEA-0AF7-E5BC44E003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b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BCB89C-7A55-7737-72C7-8B0F507D39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954D591-A5C3-61DD-BFA7-BDF0C1ABA0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EC37FDC-83CE-13F7-AA6A-625FAF391B4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90F0267-008A-1C6D-45E4-F7AD45CC5B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414585A-74A8-B6E5-F8E7-90762AC5AE5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</a:extLst>
          </a:blip>
          <a:srcRect/>
          <a:stretch/>
        </p:blipFill>
        <p:spPr>
          <a:xfrm>
            <a:off x="334922" y="5616638"/>
            <a:ext cx="11522075" cy="922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85881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84745C-FBDC-E3F7-4DBE-37244771B2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77B5340-0808-F805-E15E-717CB944176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34922" y="5613693"/>
            <a:ext cx="11522075" cy="928682"/>
          </a:xfrm>
          <a:prstGeom prst="rect">
            <a:avLst/>
          </a:prstGeom>
        </p:spPr>
      </p:pic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599D483D-BE4A-0E79-CF73-A43FD15998BA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334923" y="1879600"/>
            <a:ext cx="11522116" cy="36068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19949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84745C-FBDC-E3F7-4DBE-37244771B2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77B5340-0808-F805-E15E-717CB944176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34922" y="5613693"/>
            <a:ext cx="11522075" cy="928682"/>
          </a:xfrm>
          <a:prstGeom prst="rect">
            <a:avLst/>
          </a:prstGeom>
        </p:spPr>
      </p:pic>
      <p:sp>
        <p:nvSpPr>
          <p:cNvPr id="3" name="Content Placeholder 7">
            <a:extLst>
              <a:ext uri="{FF2B5EF4-FFF2-40B4-BE49-F238E27FC236}">
                <a16:creationId xmlns:a16="http://schemas.microsoft.com/office/drawing/2014/main" id="{A38D9040-91E4-ACB8-1C67-54DF748851D7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334923" y="1879600"/>
            <a:ext cx="11522116" cy="36068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022839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(whit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4332555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(blue)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300367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0648DE-50CF-7FE7-CD45-CF4F30401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46C248-5938-68D1-68E5-FCAEAFD7B0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839AF09-D533-E7A8-6A59-01534055D5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E15CFEE-1CAC-21B6-9217-2F6709BEA70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34922" y="5613693"/>
            <a:ext cx="11522075" cy="928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79092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217B7-F9A8-1857-3B1D-A134DDDFC0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9C4C0F8-9CDA-1BE4-BC75-B05D7553BCB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64E7D6-908F-CACB-895F-0D08F7A83E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3E37492-2784-7408-5AF3-23C12614410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34922" y="5613693"/>
            <a:ext cx="11522075" cy="928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24599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1BA69C-248E-7AFD-5206-7327943CD4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FBDF5A-A896-8A90-74F9-EAFD60DB57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334370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981710C-270E-5287-B2F4-90AF2D8A803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0DA1D5F-1B58-2577-6759-CCEEA2AB42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16121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theme" Target="../theme/theme1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BE5D262-52C9-E481-B091-08D8EF8755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963" y="368300"/>
            <a:ext cx="11522075" cy="136842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CA3B1E-CD22-34CB-8F56-B0496E5E82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34963" y="1897167"/>
            <a:ext cx="11522075" cy="38003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30333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80" r:id="rId4"/>
    <p:sldLayoutId id="2147483681" r:id="rId5"/>
    <p:sldLayoutId id="2147483682" r:id="rId6"/>
    <p:sldLayoutId id="2147483649" r:id="rId7"/>
    <p:sldLayoutId id="2147483668" r:id="rId8"/>
    <p:sldLayoutId id="2147483650" r:id="rId9"/>
    <p:sldLayoutId id="2147483660" r:id="rId10"/>
    <p:sldLayoutId id="2147483673" r:id="rId11"/>
    <p:sldLayoutId id="2147483661" r:id="rId12"/>
    <p:sldLayoutId id="2147483662" r:id="rId13"/>
    <p:sldLayoutId id="2147483674" r:id="rId14"/>
    <p:sldLayoutId id="2147483663" r:id="rId15"/>
    <p:sldLayoutId id="2147483651" r:id="rId16"/>
    <p:sldLayoutId id="2147483678" r:id="rId17"/>
    <p:sldLayoutId id="2147483679" r:id="rId18"/>
    <p:sldLayoutId id="2147483664" r:id="rId19"/>
    <p:sldLayoutId id="2147483665" r:id="rId20"/>
    <p:sldLayoutId id="2147483666" r:id="rId21"/>
    <p:sldLayoutId id="2147483667" r:id="rId22"/>
    <p:sldLayoutId id="2147483652" r:id="rId23"/>
    <p:sldLayoutId id="2147483669" r:id="rId24"/>
    <p:sldLayoutId id="2147483653" r:id="rId25"/>
    <p:sldLayoutId id="2147483670" r:id="rId26"/>
    <p:sldLayoutId id="2147483654" r:id="rId27"/>
    <p:sldLayoutId id="2147483671" r:id="rId28"/>
    <p:sldLayoutId id="2147483655" r:id="rId29"/>
    <p:sldLayoutId id="2147483672" r:id="rId30"/>
    <p:sldLayoutId id="2147483656" r:id="rId31"/>
    <p:sldLayoutId id="2147483657" r:id="rId32"/>
    <p:sldLayoutId id="2147483658" r:id="rId33"/>
    <p:sldLayoutId id="2147483659" r:id="rId3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rgbClr val="223279"/>
          </a:solidFill>
          <a:latin typeface="Avenir Next LT Pro Demi" panose="020B0504020202020204" pitchFamily="34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589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211" userDrawn="1">
          <p15:clr>
            <a:srgbClr val="F26B43"/>
          </p15:clr>
        </p15:guide>
        <p15:guide id="4" pos="7469" userDrawn="1">
          <p15:clr>
            <a:srgbClr val="F26B43"/>
          </p15:clr>
        </p15:guide>
        <p15:guide id="5" orient="horz" pos="232" userDrawn="1">
          <p15:clr>
            <a:srgbClr val="F26B43"/>
          </p15:clr>
        </p15:guide>
        <p15:guide id="6" orient="horz" pos="4088" userDrawn="1">
          <p15:clr>
            <a:srgbClr val="F26B43"/>
          </p15:clr>
        </p15:guide>
        <p15:guide id="7" pos="1504" userDrawn="1">
          <p15:clr>
            <a:srgbClr val="F26B43"/>
          </p15:clr>
        </p15:guide>
        <p15:guide id="9" pos="1277" userDrawn="1">
          <p15:clr>
            <a:srgbClr val="F26B43"/>
          </p15:clr>
        </p15:guide>
        <p15:guide id="10" pos="5065" userDrawn="1">
          <p15:clr>
            <a:srgbClr val="F26B43"/>
          </p15:clr>
        </p15:guide>
        <p15:guide id="12" orient="horz" pos="2160" userDrawn="1">
          <p15:clr>
            <a:srgbClr val="F26B43"/>
          </p15:clr>
        </p15:guide>
        <p15:guide id="13" orient="horz" pos="1185" userDrawn="1">
          <p15:clr>
            <a:srgbClr val="F26B43"/>
          </p15:clr>
        </p15:guide>
        <p15:guide id="14" pos="2615" userDrawn="1">
          <p15:clr>
            <a:srgbClr val="F26B43"/>
          </p15:clr>
        </p15:guide>
        <p15:guide id="15" pos="1391" userDrawn="1">
          <p15:clr>
            <a:srgbClr val="F26B43"/>
          </p15:clr>
        </p15:guide>
        <p15:guide id="16" pos="6289" userDrawn="1">
          <p15:clr>
            <a:srgbClr val="F26B43"/>
          </p15:clr>
        </p15:guide>
        <p15:guide id="17" pos="4362" userDrawn="1">
          <p15:clr>
            <a:srgbClr val="F26B43"/>
          </p15:clr>
        </p15:guide>
        <p15:guide id="18" orient="horz" pos="1094" userDrawn="1">
          <p15:clr>
            <a:srgbClr val="F26B43"/>
          </p15:clr>
        </p15:guide>
        <p15:guide id="19" pos="4611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7">
            <a:extLst>
              <a:ext uri="{FF2B5EF4-FFF2-40B4-BE49-F238E27FC236}">
                <a16:creationId xmlns:a16="http://schemas.microsoft.com/office/drawing/2014/main" id="{45884627-A35B-6213-A441-D4105163B6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8800" dirty="0"/>
              <a:t>Minute to Mingle</a:t>
            </a:r>
          </a:p>
        </p:txBody>
      </p:sp>
    </p:spTree>
    <p:extLst>
      <p:ext uri="{BB962C8B-B14F-4D97-AF65-F5344CB8AC3E}">
        <p14:creationId xmlns:p14="http://schemas.microsoft.com/office/powerpoint/2010/main" val="17823476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0CC9ED-9691-97BE-DEBA-C4C637C0D4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Jesus-centred</a:t>
            </a:r>
          </a:p>
        </p:txBody>
      </p:sp>
    </p:spTree>
    <p:extLst>
      <p:ext uri="{BB962C8B-B14F-4D97-AF65-F5344CB8AC3E}">
        <p14:creationId xmlns:p14="http://schemas.microsoft.com/office/powerpoint/2010/main" val="16962378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E6266BD-0CD4-C61E-6E4F-A75DA2007B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69547" y="1828800"/>
            <a:ext cx="9727943" cy="3026569"/>
          </a:xfrm>
        </p:spPr>
        <p:txBody>
          <a:bodyPr>
            <a:normAutofit/>
          </a:bodyPr>
          <a:lstStyle/>
          <a:p>
            <a:r>
              <a:rPr lang="en-AU" sz="7200" dirty="0"/>
              <a:t>Who is someone you see as Jesus-centred?</a:t>
            </a:r>
            <a:br>
              <a:rPr lang="en-AU" sz="7200" dirty="0"/>
            </a:br>
            <a:br>
              <a:rPr lang="en-US" sz="3200" b="0" i="0" u="none" strike="noStrike" dirty="0">
                <a:solidFill>
                  <a:schemeClr val="tx2"/>
                </a:solidFill>
                <a:effectLst/>
                <a:latin typeface="Avenir Next LT Pro" panose="020B0504020202020204" pitchFamily="34" charset="0"/>
              </a:rPr>
            </a:br>
            <a:r>
              <a:rPr lang="en-US" sz="3200" b="0" i="0" u="none" strike="noStrike" dirty="0">
                <a:solidFill>
                  <a:schemeClr val="tx2"/>
                </a:solidFill>
                <a:effectLst/>
                <a:latin typeface="Avenir Next LT Pro" panose="020B0504020202020204" pitchFamily="34" charset="0"/>
              </a:rPr>
              <a:t>Jesus-</a:t>
            </a:r>
            <a:r>
              <a:rPr lang="en-US" sz="3200" b="0" i="0" u="none" strike="noStrike" dirty="0" err="1">
                <a:solidFill>
                  <a:schemeClr val="tx2"/>
                </a:solidFill>
                <a:effectLst/>
                <a:latin typeface="Avenir Next LT Pro" panose="020B0504020202020204" pitchFamily="34" charset="0"/>
              </a:rPr>
              <a:t>centred</a:t>
            </a:r>
            <a:endParaRPr lang="en-US" sz="7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77786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81DF3F3-6C8C-9AC9-03F5-8F4C4D2792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1689" y="1489688"/>
            <a:ext cx="9768622" cy="3878623"/>
          </a:xfrm>
        </p:spPr>
        <p:txBody>
          <a:bodyPr>
            <a:noAutofit/>
          </a:bodyPr>
          <a:lstStyle/>
          <a:p>
            <a:r>
              <a:rPr lang="en-AU" sz="7200" dirty="0"/>
              <a:t>When you hear the words 'Jesus-centred', what comes to mind?</a:t>
            </a:r>
            <a:br>
              <a:rPr lang="en-AU" sz="7200" dirty="0"/>
            </a:br>
            <a:b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venir Next LT Pro" panose="020B0504020202020204" pitchFamily="34" charset="0"/>
                <a:ea typeface="+mj-ea"/>
                <a:cs typeface="+mj-cs"/>
              </a:rPr>
            </a:b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venir Next LT Pro" panose="020B0504020202020204" pitchFamily="34" charset="0"/>
                <a:ea typeface="+mj-ea"/>
                <a:cs typeface="+mj-cs"/>
              </a:rPr>
              <a:t>Jesus-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venir Next LT Pro" panose="020B0504020202020204" pitchFamily="34" charset="0"/>
                <a:ea typeface="+mj-ea"/>
                <a:cs typeface="+mj-cs"/>
              </a:rPr>
              <a:t>centred</a:t>
            </a:r>
            <a:endParaRPr lang="en-US" sz="7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48157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3">
            <a:extLst>
              <a:ext uri="{FF2B5EF4-FFF2-40B4-BE49-F238E27FC236}">
                <a16:creationId xmlns:a16="http://schemas.microsoft.com/office/drawing/2014/main" id="{03CBB02D-F268-08BC-9A03-E0C9FBD6109E}"/>
              </a:ext>
            </a:extLst>
          </p:cNvPr>
          <p:cNvSpPr txBox="1">
            <a:spLocks/>
          </p:cNvSpPr>
          <p:nvPr/>
        </p:nvSpPr>
        <p:spPr>
          <a:xfrm>
            <a:off x="1369589" y="1500079"/>
            <a:ext cx="9333047" cy="3857841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i="0" kern="1200">
                <a:solidFill>
                  <a:srgbClr val="223279"/>
                </a:solidFill>
                <a:latin typeface="Avenir Next LT Pro Demi" panose="020B0504020202020204" pitchFamily="34" charset="77"/>
                <a:ea typeface="+mj-ea"/>
                <a:cs typeface="+mj-cs"/>
              </a:defRPr>
            </a:lvl1pPr>
          </a:lstStyle>
          <a:p>
            <a:r>
              <a:rPr lang="en-AU" sz="7200" dirty="0"/>
              <a:t>What are some things that are central to your life?  </a:t>
            </a:r>
            <a:br>
              <a:rPr lang="en-AU" sz="7200" dirty="0"/>
            </a:br>
            <a:br>
              <a:rPr lang="en-US" sz="3200" b="0" dirty="0">
                <a:solidFill>
                  <a:schemeClr val="tx2"/>
                </a:solidFill>
                <a:latin typeface="Avenir Next LT Pro" panose="020B0504020202020204" pitchFamily="34" charset="0"/>
              </a:rPr>
            </a:br>
            <a:r>
              <a:rPr lang="en-US" sz="3200" b="0" dirty="0">
                <a:solidFill>
                  <a:schemeClr val="tx2"/>
                </a:solidFill>
                <a:latin typeface="Avenir Next LT Pro" panose="020B0504020202020204" pitchFamily="34" charset="0"/>
              </a:rPr>
              <a:t>Jesus-</a:t>
            </a:r>
            <a:r>
              <a:rPr lang="en-US" sz="3200" b="0" dirty="0" err="1">
                <a:solidFill>
                  <a:schemeClr val="tx2"/>
                </a:solidFill>
                <a:latin typeface="Avenir Next LT Pro" panose="020B0504020202020204" pitchFamily="34" charset="0"/>
              </a:rPr>
              <a:t>centred</a:t>
            </a:r>
            <a:endParaRPr lang="en-US" sz="7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41491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7D18E9A-D360-5E43-4B11-B5AA3B5955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7923" y="1477602"/>
            <a:ext cx="10796153" cy="3902796"/>
          </a:xfrm>
        </p:spPr>
        <p:txBody>
          <a:bodyPr>
            <a:noAutofit/>
          </a:bodyPr>
          <a:lstStyle/>
          <a:p>
            <a:r>
              <a:rPr lang="en-AU" sz="7200" dirty="0"/>
              <a:t>In our busy world, what is one habit that helps you stay Jesus-centred?</a:t>
            </a:r>
            <a:br>
              <a:rPr lang="en-AU" sz="7200" dirty="0"/>
            </a:br>
            <a:b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venir Next LT Pro" panose="020B0504020202020204" pitchFamily="34" charset="0"/>
                <a:ea typeface="+mj-ea"/>
                <a:cs typeface="+mj-cs"/>
              </a:rPr>
            </a:b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venir Next LT Pro" panose="020B0504020202020204" pitchFamily="34" charset="0"/>
                <a:ea typeface="+mj-ea"/>
                <a:cs typeface="+mj-cs"/>
              </a:rPr>
              <a:t>Jesus-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venir Next LT Pro" panose="020B0504020202020204" pitchFamily="34" charset="0"/>
                <a:ea typeface="+mj-ea"/>
                <a:cs typeface="+mj-cs"/>
              </a:rPr>
              <a:t>centred</a:t>
            </a:r>
            <a:endParaRPr lang="en-US" sz="7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99786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CEFF19-AD58-F710-8E33-23BC79E4E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Spirit-led</a:t>
            </a:r>
          </a:p>
        </p:txBody>
      </p:sp>
    </p:spTree>
    <p:extLst>
      <p:ext uri="{BB962C8B-B14F-4D97-AF65-F5344CB8AC3E}">
        <p14:creationId xmlns:p14="http://schemas.microsoft.com/office/powerpoint/2010/main" val="16328388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3">
            <a:extLst>
              <a:ext uri="{FF2B5EF4-FFF2-40B4-BE49-F238E27FC236}">
                <a16:creationId xmlns:a16="http://schemas.microsoft.com/office/drawing/2014/main" id="{2D76A309-DD10-AD5D-4E58-764DE26DE4B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6702" y="993242"/>
            <a:ext cx="10518595" cy="487151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i="0" kern="1200">
                <a:solidFill>
                  <a:srgbClr val="223279"/>
                </a:solidFill>
                <a:latin typeface="Avenir Next LT Pro Demi" panose="020B0504020202020204" pitchFamily="34" charset="77"/>
                <a:ea typeface="+mj-ea"/>
                <a:cs typeface="+mj-cs"/>
              </a:defRPr>
            </a:lvl1pPr>
          </a:lstStyle>
          <a:p>
            <a:r>
              <a:rPr lang="en-AU" sz="8000" dirty="0"/>
              <a:t>How would you describe the Holy Spirit to someone who has not heard of him?</a:t>
            </a:r>
            <a:br>
              <a:rPr lang="en-AU" sz="7200" dirty="0"/>
            </a:br>
            <a:br>
              <a:rPr lang="en-US" sz="3600" b="0" dirty="0">
                <a:solidFill>
                  <a:schemeClr val="tx2"/>
                </a:solidFill>
                <a:latin typeface="Avenir Next LT Pro" panose="020B0504020202020204" pitchFamily="34" charset="0"/>
              </a:rPr>
            </a:br>
            <a:r>
              <a:rPr lang="en-US" sz="3600" b="0" dirty="0">
                <a:solidFill>
                  <a:schemeClr val="tx2"/>
                </a:solidFill>
                <a:latin typeface="Avenir Next LT Pro" panose="020B0504020202020204" pitchFamily="34" charset="0"/>
              </a:rPr>
              <a:t>Spirit-led</a:t>
            </a:r>
            <a:endParaRPr lang="en-US" sz="36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36282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7D18E9A-D360-5E43-4B11-B5AA3B5955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4197" y="1936353"/>
            <a:ext cx="9443605" cy="2985294"/>
          </a:xfrm>
        </p:spPr>
        <p:txBody>
          <a:bodyPr>
            <a:noAutofit/>
          </a:bodyPr>
          <a:lstStyle/>
          <a:p>
            <a:r>
              <a:rPr lang="en-AU" sz="7200" dirty="0"/>
              <a:t>What does it mean to be 'led' by someone?</a:t>
            </a:r>
            <a:br>
              <a:rPr lang="en-AU" sz="7200" dirty="0"/>
            </a:br>
            <a:b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venir Next LT Pro" panose="020B0504020202020204" pitchFamily="34" charset="0"/>
                <a:ea typeface="+mj-ea"/>
                <a:cs typeface="+mj-cs"/>
              </a:rPr>
            </a:b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venir Next LT Pro" panose="020B0504020202020204" pitchFamily="34" charset="0"/>
                <a:ea typeface="+mj-ea"/>
                <a:cs typeface="+mj-cs"/>
              </a:rPr>
              <a:t>Spirit-led</a:t>
            </a:r>
            <a:endParaRPr lang="en-US" sz="3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46650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3">
            <a:extLst>
              <a:ext uri="{FF2B5EF4-FFF2-40B4-BE49-F238E27FC236}">
                <a16:creationId xmlns:a16="http://schemas.microsoft.com/office/drawing/2014/main" id="{2D76A309-DD10-AD5D-4E58-764DE26DE4B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5186" y="1396026"/>
            <a:ext cx="10941627" cy="406594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i="0" kern="1200">
                <a:solidFill>
                  <a:srgbClr val="223279"/>
                </a:solidFill>
                <a:latin typeface="Avenir Next LT Pro Demi" panose="020B0504020202020204" pitchFamily="34" charset="77"/>
                <a:ea typeface="+mj-ea"/>
                <a:cs typeface="+mj-cs"/>
              </a:defRPr>
            </a:lvl1pPr>
          </a:lstStyle>
          <a:p>
            <a:r>
              <a:rPr lang="en-AU" sz="7200" dirty="0"/>
              <a:t>What do you think it looks like when we are led by the Holy Spirit?</a:t>
            </a:r>
            <a:br>
              <a:rPr lang="en-AU" sz="7200" dirty="0"/>
            </a:br>
            <a:br>
              <a:rPr lang="en-US" sz="3200" b="0" dirty="0">
                <a:solidFill>
                  <a:schemeClr val="tx2"/>
                </a:solidFill>
                <a:latin typeface="Avenir Next LT Pro" panose="020B0504020202020204" pitchFamily="34" charset="0"/>
              </a:rPr>
            </a:br>
            <a:r>
              <a:rPr lang="en-US" sz="3200" b="0" dirty="0">
                <a:solidFill>
                  <a:schemeClr val="tx2"/>
                </a:solidFill>
                <a:latin typeface="Avenir Next LT Pro" panose="020B0504020202020204" pitchFamily="34" charset="0"/>
              </a:rPr>
              <a:t>Spirit-led</a:t>
            </a:r>
            <a:endParaRPr lang="en-US" sz="3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14368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7D18E9A-D360-5E43-4B11-B5AA3B5955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8022" y="1915571"/>
            <a:ext cx="9195955" cy="3026858"/>
          </a:xfrm>
        </p:spPr>
        <p:txBody>
          <a:bodyPr>
            <a:noAutofit/>
          </a:bodyPr>
          <a:lstStyle/>
          <a:p>
            <a:r>
              <a:rPr lang="en-AU" sz="7200" dirty="0"/>
              <a:t>Who or what shapes your decisions?</a:t>
            </a:r>
            <a:br>
              <a:rPr lang="en-AU" sz="7200" dirty="0"/>
            </a:br>
            <a:b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venir Next LT Pro" panose="020B0504020202020204" pitchFamily="34" charset="0"/>
                <a:ea typeface="+mj-ea"/>
                <a:cs typeface="+mj-cs"/>
              </a:rPr>
            </a:b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venir Next LT Pro" panose="020B0504020202020204" pitchFamily="34" charset="0"/>
                <a:ea typeface="+mj-ea"/>
                <a:cs typeface="+mj-cs"/>
              </a:rPr>
              <a:t>Spirit-led</a:t>
            </a:r>
            <a:endParaRPr lang="en-US" sz="7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80761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5AF560-7817-13B0-7110-01207C2CB8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Hope revealed</a:t>
            </a:r>
          </a:p>
        </p:txBody>
      </p:sp>
    </p:spTree>
    <p:extLst>
      <p:ext uri="{BB962C8B-B14F-4D97-AF65-F5344CB8AC3E}">
        <p14:creationId xmlns:p14="http://schemas.microsoft.com/office/powerpoint/2010/main" val="13018014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3">
            <a:extLst>
              <a:ext uri="{FF2B5EF4-FFF2-40B4-BE49-F238E27FC236}">
                <a16:creationId xmlns:a16="http://schemas.microsoft.com/office/drawing/2014/main" id="{2D76A309-DD10-AD5D-4E58-764DE26DE4B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91960" y="1548246"/>
            <a:ext cx="9808080" cy="32826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i="0" kern="1200">
                <a:solidFill>
                  <a:srgbClr val="223279"/>
                </a:solidFill>
                <a:latin typeface="Avenir Next LT Pro Demi" panose="020B0504020202020204" pitchFamily="34" charset="77"/>
                <a:ea typeface="+mj-ea"/>
                <a:cs typeface="+mj-cs"/>
              </a:defRPr>
            </a:lvl1pPr>
          </a:lstStyle>
          <a:p>
            <a:r>
              <a:rPr lang="en-AU" sz="7200" dirty="0"/>
              <a:t>How does your faith in Jesus bring you hope?</a:t>
            </a:r>
            <a:br>
              <a:rPr lang="en-AU" sz="7200" dirty="0"/>
            </a:br>
            <a:br>
              <a:rPr lang="en-US" sz="3200" b="0" dirty="0">
                <a:solidFill>
                  <a:schemeClr val="tx2"/>
                </a:solidFill>
                <a:latin typeface="Avenir Next LT Pro" panose="020B0504020202020204" pitchFamily="34" charset="0"/>
              </a:rPr>
            </a:br>
            <a:r>
              <a:rPr lang="en-US" sz="3200" b="0" dirty="0">
                <a:solidFill>
                  <a:schemeClr val="tx2"/>
                </a:solidFill>
                <a:latin typeface="Avenir Next LT Pro" panose="020B0504020202020204" pitchFamily="34" charset="0"/>
              </a:rPr>
              <a:t>Hope revealed</a:t>
            </a:r>
            <a:endParaRPr lang="en-US" sz="3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34688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7D18E9A-D360-5E43-4B11-B5AA3B5955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4328" y="1842835"/>
            <a:ext cx="10123344" cy="3172330"/>
          </a:xfrm>
        </p:spPr>
        <p:txBody>
          <a:bodyPr>
            <a:noAutofit/>
          </a:bodyPr>
          <a:lstStyle/>
          <a:p>
            <a:r>
              <a:rPr lang="en-AU" sz="7200" dirty="0"/>
              <a:t>Where do you see our world in need of hope?</a:t>
            </a:r>
            <a:br>
              <a:rPr lang="en-AU" sz="7200" dirty="0"/>
            </a:br>
            <a:b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venir Next LT Pro" panose="020B0504020202020204" pitchFamily="34" charset="0"/>
                <a:ea typeface="+mj-ea"/>
                <a:cs typeface="+mj-cs"/>
              </a:rPr>
            </a:b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venir Next LT Pro" panose="020B0504020202020204" pitchFamily="34" charset="0"/>
                <a:ea typeface="+mj-ea"/>
                <a:cs typeface="+mj-cs"/>
              </a:rPr>
              <a:t>Hope revealed</a:t>
            </a:r>
            <a:endParaRPr lang="en-US" sz="3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48441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3">
            <a:extLst>
              <a:ext uri="{FF2B5EF4-FFF2-40B4-BE49-F238E27FC236}">
                <a16:creationId xmlns:a16="http://schemas.microsoft.com/office/drawing/2014/main" id="{2D76A309-DD10-AD5D-4E58-764DE26DE4B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48541" y="1672936"/>
            <a:ext cx="11294918" cy="313263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i="0" kern="1200">
                <a:solidFill>
                  <a:srgbClr val="223279"/>
                </a:solidFill>
                <a:latin typeface="Avenir Next LT Pro Demi" panose="020B0504020202020204" pitchFamily="34" charset="77"/>
                <a:ea typeface="+mj-ea"/>
                <a:cs typeface="+mj-cs"/>
              </a:defRPr>
            </a:lvl1pPr>
          </a:lstStyle>
          <a:p>
            <a:r>
              <a:rPr lang="en-AU" sz="8000" dirty="0"/>
              <a:t>What does hope feel like? Why do people need it?</a:t>
            </a:r>
            <a:br>
              <a:rPr lang="en-AU" sz="7200" dirty="0"/>
            </a:br>
            <a:br>
              <a:rPr lang="en-US" sz="3600" b="0" dirty="0">
                <a:solidFill>
                  <a:schemeClr val="tx2"/>
                </a:solidFill>
                <a:latin typeface="Avenir Next LT Pro" panose="020B0504020202020204" pitchFamily="34" charset="0"/>
              </a:rPr>
            </a:br>
            <a:r>
              <a:rPr lang="en-US" sz="3600" b="0" dirty="0">
                <a:solidFill>
                  <a:schemeClr val="tx2"/>
                </a:solidFill>
                <a:latin typeface="Avenir Next LT Pro" panose="020B0504020202020204" pitchFamily="34" charset="0"/>
              </a:rPr>
              <a:t>Hope revealed</a:t>
            </a:r>
            <a:endParaRPr lang="en-US" sz="36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30765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7D18E9A-D360-5E43-4B11-B5AA3B5955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50168" y="1842835"/>
            <a:ext cx="9491663" cy="3172330"/>
          </a:xfrm>
        </p:spPr>
        <p:txBody>
          <a:bodyPr>
            <a:noAutofit/>
          </a:bodyPr>
          <a:lstStyle/>
          <a:p>
            <a:r>
              <a:rPr lang="en-AU" sz="7200" dirty="0"/>
              <a:t>Finish this sentence: “I hope…”</a:t>
            </a:r>
            <a:br>
              <a:rPr lang="en-AU" sz="7200" dirty="0"/>
            </a:br>
            <a:b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venir Next LT Pro" panose="020B0504020202020204" pitchFamily="34" charset="0"/>
                <a:ea typeface="+mj-ea"/>
                <a:cs typeface="+mj-cs"/>
              </a:rPr>
            </a:b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venir Next LT Pro" panose="020B0504020202020204" pitchFamily="34" charset="0"/>
                <a:ea typeface="+mj-ea"/>
                <a:cs typeface="+mj-cs"/>
              </a:rPr>
              <a:t>Hope revealed</a:t>
            </a:r>
            <a:endParaRPr lang="en-US" sz="7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205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3">
            <a:extLst>
              <a:ext uri="{FF2B5EF4-FFF2-40B4-BE49-F238E27FC236}">
                <a16:creationId xmlns:a16="http://schemas.microsoft.com/office/drawing/2014/main" id="{2D76A309-DD10-AD5D-4E58-764DE26DE4B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331768" y="1766909"/>
            <a:ext cx="9528463" cy="332418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i="0" kern="1200">
                <a:solidFill>
                  <a:srgbClr val="223279"/>
                </a:solidFill>
                <a:latin typeface="Avenir Next LT Pro Demi" panose="020B0504020202020204" pitchFamily="34" charset="77"/>
                <a:ea typeface="+mj-ea"/>
                <a:cs typeface="+mj-cs"/>
              </a:defRPr>
            </a:lvl1pPr>
          </a:lstStyle>
          <a:p>
            <a:r>
              <a:rPr lang="en-AU" sz="7200" dirty="0"/>
              <a:t>What is one thing you have learnt during this series?</a:t>
            </a:r>
            <a:endParaRPr lang="en-US" sz="7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96227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7D18E9A-D360-5E43-4B11-B5AA3B5955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9157" y="1747495"/>
            <a:ext cx="10093686" cy="3363010"/>
          </a:xfrm>
        </p:spPr>
        <p:txBody>
          <a:bodyPr>
            <a:noAutofit/>
          </a:bodyPr>
          <a:lstStyle/>
          <a:p>
            <a:r>
              <a:rPr lang="en-AU" sz="7200" dirty="0"/>
              <a:t>How has God spoken to or challenged you during this series?</a:t>
            </a:r>
            <a:endParaRPr lang="en-US" sz="7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52913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3">
            <a:extLst>
              <a:ext uri="{FF2B5EF4-FFF2-40B4-BE49-F238E27FC236}">
                <a16:creationId xmlns:a16="http://schemas.microsoft.com/office/drawing/2014/main" id="{2D76A309-DD10-AD5D-4E58-764DE26DE4B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14795" y="1859972"/>
            <a:ext cx="10962409" cy="313805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i="0" kern="1200">
                <a:solidFill>
                  <a:srgbClr val="223279"/>
                </a:solidFill>
                <a:latin typeface="Avenir Next LT Pro Demi" panose="020B0504020202020204" pitchFamily="34" charset="77"/>
                <a:ea typeface="+mj-ea"/>
                <a:cs typeface="+mj-cs"/>
              </a:defRPr>
            </a:lvl1pPr>
          </a:lstStyle>
          <a:p>
            <a:r>
              <a:rPr lang="en-AU" sz="7200" dirty="0"/>
              <a:t>What is something that will be different for you after this series?</a:t>
            </a:r>
            <a:endParaRPr lang="en-US" sz="7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55690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7D18E9A-D360-5E43-4B11-B5AA3B5955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946" y="1747495"/>
            <a:ext cx="10308107" cy="3363010"/>
          </a:xfrm>
        </p:spPr>
        <p:txBody>
          <a:bodyPr>
            <a:noAutofit/>
          </a:bodyPr>
          <a:lstStyle/>
          <a:p>
            <a:r>
              <a:rPr lang="en-AU" sz="7200" dirty="0"/>
              <a:t>Where do you see God at work in our church? </a:t>
            </a:r>
            <a:endParaRPr lang="en-US" sz="7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46804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JC">
      <a:dk1>
        <a:srgbClr val="000000"/>
      </a:dk1>
      <a:lt1>
        <a:srgbClr val="FFFFFF"/>
      </a:lt1>
      <a:dk2>
        <a:srgbClr val="213278"/>
      </a:dk2>
      <a:lt2>
        <a:srgbClr val="E6E7E8"/>
      </a:lt2>
      <a:accent1>
        <a:srgbClr val="223279"/>
      </a:accent1>
      <a:accent2>
        <a:srgbClr val="1F58A8"/>
      </a:accent2>
      <a:accent3>
        <a:srgbClr val="EF373E"/>
      </a:accent3>
      <a:accent4>
        <a:srgbClr val="9C285B"/>
      </a:accent4>
      <a:accent5>
        <a:srgbClr val="653966"/>
      </a:accent5>
      <a:accent6>
        <a:srgbClr val="007C88"/>
      </a:accent6>
      <a:hlink>
        <a:srgbClr val="1F59A9"/>
      </a:hlink>
      <a:folHlink>
        <a:srgbClr val="1F59A9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Flow_SignoffStatus xmlns="b7e36264-b76b-4546-857f-03fce5c6ba07" xsi:nil="true"/>
    <TaxCatchAll xmlns="7357dd1f-699d-4d79-9a3b-b8d4e997a419" xsi:nil="true"/>
    <lcf76f155ced4ddcb4097134ff3c332f xmlns="b7e36264-b76b-4546-857f-03fce5c6ba07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691BCA6D8AA77429955ABA0D02FE207" ma:contentTypeVersion="21" ma:contentTypeDescription="Create a new document." ma:contentTypeScope="" ma:versionID="2ffaeb971d5199f7c86426e11ce7bb15">
  <xsd:schema xmlns:xsd="http://www.w3.org/2001/XMLSchema" xmlns:xs="http://www.w3.org/2001/XMLSchema" xmlns:p="http://schemas.microsoft.com/office/2006/metadata/properties" xmlns:ns2="b7e36264-b76b-4546-857f-03fce5c6ba07" xmlns:ns3="7357dd1f-699d-4d79-9a3b-b8d4e997a419" targetNamespace="http://schemas.microsoft.com/office/2006/metadata/properties" ma:root="true" ma:fieldsID="2eab2cdc995881cf1d732a646928acbf" ns2:_="" ns3:_="">
    <xsd:import namespace="b7e36264-b76b-4546-857f-03fce5c6ba07"/>
    <xsd:import namespace="7357dd1f-699d-4d79-9a3b-b8d4e997a41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_Flow_SignoffStatu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e36264-b76b-4546-857f-03fce5c6ba0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_Flow_SignoffStatus" ma:index="21" nillable="true" ma:displayName="Sign-off status" ma:internalName="Sign_x002d_off_x0020_status">
      <xsd:simpleType>
        <xsd:restriction base="dms:Text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ffce97cd-2d5e-4a4f-b576-145932377dd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357dd1f-699d-4d79-9a3b-b8d4e997a419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72cb8e0b-d03d-43de-868a-406d95f9eb84}" ma:internalName="TaxCatchAll" ma:showField="CatchAllData" ma:web="7357dd1f-699d-4d79-9a3b-b8d4e997a41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7853426-4A4F-4DDD-B664-8F6E54AE26A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E0791E9-2D4F-4EFE-B0B6-7474D9A35B64}">
  <ds:schemaRefs>
    <ds:schemaRef ds:uri="http://purl.org/dc/elements/1.1/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http://purl.org/dc/dcmitype/"/>
    <ds:schemaRef ds:uri="http://www.w3.org/XML/1998/namespace"/>
    <ds:schemaRef ds:uri="http://schemas.openxmlformats.org/package/2006/metadata/core-properties"/>
    <ds:schemaRef ds:uri="7357dd1f-699d-4d79-9a3b-b8d4e997a419"/>
    <ds:schemaRef ds:uri="b7e36264-b76b-4546-857f-03fce5c6ba07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D28BA4E7-379D-43A2-9D77-8E18E5DE1AB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e36264-b76b-4546-857f-03fce5c6ba07"/>
    <ds:schemaRef ds:uri="7357dd1f-699d-4d79-9a3b-b8d4e997a41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1872</TotalTime>
  <Words>231</Words>
  <Application>Microsoft Office PowerPoint</Application>
  <PresentationFormat>Widescreen</PresentationFormat>
  <Paragraphs>20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Aptos</vt:lpstr>
      <vt:lpstr>Arial</vt:lpstr>
      <vt:lpstr>Avenir Next LT Pro</vt:lpstr>
      <vt:lpstr>Avenir Next LT Pro Demi</vt:lpstr>
      <vt:lpstr>Office Theme</vt:lpstr>
      <vt:lpstr>Minute to Mingle</vt:lpstr>
      <vt:lpstr>Jesus-centred</vt:lpstr>
      <vt:lpstr>Who is someone you see as Jesus-centred?  Jesus-centred</vt:lpstr>
      <vt:lpstr>When you hear the words 'Jesus-centred', what comes to mind?  Jesus-centred</vt:lpstr>
      <vt:lpstr>PowerPoint Presentation</vt:lpstr>
      <vt:lpstr>In our busy world, what is one habit that helps you stay Jesus-centred?  Jesus-centred</vt:lpstr>
      <vt:lpstr>Spirit-led</vt:lpstr>
      <vt:lpstr>How would you describe the Holy Spirit to someone who has not heard of him?  Spirit-led</vt:lpstr>
      <vt:lpstr>What does it mean to be 'led' by someone?  Spirit-led</vt:lpstr>
      <vt:lpstr>What do you think it looks like when we are led by the Holy Spirit?  Spirit-led</vt:lpstr>
      <vt:lpstr>Who or what shapes your decisions?  Spirit-led</vt:lpstr>
      <vt:lpstr>Hope revealed</vt:lpstr>
      <vt:lpstr>How does your faith in Jesus bring you hope?  Hope revealed</vt:lpstr>
      <vt:lpstr>Where do you see our world in need of hope?  Hope revealed</vt:lpstr>
      <vt:lpstr>What does hope feel like? Why do people need it?  Hope revealed</vt:lpstr>
      <vt:lpstr>Finish this sentence: “I hope…”  Hope revealed</vt:lpstr>
      <vt:lpstr>What is one thing you have learnt during this series?</vt:lpstr>
      <vt:lpstr>How has God spoken to or challenged you during this series?</vt:lpstr>
      <vt:lpstr>What is something that will be different for you after this series?</vt:lpstr>
      <vt:lpstr>Where do you see God at work in our church? 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Anna Bramble</dc:creator>
  <cp:lastModifiedBy>Taryn Somerville</cp:lastModifiedBy>
  <cp:revision>22</cp:revision>
  <dcterms:created xsi:type="dcterms:W3CDTF">2024-03-17T23:09:31Z</dcterms:created>
  <dcterms:modified xsi:type="dcterms:W3CDTF">2024-05-29T05:08:02Z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0x0101004691BCA6D8AA77429955ABA0D02FE207</vt:lpwstr>
  </property>
  <property fmtid="{D5CDD505-2E9C-101B-9397-08002B2CF9AE}" pid="3" name="MediaServiceImageTags">
    <vt:lpwstr/>
  </property>
</Properties>
</file>