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7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84" r:id="rId2"/>
    <p:sldMasterId id="2147483693" r:id="rId3"/>
    <p:sldMasterId id="2147483696" r:id="rId4"/>
    <p:sldMasterId id="2147483699" r:id="rId5"/>
    <p:sldMasterId id="2147483702" r:id="rId6"/>
    <p:sldMasterId id="2147483705" r:id="rId7"/>
  </p:sldMasterIdLst>
  <p:sldIdLst>
    <p:sldId id="292" r:id="rId8"/>
    <p:sldId id="256" r:id="rId9"/>
    <p:sldId id="287" r:id="rId10"/>
    <p:sldId id="288" r:id="rId11"/>
    <p:sldId id="289" r:id="rId12"/>
    <p:sldId id="290" r:id="rId13"/>
    <p:sldId id="291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83" r:id="rId24"/>
    <p:sldId id="284" r:id="rId25"/>
    <p:sldId id="285" r:id="rId26"/>
    <p:sldId id="293" r:id="rId27"/>
    <p:sldId id="286" r:id="rId28"/>
  </p:sldIdLst>
  <p:sldSz cx="18288000" cy="10287000"/>
  <p:notesSz cx="6858000" cy="9144000"/>
  <p:embeddedFontLst>
    <p:embeddedFont>
      <p:font typeface="Avenir Next LT Pro" panose="020B0504020202020204" pitchFamily="34" charset="0"/>
      <p:regular r:id="rId29"/>
      <p:bold r:id="rId30"/>
      <p:italic r:id="rId31"/>
      <p:boldItalic r:id="rId32"/>
    </p:embeddedFont>
    <p:embeddedFont>
      <p:font typeface="Avenir Next LT Pro Light" panose="020B0304020202020204" pitchFamily="34" charset="0"/>
      <p:regular r:id="rId33"/>
      <p: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Tisa Offc Serif Pro" panose="02010504030101020102" pitchFamily="2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22042C7-1430-3E0B-8702-69C320B56C30}" name="Julia Hosking" initials="JH" userId="S::julia.hosking@salvationarmy.org.au::f37c2b41-8689-4b5d-86e4-57670b4b4b6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715A"/>
    <a:srgbClr val="E6E7E8"/>
    <a:srgbClr val="566C55"/>
    <a:srgbClr val="E0D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42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11.fntdata"/><Relationship Id="rId21" Type="http://schemas.openxmlformats.org/officeDocument/2006/relationships/slide" Target="slides/slide14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microsoft.com/office/2018/10/relationships/authors" Target="author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font" Target="fonts/font8.fntdata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font" Target="fonts/font3.fntdata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tableStyles" Target="tableStyles.xml"/><Relationship Id="rId20" Type="http://schemas.openxmlformats.org/officeDocument/2006/relationships/slide" Target="slides/slide13.xml"/><Relationship Id="rId41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8352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EF80D-EEE7-B86D-F5D5-D8B94FDC17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4536" y="1683545"/>
            <a:ext cx="10018929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C2BA3A-C454-36F9-4532-2ACAD02756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1500" y="5403057"/>
            <a:ext cx="12065001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EE02B-C891-1A20-35B4-C8EF733FF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4D459-C844-1EEA-9A74-0B1D02E41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115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1C164-8521-7906-1121-4D7B5E7F1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0745" y="547688"/>
            <a:ext cx="14849955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9A93E-8960-0BFC-4909-7A58B3B17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0745" y="2738438"/>
            <a:ext cx="14849955" cy="65270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53222-7436-6183-5864-5B900BA90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80745" y="9534526"/>
            <a:ext cx="5248755" cy="547688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47A1FC-8E79-F61D-0547-A375AEFA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7385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0619B-BA8C-058B-BDC1-84140EC94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3873" y="2564608"/>
            <a:ext cx="12837302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4486E5-3394-2227-17C9-A442EF718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3873" y="6884195"/>
            <a:ext cx="12837302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8F66F-5D41-6821-52DC-FE652356E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5E488-78C2-CAC4-06B4-1A26331F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6877B0-68AC-84E9-3513-93F4BD5C59D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8287999" cy="1029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14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57681-65AB-AB77-7439-41BE172B5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45A20D-1778-898A-C456-28C2D255A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83CAC7-C1A0-F42E-C86E-E6859A73B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AF2649-13C9-5F34-48D9-0FE9CE52BD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796551-BFBF-7EAF-6341-982424A26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4210F5-B902-2347-E611-2CC5F4FB2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FF97B8-B655-4250-4CDF-8654B5838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9422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0DA05-09B1-85D2-6E41-C17678552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BD67DE-87BF-6E2E-9ED4-82B057BC0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39CE90-8B25-D4EA-B8FC-9C2A3D8F5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9227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8FEA3-849B-575B-FFA9-156BA66D9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6578504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96ADA-C015-F35A-B24B-4DECC7A8D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9816" y="1481138"/>
            <a:ext cx="6583266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AED4C4-49A5-8327-7448-6F9F6D87C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6578504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B6232A-DE7F-89EC-ECEA-685164FF8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BD636-2332-8489-2A17-8CBD6386C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6927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1326D-AFDF-9214-8E91-F4FBA5EC4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B92565-5F62-5256-9F0E-5270EDC06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74507-2796-3E41-F2F9-5302A202FE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2F3EC-9870-B323-6DCB-7390FF27C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DDE2C-BFE7-B2B1-57A8-4B32C860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/>
          <a:lstStyle/>
          <a:p>
            <a:fld id="{71453C14-D8EA-4383-BCAD-9E478A56F70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31761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horn&#10;&#10;Description automatically generated">
            <a:extLst>
              <a:ext uri="{FF2B5EF4-FFF2-40B4-BE49-F238E27FC236}">
                <a16:creationId xmlns:a16="http://schemas.microsoft.com/office/drawing/2014/main" id="{AD1629E2-0A69-FC2E-EA7E-2E2062E694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FE6DB2-20E2-6D12-719D-5D11671BD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7302" y="5902504"/>
            <a:ext cx="7188807" cy="2368703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736855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and red dots&#10;&#10;Description automatically generated with medium confidence">
            <a:extLst>
              <a:ext uri="{FF2B5EF4-FFF2-40B4-BE49-F238E27FC236}">
                <a16:creationId xmlns:a16="http://schemas.microsoft.com/office/drawing/2014/main" id="{3A2D3FB9-F653-4175-CBFB-B18D4AEF3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182997D-7042-3F2E-8DA1-5E68A68F8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1437098"/>
            <a:ext cx="13716000" cy="741280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34219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old and white logo&#10;&#10;Description automatically generated with medium confidence">
            <a:extLst>
              <a:ext uri="{FF2B5EF4-FFF2-40B4-BE49-F238E27FC236}">
                <a16:creationId xmlns:a16="http://schemas.microsoft.com/office/drawing/2014/main" id="{F7737A62-F570-8E9B-8F29-CC68094444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FE6DB2-20E2-6D12-719D-5D11671BD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7302" y="5902504"/>
            <a:ext cx="7188807" cy="2368703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527424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and red dots&#10;&#10;Description automatically generated with medium confidence">
            <a:extLst>
              <a:ext uri="{FF2B5EF4-FFF2-40B4-BE49-F238E27FC236}">
                <a16:creationId xmlns:a16="http://schemas.microsoft.com/office/drawing/2014/main" id="{3A2D3FB9-F653-4175-CBFB-B18D4AEF3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182997D-7042-3F2E-8DA1-5E68A68F8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1437098"/>
            <a:ext cx="13716000" cy="741280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707961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and gold compass&#10;&#10;Description automatically generated">
            <a:extLst>
              <a:ext uri="{FF2B5EF4-FFF2-40B4-BE49-F238E27FC236}">
                <a16:creationId xmlns:a16="http://schemas.microsoft.com/office/drawing/2014/main" id="{BC06E5C1-16C7-E67C-3412-55BACE8128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FE6DB2-20E2-6D12-719D-5D11671BD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7302" y="5902504"/>
            <a:ext cx="7188807" cy="2368703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376526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and red dots&#10;&#10;Description automatically generated with medium confidence">
            <a:extLst>
              <a:ext uri="{FF2B5EF4-FFF2-40B4-BE49-F238E27FC236}">
                <a16:creationId xmlns:a16="http://schemas.microsoft.com/office/drawing/2014/main" id="{3A2D3FB9-F653-4175-CBFB-B18D4AEF3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182997D-7042-3F2E-8DA1-5E68A68F8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1437098"/>
            <a:ext cx="13716000" cy="741280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669117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old crown and green text&#10;&#10;Description automatically generated">
            <a:extLst>
              <a:ext uri="{FF2B5EF4-FFF2-40B4-BE49-F238E27FC236}">
                <a16:creationId xmlns:a16="http://schemas.microsoft.com/office/drawing/2014/main" id="{305F754E-F5A9-0997-C25B-97BB833630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8287999" cy="10286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FE6DB2-20E2-6D12-719D-5D11671BD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7302" y="5902504"/>
            <a:ext cx="7188807" cy="2368703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24203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and red dots&#10;&#10;Description automatically generated with medium confidence">
            <a:extLst>
              <a:ext uri="{FF2B5EF4-FFF2-40B4-BE49-F238E27FC236}">
                <a16:creationId xmlns:a16="http://schemas.microsoft.com/office/drawing/2014/main" id="{3A2D3FB9-F653-4175-CBFB-B18D4AEF3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182997D-7042-3F2E-8DA1-5E68A68F8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1437098"/>
            <a:ext cx="13716000" cy="741280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241169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old and white picture of a person and person&#10;&#10;Description automatically generated">
            <a:extLst>
              <a:ext uri="{FF2B5EF4-FFF2-40B4-BE49-F238E27FC236}">
                <a16:creationId xmlns:a16="http://schemas.microsoft.com/office/drawing/2014/main" id="{4EB059D0-E3C9-3D25-F21B-7FEE03E8C2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287997" cy="10286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FE6DB2-20E2-6D12-719D-5D11671BD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7302" y="5902504"/>
            <a:ext cx="7188807" cy="2368703"/>
          </a:xfrm>
        </p:spPr>
        <p:txBody>
          <a:bodyPr anchor="b">
            <a:norm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794335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and red dots&#10;&#10;Description automatically generated with medium confidence">
            <a:extLst>
              <a:ext uri="{FF2B5EF4-FFF2-40B4-BE49-F238E27FC236}">
                <a16:creationId xmlns:a16="http://schemas.microsoft.com/office/drawing/2014/main" id="{3A2D3FB9-F653-4175-CBFB-B18D4AEF3B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182997D-7042-3F2E-8DA1-5E68A68F8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1437098"/>
            <a:ext cx="13716000" cy="7412805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31303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B051F-B28A-98FB-C99E-C88297B50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C535B-991E-CD4B-4249-D82D175D1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9AD33-DCF2-DD4A-2605-3B982F3D64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73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pic>
        <p:nvPicPr>
          <p:cNvPr id="8" name="Picture 7" descr="A red shield with white text&#10;&#10;Description automatically generated">
            <a:extLst>
              <a:ext uri="{FF2B5EF4-FFF2-40B4-BE49-F238E27FC236}">
                <a16:creationId xmlns:a16="http://schemas.microsoft.com/office/drawing/2014/main" id="{1FDAF80E-9572-2846-CA90-F322132C6F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19"/>
          <a:stretch/>
        </p:blipFill>
        <p:spPr>
          <a:xfrm>
            <a:off x="16962473" y="454874"/>
            <a:ext cx="1325528" cy="70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72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0" i="0" kern="1200">
          <a:solidFill>
            <a:srgbClr val="223279"/>
          </a:solidFill>
          <a:latin typeface="Avenir Next LT Pro Light" panose="020B0304020202020204" pitchFamily="34" charset="77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rgbClr val="223279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7CF912-E17C-CBBA-02BA-A27113DE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5D5F-A941-5BDD-430E-9DCBF6B0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EDA67-7824-94AD-E3CE-13914C6A4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B39B2-2369-4EFF-85C8-62797B5BF064}" type="datetimeFigureOut">
              <a:rPr lang="en-AU" smtClean="0"/>
              <a:t>20/11/2024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3645-2E0A-8840-4775-3A927A702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2DA2-DC30-2B47-4569-AC9955761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5F102-ADCE-4050-8E31-8954F5CF4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3929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1" kern="1200" spc="-225">
          <a:solidFill>
            <a:srgbClr val="5B715A"/>
          </a:solidFill>
          <a:latin typeface="Tisa Offc Serif Pro" panose="02010504030101020102" pitchFamily="2" charset="0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7CF912-E17C-CBBA-02BA-A27113DE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5D5F-A941-5BDD-430E-9DCBF6B0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EDA67-7824-94AD-E3CE-13914C6A4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B39B2-2369-4EFF-85C8-62797B5BF064}" type="datetimeFigureOut">
              <a:rPr lang="en-AU" smtClean="0"/>
              <a:t>20/11/2024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3645-2E0A-8840-4775-3A927A702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2DA2-DC30-2B47-4569-AC9955761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5F102-ADCE-4050-8E31-8954F5CF4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698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1" kern="1200" spc="-225">
          <a:solidFill>
            <a:srgbClr val="5B715A"/>
          </a:solidFill>
          <a:latin typeface="Tisa Offc Serif Pro" panose="02010504030101020102" pitchFamily="2" charset="0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7CF912-E17C-CBBA-02BA-A27113DE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5D5F-A941-5BDD-430E-9DCBF6B0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EDA67-7824-94AD-E3CE-13914C6A4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B39B2-2369-4EFF-85C8-62797B5BF064}" type="datetimeFigureOut">
              <a:rPr lang="en-AU" smtClean="0"/>
              <a:t>20/11/2024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3645-2E0A-8840-4775-3A927A702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2DA2-DC30-2B47-4569-AC9955761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5F102-ADCE-4050-8E31-8954F5CF4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249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1" kern="1200" spc="-225">
          <a:solidFill>
            <a:srgbClr val="5B715A"/>
          </a:solidFill>
          <a:latin typeface="Tisa Offc Serif Pro" panose="02010504030101020102" pitchFamily="2" charset="0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7CF912-E17C-CBBA-02BA-A27113DE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5D5F-A941-5BDD-430E-9DCBF6B0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EDA67-7824-94AD-E3CE-13914C6A4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B39B2-2369-4EFF-85C8-62797B5BF064}" type="datetimeFigureOut">
              <a:rPr lang="en-AU" smtClean="0"/>
              <a:t>20/11/2024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3645-2E0A-8840-4775-3A927A702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2DA2-DC30-2B47-4569-AC9955761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5F102-ADCE-4050-8E31-8954F5CF4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4107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1" kern="1200" spc="-225">
          <a:solidFill>
            <a:srgbClr val="5B715A"/>
          </a:solidFill>
          <a:latin typeface="Tisa Offc Serif Pro" panose="02010504030101020102" pitchFamily="2" charset="0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7CF912-E17C-CBBA-02BA-A27113DE3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5D5F-A941-5BDD-430E-9DCBF6B0F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EDA67-7824-94AD-E3CE-13914C6A45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B39B2-2369-4EFF-85C8-62797B5BF064}" type="datetimeFigureOut">
              <a:rPr lang="en-AU" smtClean="0"/>
              <a:t>20/11/2024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D3645-2E0A-8840-4775-3A927A702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42DA2-DC30-2B47-4569-AC9955761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5F102-ADCE-4050-8E31-8954F5CF4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3966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1" kern="1200" spc="-225">
          <a:solidFill>
            <a:srgbClr val="5B715A"/>
          </a:solidFill>
          <a:latin typeface="Tisa Offc Serif Pro" panose="02010504030101020102" pitchFamily="2" charset="0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36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9971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28600" y="-1257300"/>
            <a:ext cx="19231351" cy="16435544"/>
          </a:xfrm>
          <a:custGeom>
            <a:avLst/>
            <a:gdLst/>
            <a:ahLst/>
            <a:cxnLst/>
            <a:rect l="l" t="t" r="r" b="b"/>
            <a:pathLst>
              <a:path w="19231351" h="16435544">
                <a:moveTo>
                  <a:pt x="0" y="0"/>
                </a:moveTo>
                <a:lnTo>
                  <a:pt x="19231351" y="0"/>
                </a:lnTo>
                <a:lnTo>
                  <a:pt x="19231351" y="16435544"/>
                </a:lnTo>
                <a:lnTo>
                  <a:pt x="0" y="164355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88" b="-8188"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904583" y="931124"/>
            <a:ext cx="16478833" cy="8439631"/>
          </a:xfrm>
          <a:custGeom>
            <a:avLst/>
            <a:gdLst/>
            <a:ahLst/>
            <a:cxnLst/>
            <a:rect l="l" t="t" r="r" b="b"/>
            <a:pathLst>
              <a:path w="16478833" h="8439631">
                <a:moveTo>
                  <a:pt x="0" y="0"/>
                </a:moveTo>
                <a:lnTo>
                  <a:pt x="16478834" y="0"/>
                </a:lnTo>
                <a:lnTo>
                  <a:pt x="16478834" y="8439632"/>
                </a:lnTo>
                <a:lnTo>
                  <a:pt x="0" y="84396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875" b="-31310"/>
            </a:stretch>
          </a:blipFill>
        </p:spPr>
        <p:txBody>
          <a:bodyPr/>
          <a:lstStyle/>
          <a:p>
            <a:endParaRPr lang="en-AU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56525"/>
            <a:ext cx="16230600" cy="8201775"/>
            <a:chOff x="0" y="0"/>
            <a:chExt cx="4274726" cy="216013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0138"/>
            </a:xfrm>
            <a:custGeom>
              <a:avLst/>
              <a:gdLst/>
              <a:ahLst/>
              <a:cxnLst/>
              <a:rect l="l" t="t" r="r" b="b"/>
              <a:pathLst>
                <a:path w="4274726" h="2160138">
                  <a:moveTo>
                    <a:pt x="0" y="0"/>
                  </a:moveTo>
                  <a:lnTo>
                    <a:pt x="4274726" y="0"/>
                  </a:lnTo>
                  <a:lnTo>
                    <a:pt x="4274726" y="2160138"/>
                  </a:lnTo>
                  <a:lnTo>
                    <a:pt x="0" y="2160138"/>
                  </a:lnTo>
                  <a:close/>
                </a:path>
              </a:pathLst>
            </a:custGeom>
            <a:solidFill>
              <a:srgbClr val="E6DAAF"/>
            </a:solidFill>
          </p:spPr>
          <p:txBody>
            <a:bodyPr/>
            <a:lstStyle/>
            <a:p>
              <a:endParaRPr lang="en-AU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198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481184" y="8142722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6AFDB2-7E9D-297F-31C2-7096D8DAC44C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CB4305-988A-A829-414A-9F3FD02B286B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9CAD0-4DBA-9C36-4224-B475E9EE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8198" y="5564331"/>
            <a:ext cx="7188807" cy="1319688"/>
          </a:xfrm>
        </p:spPr>
        <p:txBody>
          <a:bodyPr>
            <a:normAutofit/>
          </a:bodyPr>
          <a:lstStyle/>
          <a:p>
            <a:r>
              <a:rPr lang="en-US" dirty="0"/>
              <a:t>Messenger of God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D27FF-DB27-B50E-39FD-22A63064A5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1304707" y="6884019"/>
            <a:ext cx="4395788" cy="945356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000" dirty="0">
                <a:solidFill>
                  <a:srgbClr val="5B715A"/>
                </a:solidFill>
                <a:cs typeface="Calibri"/>
              </a:rPr>
              <a:t>Luke 1:5-25 (NIV)</a:t>
            </a:r>
          </a:p>
        </p:txBody>
      </p:sp>
    </p:spTree>
    <p:extLst>
      <p:ext uri="{BB962C8B-B14F-4D97-AF65-F5344CB8AC3E}">
        <p14:creationId xmlns:p14="http://schemas.microsoft.com/office/powerpoint/2010/main" val="2094069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9CAD0-4DBA-9C36-4224-B475E9EE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8198" y="5564331"/>
            <a:ext cx="7188807" cy="131968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Son of God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D27FF-DB27-B50E-39FD-22A63064A5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1304924" y="6884020"/>
            <a:ext cx="4395354" cy="945356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</a:rPr>
              <a:t>Luke 1:26-45 (NIV)</a:t>
            </a:r>
          </a:p>
        </p:txBody>
      </p:sp>
    </p:spTree>
    <p:extLst>
      <p:ext uri="{BB962C8B-B14F-4D97-AF65-F5344CB8AC3E}">
        <p14:creationId xmlns:p14="http://schemas.microsoft.com/office/powerpoint/2010/main" val="2060315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9CAD0-4DBA-9C36-4224-B475E9EE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8198" y="5564331"/>
            <a:ext cx="7188807" cy="131968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Presence of God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D27FF-DB27-B50E-39FD-22A63064A5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1304924" y="6884020"/>
            <a:ext cx="4395354" cy="945356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000" dirty="0">
                <a:solidFill>
                  <a:srgbClr val="5B715A"/>
                </a:solidFill>
                <a:ea typeface="Calibri"/>
                <a:cs typeface="Calibri"/>
              </a:rPr>
              <a:t>Matthew 1:18-25 (NIV)</a:t>
            </a:r>
          </a:p>
        </p:txBody>
      </p:sp>
    </p:spTree>
    <p:extLst>
      <p:ext uri="{BB962C8B-B14F-4D97-AF65-F5344CB8AC3E}">
        <p14:creationId xmlns:p14="http://schemas.microsoft.com/office/powerpoint/2010/main" val="3435798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9CAD0-4DBA-9C36-4224-B475E9EE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8198" y="5564331"/>
            <a:ext cx="7188807" cy="131968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Glory of God</a:t>
            </a:r>
            <a:endParaRPr lang="en-AU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D27FF-DB27-B50E-39FD-22A63064A5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1304924" y="6884020"/>
            <a:ext cx="4395354" cy="945356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000" dirty="0">
                <a:solidFill>
                  <a:srgbClr val="5B715A"/>
                </a:solidFill>
                <a:ea typeface="Calibri"/>
                <a:cs typeface="Calibri"/>
              </a:rPr>
              <a:t>Luke 2:8-20 (NIV)</a:t>
            </a:r>
          </a:p>
        </p:txBody>
      </p:sp>
    </p:spTree>
    <p:extLst>
      <p:ext uri="{BB962C8B-B14F-4D97-AF65-F5344CB8AC3E}">
        <p14:creationId xmlns:p14="http://schemas.microsoft.com/office/powerpoint/2010/main" val="4059601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9CAD0-4DBA-9C36-4224-B475E9EE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8198" y="5564331"/>
            <a:ext cx="7188807" cy="131968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God made flesh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D27FF-DB27-B50E-39FD-22A63064A5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1003395" y="6884020"/>
            <a:ext cx="4998413" cy="945356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000" dirty="0">
                <a:solidFill>
                  <a:srgbClr val="5B715A"/>
                </a:solidFill>
                <a:cs typeface="Calibri"/>
              </a:rPr>
              <a:t>Luke 2:8-21, 25-33 (NIV)</a:t>
            </a:r>
          </a:p>
        </p:txBody>
      </p:sp>
    </p:spTree>
    <p:extLst>
      <p:ext uri="{BB962C8B-B14F-4D97-AF65-F5344CB8AC3E}">
        <p14:creationId xmlns:p14="http://schemas.microsoft.com/office/powerpoint/2010/main" val="949753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5441" y="-1266388"/>
            <a:ext cx="19231351" cy="16435544"/>
          </a:xfrm>
          <a:custGeom>
            <a:avLst/>
            <a:gdLst/>
            <a:ahLst/>
            <a:cxnLst/>
            <a:rect l="l" t="t" r="r" b="b"/>
            <a:pathLst>
              <a:path w="19231351" h="16435544">
                <a:moveTo>
                  <a:pt x="0" y="0"/>
                </a:moveTo>
                <a:lnTo>
                  <a:pt x="19231351" y="0"/>
                </a:lnTo>
                <a:lnTo>
                  <a:pt x="19231351" y="16435544"/>
                </a:lnTo>
                <a:lnTo>
                  <a:pt x="0" y="164355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88" b="-8188"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904583" y="931124"/>
            <a:ext cx="16478833" cy="8439631"/>
          </a:xfrm>
          <a:custGeom>
            <a:avLst/>
            <a:gdLst/>
            <a:ahLst/>
            <a:cxnLst/>
            <a:rect l="l" t="t" r="r" b="b"/>
            <a:pathLst>
              <a:path w="16478833" h="8439631">
                <a:moveTo>
                  <a:pt x="0" y="0"/>
                </a:moveTo>
                <a:lnTo>
                  <a:pt x="16478834" y="0"/>
                </a:lnTo>
                <a:lnTo>
                  <a:pt x="16478834" y="8439632"/>
                </a:lnTo>
                <a:lnTo>
                  <a:pt x="0" y="84396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875" b="-31310"/>
            </a:stretch>
          </a:blipFill>
        </p:spPr>
        <p:txBody>
          <a:bodyPr/>
          <a:lstStyle/>
          <a:p>
            <a:endParaRPr lang="en-AU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56525"/>
            <a:ext cx="16230600" cy="8201775"/>
            <a:chOff x="0" y="0"/>
            <a:chExt cx="4274726" cy="216013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0138"/>
            </a:xfrm>
            <a:custGeom>
              <a:avLst/>
              <a:gdLst/>
              <a:ahLst/>
              <a:cxnLst/>
              <a:rect l="l" t="t" r="r" b="b"/>
              <a:pathLst>
                <a:path w="4274726" h="2160138">
                  <a:moveTo>
                    <a:pt x="0" y="0"/>
                  </a:moveTo>
                  <a:lnTo>
                    <a:pt x="4274726" y="0"/>
                  </a:lnTo>
                  <a:lnTo>
                    <a:pt x="4274726" y="2160138"/>
                  </a:lnTo>
                  <a:lnTo>
                    <a:pt x="0" y="2160138"/>
                  </a:lnTo>
                  <a:close/>
                </a:path>
              </a:pathLst>
            </a:custGeom>
            <a:solidFill>
              <a:srgbClr val="E6DAAF"/>
            </a:solidFill>
          </p:spPr>
          <p:txBody>
            <a:bodyPr/>
            <a:lstStyle/>
            <a:p>
              <a:endParaRPr lang="en-AU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198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2787345" y="5077480"/>
            <a:ext cx="5500655" cy="4152995"/>
          </a:xfrm>
          <a:custGeom>
            <a:avLst/>
            <a:gdLst/>
            <a:ahLst/>
            <a:cxnLst/>
            <a:rect l="l" t="t" r="r" b="b"/>
            <a:pathLst>
              <a:path w="5500655" h="4152995">
                <a:moveTo>
                  <a:pt x="0" y="0"/>
                </a:moveTo>
                <a:lnTo>
                  <a:pt x="5500655" y="0"/>
                </a:lnTo>
                <a:lnTo>
                  <a:pt x="5500655" y="4152995"/>
                </a:lnTo>
                <a:lnTo>
                  <a:pt x="0" y="41529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30321992-111C-A7EB-9AD2-ABAC47AA0D40}"/>
              </a:ext>
            </a:extLst>
          </p:cNvPr>
          <p:cNvSpPr/>
          <p:nvPr/>
        </p:nvSpPr>
        <p:spPr>
          <a:xfrm>
            <a:off x="14991282" y="8039100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2C32AB-7A00-081C-1AD3-168FEDB68487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D760BD-347F-E538-9814-123E7720276F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481184" y="8142722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6B122-F5A3-26EB-BC08-2DAA5958013A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4EC50C-4093-F6EF-A172-79443CD42ADF}"/>
              </a:ext>
            </a:extLst>
          </p:cNvPr>
          <p:cNvSpPr txBox="1"/>
          <p:nvPr/>
        </p:nvSpPr>
        <p:spPr>
          <a:xfrm>
            <a:off x="3429000" y="4610100"/>
            <a:ext cx="1150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12523869" y="4556502"/>
            <a:ext cx="5453824" cy="5101598"/>
          </a:xfrm>
          <a:custGeom>
            <a:avLst/>
            <a:gdLst/>
            <a:ahLst/>
            <a:cxnLst/>
            <a:rect l="l" t="t" r="r" b="b"/>
            <a:pathLst>
              <a:path w="5453824" h="5101598">
                <a:moveTo>
                  <a:pt x="0" y="0"/>
                </a:moveTo>
                <a:lnTo>
                  <a:pt x="5453824" y="0"/>
                </a:lnTo>
                <a:lnTo>
                  <a:pt x="5453824" y="5101598"/>
                </a:lnTo>
                <a:lnTo>
                  <a:pt x="0" y="51015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6D2F237C-25D0-8195-3398-E4BCEAA21D11}"/>
              </a:ext>
            </a:extLst>
          </p:cNvPr>
          <p:cNvSpPr/>
          <p:nvPr/>
        </p:nvSpPr>
        <p:spPr>
          <a:xfrm>
            <a:off x="14397460" y="8193409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08563D-6E8C-23BA-F4F2-372D0B30A430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1406B1-9449-BC6C-B4E8-D7ABB86F9446}"/>
              </a:ext>
            </a:extLst>
          </p:cNvPr>
          <p:cNvSpPr txBox="1"/>
          <p:nvPr/>
        </p:nvSpPr>
        <p:spPr>
          <a:xfrm>
            <a:off x="3429000" y="4610100"/>
            <a:ext cx="1150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71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04583" y="931124"/>
            <a:ext cx="16478833" cy="8439631"/>
          </a:xfrm>
          <a:custGeom>
            <a:avLst/>
            <a:gdLst/>
            <a:ahLst/>
            <a:cxnLst/>
            <a:rect l="l" t="t" r="r" b="b"/>
            <a:pathLst>
              <a:path w="16478833" h="8439631">
                <a:moveTo>
                  <a:pt x="0" y="0"/>
                </a:moveTo>
                <a:lnTo>
                  <a:pt x="16478834" y="0"/>
                </a:lnTo>
                <a:lnTo>
                  <a:pt x="16478834" y="8439632"/>
                </a:lnTo>
                <a:lnTo>
                  <a:pt x="0" y="843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75" b="-31310"/>
            </a:stretch>
          </a:blipFill>
        </p:spPr>
        <p:txBody>
          <a:bodyPr/>
          <a:lstStyle/>
          <a:p>
            <a:endParaRPr lang="en-AU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56525"/>
            <a:ext cx="16230600" cy="8201775"/>
            <a:chOff x="0" y="0"/>
            <a:chExt cx="4274726" cy="21601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0138"/>
            </a:xfrm>
            <a:custGeom>
              <a:avLst/>
              <a:gdLst/>
              <a:ahLst/>
              <a:cxnLst/>
              <a:rect l="l" t="t" r="r" b="b"/>
              <a:pathLst>
                <a:path w="4274726" h="2160138">
                  <a:moveTo>
                    <a:pt x="0" y="0"/>
                  </a:moveTo>
                  <a:lnTo>
                    <a:pt x="4274726" y="0"/>
                  </a:lnTo>
                  <a:lnTo>
                    <a:pt x="4274726" y="2160138"/>
                  </a:lnTo>
                  <a:lnTo>
                    <a:pt x="0" y="2160138"/>
                  </a:lnTo>
                  <a:close/>
                </a:path>
              </a:pathLst>
            </a:custGeom>
            <a:solidFill>
              <a:srgbClr val="5B715A"/>
            </a:solidFill>
          </p:spPr>
          <p:txBody>
            <a:bodyPr/>
            <a:lstStyle/>
            <a:p>
              <a:endParaRPr lang="en-AU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198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3246194" y="5157413"/>
            <a:ext cx="4643030" cy="4343167"/>
          </a:xfrm>
          <a:custGeom>
            <a:avLst/>
            <a:gdLst/>
            <a:ahLst/>
            <a:cxnLst/>
            <a:rect l="l" t="t" r="r" b="b"/>
            <a:pathLst>
              <a:path w="4643030" h="4343167">
                <a:moveTo>
                  <a:pt x="0" y="0"/>
                </a:moveTo>
                <a:lnTo>
                  <a:pt x="4643029" y="0"/>
                </a:lnTo>
                <a:lnTo>
                  <a:pt x="4643029" y="4343167"/>
                </a:lnTo>
                <a:lnTo>
                  <a:pt x="0" y="43431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9E5330BA-4E18-29C4-C182-33320274FF78}"/>
              </a:ext>
            </a:extLst>
          </p:cNvPr>
          <p:cNvSpPr/>
          <p:nvPr/>
        </p:nvSpPr>
        <p:spPr>
          <a:xfrm>
            <a:off x="14554200" y="8340904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92FCF3-B92E-4ABB-9F7E-D5D86A9190F5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411E4C-7FAA-4284-077F-FB465A5AEB64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E6E7E8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71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9186289"/>
            <a:ext cx="18288000" cy="1100711"/>
          </a:xfrm>
          <a:custGeom>
            <a:avLst/>
            <a:gdLst/>
            <a:ahLst/>
            <a:cxnLst/>
            <a:rect l="l" t="t" r="r" b="b"/>
            <a:pathLst>
              <a:path w="18288000" h="1100711">
                <a:moveTo>
                  <a:pt x="0" y="0"/>
                </a:moveTo>
                <a:lnTo>
                  <a:pt x="18288000" y="0"/>
                </a:lnTo>
                <a:lnTo>
                  <a:pt x="18288000" y="1100711"/>
                </a:lnTo>
                <a:lnTo>
                  <a:pt x="0" y="11007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576" t="-239309" b="-807957"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481184" y="8142722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B09486-2307-C0CE-600B-C8E87F0DAB7D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08CBA5-F678-B317-640B-DCBD6A78B48C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E6E7E8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4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04583" y="931124"/>
            <a:ext cx="16478833" cy="8439631"/>
          </a:xfrm>
          <a:custGeom>
            <a:avLst/>
            <a:gdLst/>
            <a:ahLst/>
            <a:cxnLst/>
            <a:rect l="l" t="t" r="r" b="b"/>
            <a:pathLst>
              <a:path w="16478833" h="8439631">
                <a:moveTo>
                  <a:pt x="0" y="0"/>
                </a:moveTo>
                <a:lnTo>
                  <a:pt x="16478834" y="0"/>
                </a:lnTo>
                <a:lnTo>
                  <a:pt x="16478834" y="8439632"/>
                </a:lnTo>
                <a:lnTo>
                  <a:pt x="0" y="843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75" b="-31310"/>
            </a:stretch>
          </a:blipFill>
        </p:spPr>
        <p:txBody>
          <a:bodyPr/>
          <a:lstStyle/>
          <a:p>
            <a:endParaRPr lang="en-AU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56525"/>
            <a:ext cx="16230600" cy="8201775"/>
            <a:chOff x="0" y="0"/>
            <a:chExt cx="4274726" cy="21601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0138"/>
            </a:xfrm>
            <a:custGeom>
              <a:avLst/>
              <a:gdLst/>
              <a:ahLst/>
              <a:cxnLst/>
              <a:rect l="l" t="t" r="r" b="b"/>
              <a:pathLst>
                <a:path w="4274726" h="2160138">
                  <a:moveTo>
                    <a:pt x="0" y="0"/>
                  </a:moveTo>
                  <a:lnTo>
                    <a:pt x="4274726" y="0"/>
                  </a:lnTo>
                  <a:lnTo>
                    <a:pt x="4274726" y="2160138"/>
                  </a:lnTo>
                  <a:lnTo>
                    <a:pt x="0" y="2160138"/>
                  </a:lnTo>
                  <a:close/>
                </a:path>
              </a:pathLst>
            </a:custGeom>
            <a:solidFill>
              <a:srgbClr val="3A4F8B"/>
            </a:solidFill>
          </p:spPr>
          <p:txBody>
            <a:bodyPr/>
            <a:lstStyle/>
            <a:p>
              <a:endParaRPr lang="en-AU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198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3057987" y="5621599"/>
            <a:ext cx="5114034" cy="3861096"/>
          </a:xfrm>
          <a:custGeom>
            <a:avLst/>
            <a:gdLst/>
            <a:ahLst/>
            <a:cxnLst/>
            <a:rect l="l" t="t" r="r" b="b"/>
            <a:pathLst>
              <a:path w="5114034" h="3861096">
                <a:moveTo>
                  <a:pt x="0" y="0"/>
                </a:moveTo>
                <a:lnTo>
                  <a:pt x="5114034" y="0"/>
                </a:lnTo>
                <a:lnTo>
                  <a:pt x="5114034" y="3861096"/>
                </a:lnTo>
                <a:lnTo>
                  <a:pt x="0" y="38610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1BD70448-BCFB-C1EA-1695-FCD51741CDA0}"/>
              </a:ext>
            </a:extLst>
          </p:cNvPr>
          <p:cNvSpPr/>
          <p:nvPr/>
        </p:nvSpPr>
        <p:spPr>
          <a:xfrm>
            <a:off x="14571735" y="8368729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19B396-90AF-CA8F-2A82-5B9887297C4B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2761B-B4A8-92CE-CE5E-599909BC027D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E6E7E8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4F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9186289"/>
            <a:ext cx="18288000" cy="1100711"/>
          </a:xfrm>
          <a:custGeom>
            <a:avLst/>
            <a:gdLst/>
            <a:ahLst/>
            <a:cxnLst/>
            <a:rect l="l" t="t" r="r" b="b"/>
            <a:pathLst>
              <a:path w="18288000" h="1100711">
                <a:moveTo>
                  <a:pt x="0" y="0"/>
                </a:moveTo>
                <a:lnTo>
                  <a:pt x="18288000" y="0"/>
                </a:lnTo>
                <a:lnTo>
                  <a:pt x="18288000" y="1100711"/>
                </a:lnTo>
                <a:lnTo>
                  <a:pt x="0" y="11007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576" t="-239309" b="-807957"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481184" y="8142722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C8C966-1E92-E0C1-B57E-2C1EC43A18B9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196D2D-835E-EB17-BB74-BDBD46812958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E6E7E8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E6E7E8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04583" y="931124"/>
            <a:ext cx="16478833" cy="8439631"/>
          </a:xfrm>
          <a:custGeom>
            <a:avLst/>
            <a:gdLst/>
            <a:ahLst/>
            <a:cxnLst/>
            <a:rect l="l" t="t" r="r" b="b"/>
            <a:pathLst>
              <a:path w="16478833" h="8439631">
                <a:moveTo>
                  <a:pt x="0" y="0"/>
                </a:moveTo>
                <a:lnTo>
                  <a:pt x="16478834" y="0"/>
                </a:lnTo>
                <a:lnTo>
                  <a:pt x="16478834" y="8439632"/>
                </a:lnTo>
                <a:lnTo>
                  <a:pt x="0" y="8439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75" b="-31310"/>
            </a:stretch>
          </a:blipFill>
        </p:spPr>
        <p:txBody>
          <a:bodyPr/>
          <a:lstStyle/>
          <a:p>
            <a:endParaRPr lang="en-AU"/>
          </a:p>
        </p:txBody>
      </p:sp>
      <p:grpSp>
        <p:nvGrpSpPr>
          <p:cNvPr id="3" name="Group 3"/>
          <p:cNvGrpSpPr/>
          <p:nvPr/>
        </p:nvGrpSpPr>
        <p:grpSpPr>
          <a:xfrm>
            <a:off x="1028700" y="1056525"/>
            <a:ext cx="16230600" cy="8201775"/>
            <a:chOff x="0" y="0"/>
            <a:chExt cx="4274726" cy="21601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274726" cy="2160138"/>
            </a:xfrm>
            <a:custGeom>
              <a:avLst/>
              <a:gdLst/>
              <a:ahLst/>
              <a:cxnLst/>
              <a:rect l="l" t="t" r="r" b="b"/>
              <a:pathLst>
                <a:path w="4274726" h="2160138">
                  <a:moveTo>
                    <a:pt x="0" y="0"/>
                  </a:moveTo>
                  <a:lnTo>
                    <a:pt x="4274726" y="0"/>
                  </a:lnTo>
                  <a:lnTo>
                    <a:pt x="4274726" y="2160138"/>
                  </a:lnTo>
                  <a:lnTo>
                    <a:pt x="0" y="2160138"/>
                  </a:lnTo>
                  <a:close/>
                </a:path>
              </a:pathLst>
            </a:custGeom>
            <a:solidFill>
              <a:srgbClr val="E6DAAF"/>
            </a:solidFill>
          </p:spPr>
          <p:txBody>
            <a:bodyPr/>
            <a:lstStyle/>
            <a:p>
              <a:endParaRPr lang="en-AU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274726" cy="2198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3246194" y="5157413"/>
            <a:ext cx="4643030" cy="4343167"/>
          </a:xfrm>
          <a:custGeom>
            <a:avLst/>
            <a:gdLst/>
            <a:ahLst/>
            <a:cxnLst/>
            <a:rect l="l" t="t" r="r" b="b"/>
            <a:pathLst>
              <a:path w="4643030" h="4343167">
                <a:moveTo>
                  <a:pt x="0" y="0"/>
                </a:moveTo>
                <a:lnTo>
                  <a:pt x="4643029" y="0"/>
                </a:lnTo>
                <a:lnTo>
                  <a:pt x="4643029" y="4343167"/>
                </a:lnTo>
                <a:lnTo>
                  <a:pt x="0" y="43431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FD63FC99-091F-AACD-FF5F-9340557E8CAE}"/>
              </a:ext>
            </a:extLst>
          </p:cNvPr>
          <p:cNvSpPr/>
          <p:nvPr/>
        </p:nvSpPr>
        <p:spPr>
          <a:xfrm>
            <a:off x="14687714" y="8368729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8D59AD-A899-D1E4-2330-52E999651C55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7B6EA0-D3CA-B2AF-45A6-434DAA584255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9186289"/>
            <a:ext cx="18288000" cy="1100711"/>
          </a:xfrm>
          <a:custGeom>
            <a:avLst/>
            <a:gdLst/>
            <a:ahLst/>
            <a:cxnLst/>
            <a:rect l="l" t="t" r="r" b="b"/>
            <a:pathLst>
              <a:path w="18288000" h="1100711">
                <a:moveTo>
                  <a:pt x="0" y="0"/>
                </a:moveTo>
                <a:lnTo>
                  <a:pt x="18288000" y="0"/>
                </a:lnTo>
                <a:lnTo>
                  <a:pt x="18288000" y="1100711"/>
                </a:lnTo>
                <a:lnTo>
                  <a:pt x="0" y="11007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576" t="-239309" b="-807957"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3" name="Freeform 3"/>
          <p:cNvSpPr/>
          <p:nvPr/>
        </p:nvSpPr>
        <p:spPr>
          <a:xfrm>
            <a:off x="481184" y="8142722"/>
            <a:ext cx="3600286" cy="1779141"/>
          </a:xfrm>
          <a:custGeom>
            <a:avLst/>
            <a:gdLst/>
            <a:ahLst/>
            <a:cxnLst/>
            <a:rect l="l" t="t" r="r" b="b"/>
            <a:pathLst>
              <a:path w="3600286" h="1779141">
                <a:moveTo>
                  <a:pt x="0" y="0"/>
                </a:moveTo>
                <a:lnTo>
                  <a:pt x="3600286" y="0"/>
                </a:lnTo>
                <a:lnTo>
                  <a:pt x="3600286" y="1779141"/>
                </a:lnTo>
                <a:lnTo>
                  <a:pt x="0" y="17791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535D03-D618-106B-B13C-4D7A40F9C9E4}"/>
              </a:ext>
            </a:extLst>
          </p:cNvPr>
          <p:cNvSpPr txBox="1"/>
          <p:nvPr/>
        </p:nvSpPr>
        <p:spPr>
          <a:xfrm>
            <a:off x="2057400" y="1866900"/>
            <a:ext cx="1409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b="1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title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4FC687-B093-6B11-2BE1-0E9023DB2CAE}"/>
              </a:ext>
            </a:extLst>
          </p:cNvPr>
          <p:cNvSpPr txBox="1"/>
          <p:nvPr/>
        </p:nvSpPr>
        <p:spPr>
          <a:xfrm>
            <a:off x="1295400" y="4610100"/>
            <a:ext cx="1584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4800" dirty="0">
                <a:solidFill>
                  <a:srgbClr val="566C55"/>
                </a:solidFill>
                <a:latin typeface="Avenir Next LT Pro" panose="020B0504020202020204" pitchFamily="34" charset="0"/>
              </a:rPr>
              <a:t>Click to add text</a:t>
            </a:r>
          </a:p>
          <a:p>
            <a:endParaRPr lang="en-AU" sz="4800" dirty="0">
              <a:solidFill>
                <a:srgbClr val="566C55"/>
              </a:solidFill>
              <a:latin typeface="Avenir Next LT Pro" panose="020B05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2788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32111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4447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0773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309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122</Words>
  <Application>Microsoft Office PowerPoint</Application>
  <PresentationFormat>Custom</PresentationFormat>
  <Paragraphs>30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Calibri</vt:lpstr>
      <vt:lpstr>Avenir Next LT Pro</vt:lpstr>
      <vt:lpstr>Tisa Offc Serif Pro</vt:lpstr>
      <vt:lpstr>Arial</vt:lpstr>
      <vt:lpstr>Avenir Next LT Pro Light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PowerPoint Presentation</vt:lpstr>
      <vt:lpstr>PowerPoint Presentation</vt:lpstr>
      <vt:lpstr>Messenger of God </vt:lpstr>
      <vt:lpstr>Son of God </vt:lpstr>
      <vt:lpstr>Presence of God </vt:lpstr>
      <vt:lpstr>Glory of God</vt:lpstr>
      <vt:lpstr>God made flesh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Taryn Somerville</dc:creator>
  <cp:lastModifiedBy>Taryn Somerville</cp:lastModifiedBy>
  <cp:revision>8</cp:revision>
  <dcterms:created xsi:type="dcterms:W3CDTF">2006-08-16T00:00:00Z</dcterms:created>
  <dcterms:modified xsi:type="dcterms:W3CDTF">2024-11-20T04:31:48Z</dcterms:modified>
  <dc:identifier>DAGRD1a79DQ</dc:identifier>
</cp:coreProperties>
</file>