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comments/modernComment_100_DAFF90C9.xml" ContentType="application/vnd.ms-powerpoint.comments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58" r:id="rId7"/>
    <p:sldId id="259" r:id="rId8"/>
    <p:sldId id="260" r:id="rId9"/>
    <p:sldId id="261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22042C7-1430-3E0B-8702-69C320B56C30}" name="Julia Hosking" initials="JH" userId="S::julia.hosking@salvationarmy.org.au::f37c2b41-8689-4b5d-86e4-57670b4b4b69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B715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A014684-70FF-828A-6146-ADEF6326B647}" v="1" dt="2024-08-20T22:35:40.94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97" autoAdjust="0"/>
    <p:restoredTop sz="94660"/>
  </p:normalViewPr>
  <p:slideViewPr>
    <p:cSldViewPr snapToGrid="0">
      <p:cViewPr varScale="1">
        <p:scale>
          <a:sx n="123" d="100"/>
          <a:sy n="123" d="100"/>
        </p:scale>
        <p:origin x="576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comments/modernComment_100_DAFF90C9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6FF3A3F7-9FFD-4E99-AF35-E7D2933B382B}" authorId="{C22042C7-1430-3E0B-8702-69C320B56C30}" status="resolved" created="2024-08-14T04:00:29.516" complete="100000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3674181833" sldId="256"/>
      <ac:spMk id="3" creationId="{AC3D27FF-DB27-B50E-39FD-22A63064A545}"/>
    </ac:deMkLst>
    <p188:txBody>
      <a:bodyPr/>
      <a:lstStyle/>
      <a:p>
        <a:r>
          <a:rPr lang="en-US"/>
          <a:t>Added the Scripture reference
Changed realized to realised
Added a space around the em-dash</a:t>
        </a:r>
      </a:p>
    </p188:txBody>
  </p188:cm>
</p188:cmLst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gold and white logo&#10;&#10;Description automatically generated with medium confidence">
            <a:extLst>
              <a:ext uri="{FF2B5EF4-FFF2-40B4-BE49-F238E27FC236}">
                <a16:creationId xmlns:a16="http://schemas.microsoft.com/office/drawing/2014/main" id="{F7737A62-F570-8E9B-8F29-CC68094444E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9FE6DB2-20E2-6D12-719D-5D11671BDA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78201" y="3935002"/>
            <a:ext cx="4792538" cy="1579135"/>
          </a:xfrm>
        </p:spPr>
        <p:txBody>
          <a:bodyPr anchor="b">
            <a:normAutofit/>
          </a:bodyPr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1295689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white background with black and red dots&#10;&#10;Description automatically generated with medium confidence">
            <a:extLst>
              <a:ext uri="{FF2B5EF4-FFF2-40B4-BE49-F238E27FC236}">
                <a16:creationId xmlns:a16="http://schemas.microsoft.com/office/drawing/2014/main" id="{3A2D3FB9-F653-4175-CBFB-B18D4AEF3B8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D182997D-7042-3F2E-8DA1-5E68A68F84D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58065"/>
            <a:ext cx="9144000" cy="4941870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569570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27CF912-E17C-CBBA-02BA-A27113DE30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EA05D5F-A941-5BDD-430E-9DCBF6B0F2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8EDA67-7824-94AD-E3CE-13914C6A459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BB39B2-2369-4EFF-85C8-62797B5BF064}" type="datetimeFigureOut">
              <a:rPr lang="en-AU" smtClean="0"/>
              <a:t>22/8/2024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4D3645-2E0A-8840-4775-3A927A7024E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742DA2-DC30-2B47-4569-AC995576178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25F102-ADCE-4050-8E31-8954F5CF4E2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897493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49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1" kern="1200" spc="-150">
          <a:solidFill>
            <a:srgbClr val="5B715A"/>
          </a:solidFill>
          <a:latin typeface="Tisa Offc Serif Pro" panose="02010504030101020102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Avenir Next LT Pro" panose="020B0504020202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Avenir Next LT Pro" panose="020B0504020202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Avenir Next LT Pro" panose="020B0504020202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b="0" i="0" kern="1200">
          <a:solidFill>
            <a:schemeClr val="tx1"/>
          </a:solidFill>
          <a:latin typeface="Avenir Next LT Pro" panose="020B0504020202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b="0" i="0" kern="1200">
          <a:solidFill>
            <a:schemeClr val="tx1"/>
          </a:solidFill>
          <a:latin typeface="Avenir Next LT Pro" panose="020B0504020202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microsoft.com/office/2018/10/relationships/comments" Target="../comments/modernComment_100_DAFF90C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biblegateway.com/passage/?search=Luke+1%3A+26-45&amp;version=NIV#fen-NIV-24929a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19CAD0-4DBA-9C36-4224-B475E9EE24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5465" y="3709554"/>
            <a:ext cx="4792538" cy="87979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Son of God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C3D27FF-DB27-B50E-39FD-22A63064A545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7536616" y="4589346"/>
            <a:ext cx="2930236" cy="630237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ctr">
              <a:buNone/>
            </a:pPr>
            <a:r>
              <a:rPr lang="en-US" sz="2000" b="0" i="0" dirty="0">
                <a:solidFill>
                  <a:srgbClr val="000000"/>
                </a:solidFill>
                <a:effectLst/>
              </a:rPr>
              <a:t>Luke 1:26-45</a:t>
            </a:r>
            <a:r>
              <a:rPr lang="en-US" sz="2000" dirty="0">
                <a:solidFill>
                  <a:srgbClr val="000000"/>
                </a:solidFill>
              </a:rPr>
              <a:t> (NIV)</a:t>
            </a:r>
            <a:endParaRPr lang="en-US" sz="2000" b="0" i="0" dirty="0">
              <a:solidFill>
                <a:srgbClr val="00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674181833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C9F574C8-9421-1EA8-57DE-07017842CF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70315" y="1412990"/>
            <a:ext cx="7451370" cy="4032019"/>
          </a:xfrm>
        </p:spPr>
        <p:txBody>
          <a:bodyPr>
            <a:normAutofit/>
          </a:bodyPr>
          <a:lstStyle/>
          <a:p>
            <a:r>
              <a:rPr lang="en-US" sz="2800" b="1" i="0" dirty="0">
                <a:solidFill>
                  <a:srgbClr val="000000"/>
                </a:solidFill>
                <a:effectLst/>
              </a:rPr>
              <a:t>The Birth of Jesus Foretold</a:t>
            </a:r>
          </a:p>
          <a:p>
            <a:r>
              <a:rPr lang="en-US" sz="2800" b="1" i="0" baseline="30000" dirty="0">
                <a:solidFill>
                  <a:srgbClr val="000000"/>
                </a:solidFill>
                <a:effectLst/>
              </a:rPr>
              <a:t>26 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In the sixth month of Elizabeth’s pregnancy, God sent the angel Gabriel to Nazareth, a town in Galilee, </a:t>
            </a:r>
            <a:r>
              <a:rPr lang="en-US" sz="2800" b="1" i="0" baseline="30000" dirty="0">
                <a:solidFill>
                  <a:srgbClr val="000000"/>
                </a:solidFill>
                <a:effectLst/>
              </a:rPr>
              <a:t>27 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to a virgin pledged to be married to a man named Joseph, a descendant of David. The virgin’s name was Mary. </a:t>
            </a:r>
            <a:r>
              <a:rPr lang="en-US" sz="2800" b="1" i="0" baseline="30000" dirty="0">
                <a:solidFill>
                  <a:srgbClr val="000000"/>
                </a:solidFill>
                <a:effectLst/>
              </a:rPr>
              <a:t>28 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The angel went to her and said, “Greetings, you who are highly </a:t>
            </a:r>
            <a:r>
              <a:rPr lang="en-US" sz="2800" dirty="0">
                <a:solidFill>
                  <a:srgbClr val="000000"/>
                </a:solidFill>
              </a:rPr>
              <a:t>favored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! The Lord is with you.”</a:t>
            </a:r>
          </a:p>
        </p:txBody>
      </p:sp>
    </p:spTree>
    <p:extLst>
      <p:ext uri="{BB962C8B-B14F-4D97-AF65-F5344CB8AC3E}">
        <p14:creationId xmlns:p14="http://schemas.microsoft.com/office/powerpoint/2010/main" val="32480825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C9F574C8-9421-1EA8-57DE-07017842CF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62857" y="1269885"/>
            <a:ext cx="7666285" cy="4318230"/>
          </a:xfrm>
        </p:spPr>
        <p:txBody>
          <a:bodyPr>
            <a:noAutofit/>
          </a:bodyPr>
          <a:lstStyle/>
          <a:p>
            <a:r>
              <a:rPr lang="en-US" sz="2800" b="1" i="0" baseline="30000" dirty="0">
                <a:solidFill>
                  <a:srgbClr val="000000"/>
                </a:solidFill>
                <a:effectLst/>
              </a:rPr>
              <a:t>29 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Mary was greatly troubled at his words and wondered what kind of greeting this might be. </a:t>
            </a:r>
            <a:r>
              <a:rPr lang="en-US" sz="2800" b="1" i="0" baseline="30000" dirty="0">
                <a:solidFill>
                  <a:srgbClr val="000000"/>
                </a:solidFill>
                <a:effectLst/>
              </a:rPr>
              <a:t>30 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But the angel said to her, “Do not be afraid, Mary; you have found favor with God. </a:t>
            </a:r>
            <a:r>
              <a:rPr lang="en-US" sz="2800" b="1" i="0" baseline="30000" dirty="0">
                <a:solidFill>
                  <a:srgbClr val="000000"/>
                </a:solidFill>
                <a:effectLst/>
              </a:rPr>
              <a:t>31 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You will conceive and give birth to a son, and you are to call him Jesus. </a:t>
            </a:r>
            <a:r>
              <a:rPr lang="en-US" sz="2800" b="1" i="0" baseline="30000" dirty="0">
                <a:solidFill>
                  <a:srgbClr val="000000"/>
                </a:solidFill>
                <a:effectLst/>
              </a:rPr>
              <a:t>32 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He will be great and will be called the Son of the Most High. The Lord God will give him the throne of his father David, </a:t>
            </a:r>
            <a:r>
              <a:rPr lang="en-US" sz="2800" b="1" i="0" baseline="30000" dirty="0">
                <a:solidFill>
                  <a:srgbClr val="000000"/>
                </a:solidFill>
                <a:effectLst/>
              </a:rPr>
              <a:t>33 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and he will reign over Jacob’s descendants forever; his kingdom will never end.”</a:t>
            </a:r>
          </a:p>
        </p:txBody>
      </p:sp>
    </p:spTree>
    <p:extLst>
      <p:ext uri="{BB962C8B-B14F-4D97-AF65-F5344CB8AC3E}">
        <p14:creationId xmlns:p14="http://schemas.microsoft.com/office/powerpoint/2010/main" val="20884254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C9F574C8-9421-1EA8-57DE-07017842CF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64525" y="1438910"/>
            <a:ext cx="7262949" cy="3980180"/>
          </a:xfrm>
        </p:spPr>
        <p:txBody>
          <a:bodyPr>
            <a:normAutofit lnSpcReduction="10000"/>
          </a:bodyPr>
          <a:lstStyle/>
          <a:p>
            <a:r>
              <a:rPr lang="en-US" sz="2800" b="1" i="0" baseline="30000" dirty="0">
                <a:solidFill>
                  <a:srgbClr val="000000"/>
                </a:solidFill>
                <a:effectLst/>
              </a:rPr>
              <a:t>34 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“How will this be,” Mary asked the angel, “since I am a virgin?”</a:t>
            </a:r>
          </a:p>
          <a:p>
            <a:r>
              <a:rPr lang="en-US" sz="2800" b="1" i="0" baseline="30000" dirty="0">
                <a:solidFill>
                  <a:srgbClr val="000000"/>
                </a:solidFill>
                <a:effectLst/>
              </a:rPr>
              <a:t>35 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The angel answered, “The Holy Spirit will come on you, and the power of the Most High will overshadow you. So the holy one to be born will be called</a:t>
            </a:r>
            <a:r>
              <a:rPr lang="en-US" sz="2800" b="0" i="0" baseline="30000" dirty="0">
                <a:solidFill>
                  <a:srgbClr val="000000"/>
                </a:solidFill>
                <a:effectLst/>
              </a:rPr>
              <a:t>[</a:t>
            </a:r>
            <a:r>
              <a:rPr lang="en-US" sz="2800" b="0" i="0" baseline="30000" dirty="0">
                <a:solidFill>
                  <a:srgbClr val="4A4A4A"/>
                </a:solidFill>
                <a:effectLst/>
                <a:hlinkClick r:id="rId2" tooltip="See footnote a"/>
              </a:rPr>
              <a:t>a</a:t>
            </a:r>
            <a:r>
              <a:rPr lang="en-US" sz="2800" b="0" i="0" baseline="30000" dirty="0">
                <a:solidFill>
                  <a:srgbClr val="000000"/>
                </a:solidFill>
                <a:effectLst/>
              </a:rPr>
              <a:t>]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 the Son of God. </a:t>
            </a:r>
            <a:r>
              <a:rPr lang="en-US" sz="2800" b="1" i="0" baseline="30000" dirty="0">
                <a:solidFill>
                  <a:srgbClr val="000000"/>
                </a:solidFill>
                <a:effectLst/>
              </a:rPr>
              <a:t>36 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Even Elizabeth your relative is going to have a child in her old age, and she who was said to be unable to conceive is in her sixth month. </a:t>
            </a:r>
            <a:r>
              <a:rPr lang="en-US" sz="2800" b="1" i="0" baseline="30000" dirty="0">
                <a:solidFill>
                  <a:srgbClr val="000000"/>
                </a:solidFill>
                <a:effectLst/>
              </a:rPr>
              <a:t>37 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For no word from God will ever fail.”</a:t>
            </a:r>
          </a:p>
        </p:txBody>
      </p:sp>
    </p:spTree>
    <p:extLst>
      <p:ext uri="{BB962C8B-B14F-4D97-AF65-F5344CB8AC3E}">
        <p14:creationId xmlns:p14="http://schemas.microsoft.com/office/powerpoint/2010/main" val="3372586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C9F574C8-9421-1EA8-57DE-07017842CF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40412" y="1681076"/>
            <a:ext cx="7311176" cy="3495848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z="2800" b="1" i="0" baseline="30000" dirty="0">
                <a:solidFill>
                  <a:srgbClr val="000000"/>
                </a:solidFill>
                <a:effectLst/>
              </a:rPr>
              <a:t>38 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“I am the Lord’s servant,” Mary answered. “May your word to me be fulfilled.” Then the angel left her.</a:t>
            </a:r>
          </a:p>
          <a:p>
            <a:r>
              <a:rPr lang="en-US" sz="2800" b="1" i="0" dirty="0">
                <a:solidFill>
                  <a:srgbClr val="000000"/>
                </a:solidFill>
                <a:effectLst/>
              </a:rPr>
              <a:t>Mary Visits Elizabeth</a:t>
            </a:r>
          </a:p>
          <a:p>
            <a:r>
              <a:rPr lang="en-US" sz="2800" b="1" i="0" baseline="30000" dirty="0">
                <a:solidFill>
                  <a:srgbClr val="000000"/>
                </a:solidFill>
                <a:effectLst/>
              </a:rPr>
              <a:t>39 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At that time Mary got ready and hurried to a town in the hill country of Judea, </a:t>
            </a:r>
            <a:r>
              <a:rPr lang="en-US" sz="2800" b="1" i="0" baseline="30000" dirty="0">
                <a:solidFill>
                  <a:srgbClr val="000000"/>
                </a:solidFill>
                <a:effectLst/>
              </a:rPr>
              <a:t>40 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where she entered Zechariah’s home and greeted Elizabeth. </a:t>
            </a:r>
          </a:p>
        </p:txBody>
      </p:sp>
    </p:spTree>
    <p:extLst>
      <p:ext uri="{BB962C8B-B14F-4D97-AF65-F5344CB8AC3E}">
        <p14:creationId xmlns:p14="http://schemas.microsoft.com/office/powerpoint/2010/main" val="25211523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C9F574C8-9421-1EA8-57DE-07017842CF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128520" y="1309370"/>
            <a:ext cx="7934960" cy="4239260"/>
          </a:xfrm>
        </p:spPr>
        <p:txBody>
          <a:bodyPr>
            <a:noAutofit/>
          </a:bodyPr>
          <a:lstStyle/>
          <a:p>
            <a:r>
              <a:rPr lang="en-US" sz="2800" b="1" i="0" baseline="30000" dirty="0">
                <a:solidFill>
                  <a:srgbClr val="000000"/>
                </a:solidFill>
                <a:effectLst/>
              </a:rPr>
              <a:t>41 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When Elizabeth heard Mary’s greeting, the baby leaped in her womb, and Elizabeth was filled with the Holy Spirit. </a:t>
            </a:r>
            <a:r>
              <a:rPr lang="en-US" sz="2800" b="1" i="0" baseline="30000" dirty="0">
                <a:solidFill>
                  <a:srgbClr val="000000"/>
                </a:solidFill>
                <a:effectLst/>
              </a:rPr>
              <a:t>42 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In a loud voice she exclaimed: “Blessed are you among women, and blessed is the child you will bear! </a:t>
            </a:r>
            <a:r>
              <a:rPr lang="en-US" sz="2800" b="1" i="0" baseline="30000" dirty="0">
                <a:solidFill>
                  <a:srgbClr val="000000"/>
                </a:solidFill>
                <a:effectLst/>
              </a:rPr>
              <a:t>43 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But why am I so favored, that the mother of my Lord should come to me? </a:t>
            </a:r>
            <a:r>
              <a:rPr lang="en-US" sz="2800" b="1" i="0" baseline="30000" dirty="0">
                <a:solidFill>
                  <a:srgbClr val="000000"/>
                </a:solidFill>
                <a:effectLst/>
              </a:rPr>
              <a:t>44 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As soon as the sound of your greeting reached my ears, the baby in my womb leaped for joy. </a:t>
            </a:r>
            <a:r>
              <a:rPr lang="en-US" sz="2800" b="1" i="0" baseline="30000" dirty="0">
                <a:solidFill>
                  <a:srgbClr val="000000"/>
                </a:solidFill>
                <a:effectLst/>
              </a:rPr>
              <a:t>45 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Blessed is she who has believed that the Lord would fulfill his promises to her!”</a:t>
            </a:r>
          </a:p>
        </p:txBody>
      </p:sp>
    </p:spTree>
    <p:extLst>
      <p:ext uri="{BB962C8B-B14F-4D97-AF65-F5344CB8AC3E}">
        <p14:creationId xmlns:p14="http://schemas.microsoft.com/office/powerpoint/2010/main" val="22993933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357dd1f-699d-4d79-9a3b-b8d4e997a419" xsi:nil="true"/>
    <lcf76f155ced4ddcb4097134ff3c332f xmlns="b7e36264-b76b-4546-857f-03fce5c6ba07">
      <Terms xmlns="http://schemas.microsoft.com/office/infopath/2007/PartnerControls"/>
    </lcf76f155ced4ddcb4097134ff3c332f>
    <_Flow_SignoffStatus xmlns="b7e36264-b76b-4546-857f-03fce5c6ba07" xsi:nil="true"/>
    <SharedWithUsers xmlns="7357dd1f-699d-4d79-9a3b-b8d4e997a419">
      <UserInfo>
        <DisplayName/>
        <AccountId xsi:nil="true"/>
        <AccountType/>
      </UserInfo>
    </SharedWithUsers>
    <MediaLengthInSeconds xmlns="b7e36264-b76b-4546-857f-03fce5c6ba07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691BCA6D8AA77429955ABA0D02FE207" ma:contentTypeVersion="21" ma:contentTypeDescription="Create a new document." ma:contentTypeScope="" ma:versionID="2ffaeb971d5199f7c86426e11ce7bb15">
  <xsd:schema xmlns:xsd="http://www.w3.org/2001/XMLSchema" xmlns:xs="http://www.w3.org/2001/XMLSchema" xmlns:p="http://schemas.microsoft.com/office/2006/metadata/properties" xmlns:ns2="b7e36264-b76b-4546-857f-03fce5c6ba07" xmlns:ns3="7357dd1f-699d-4d79-9a3b-b8d4e997a419" targetNamespace="http://schemas.microsoft.com/office/2006/metadata/properties" ma:root="true" ma:fieldsID="2eab2cdc995881cf1d732a646928acbf" ns2:_="" ns3:_="">
    <xsd:import namespace="b7e36264-b76b-4546-857f-03fce5c6ba07"/>
    <xsd:import namespace="7357dd1f-699d-4d79-9a3b-b8d4e997a41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_Flow_SignoffStatu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7e36264-b76b-4546-857f-03fce5c6ba0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_Flow_SignoffStatus" ma:index="21" nillable="true" ma:displayName="Sign-off status" ma:internalName="Sign_x002d_off_x0020_status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ffce97cd-2d5e-4a4f-b576-145932377d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357dd1f-699d-4d79-9a3b-b8d4e997a419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72cb8e0b-d03d-43de-868a-406d95f9eb84}" ma:internalName="TaxCatchAll" ma:showField="CatchAllData" ma:web="7357dd1f-699d-4d79-9a3b-b8d4e997a41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2C99064-1613-4E81-AB90-9FA563C38BBF}">
  <ds:schemaRefs>
    <ds:schemaRef ds:uri="1ad1f5a0-fa71-4dab-a083-db26db2596cf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openxmlformats.org/package/2006/metadata/core-properties"/>
    <ds:schemaRef ds:uri="583f0f69-01e1-46ca-86b7-e30e32304800"/>
    <ds:schemaRef ds:uri="http://purl.org/dc/dcmitype/"/>
    <ds:schemaRef ds:uri="http://schemas.microsoft.com/office/2006/metadata/properties"/>
    <ds:schemaRef ds:uri="http://www.w3.org/XML/1998/namespace"/>
    <ds:schemaRef ds:uri="http://purl.org/dc/terms/"/>
    <ds:schemaRef ds:uri="7357dd1f-699d-4d79-9a3b-b8d4e997a419"/>
    <ds:schemaRef ds:uri="b7e36264-b76b-4546-857f-03fce5c6ba07"/>
  </ds:schemaRefs>
</ds:datastoreItem>
</file>

<file path=customXml/itemProps2.xml><?xml version="1.0" encoding="utf-8"?>
<ds:datastoreItem xmlns:ds="http://schemas.openxmlformats.org/officeDocument/2006/customXml" ds:itemID="{6E4FDC94-F6A1-44AB-8E21-20B46761368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2EBF9A5-1E8B-4F24-ACC0-ADF8CBB5892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7e36264-b76b-4546-857f-03fce5c6ba07"/>
    <ds:schemaRef ds:uri="7357dd1f-699d-4d79-9a3b-b8d4e997a41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456</Words>
  <Application>Microsoft Macintosh PowerPoint</Application>
  <PresentationFormat>Widescreen</PresentationFormat>
  <Paragraphs>11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Avenir Next LT Pro</vt:lpstr>
      <vt:lpstr>Calibri</vt:lpstr>
      <vt:lpstr>Tisa Offc Serif Pro</vt:lpstr>
      <vt:lpstr>Office Theme</vt:lpstr>
      <vt:lpstr>Son of God 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HEAVEN MEETS EARTH:</dc:title>
  <dc:creator>Narelle Wheaton</dc:creator>
  <cp:lastModifiedBy>Omar Dalagan</cp:lastModifiedBy>
  <cp:revision>19</cp:revision>
  <dcterms:created xsi:type="dcterms:W3CDTF">2024-06-12T02:21:53Z</dcterms:created>
  <dcterms:modified xsi:type="dcterms:W3CDTF">2024-08-21T14:31:21Z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0x0101004691BCA6D8AA77429955ABA0D02FE207</vt:lpwstr>
  </property>
  <property fmtid="{D5CDD505-2E9C-101B-9397-08002B2CF9AE}" pid="3" name="MediaServiceImageTags">
    <vt:lpwstr/>
  </property>
  <property fmtid="{D5CDD505-2E9C-101B-9397-08002B2CF9AE}" pid="4" name="Order">
    <vt:r8>316600</vt:r8>
  </property>
  <property fmtid="{D5CDD505-2E9C-101B-9397-08002B2CF9AE}" pid="5" name="xd_Signature">
    <vt:bool>false</vt:bool>
  </property>
  <property fmtid="{D5CDD505-2E9C-101B-9397-08002B2CF9AE}" pid="6" name="xd_ProgID">
    <vt:lpwstr/>
  </property>
  <property fmtid="{D5CDD505-2E9C-101B-9397-08002B2CF9AE}" pid="7" name="_SourceUrl">
    <vt:lpwstr/>
  </property>
  <property fmtid="{D5CDD505-2E9C-101B-9397-08002B2CF9AE}" pid="8" name="_SharedFileIndex">
    <vt:lpwstr/>
  </property>
  <property fmtid="{D5CDD505-2E9C-101B-9397-08002B2CF9AE}" pid="9" name="ComplianceAssetId">
    <vt:lpwstr/>
  </property>
  <property fmtid="{D5CDD505-2E9C-101B-9397-08002B2CF9AE}" pid="10" name="TemplateUrl">
    <vt:lpwstr/>
  </property>
  <property fmtid="{D5CDD505-2E9C-101B-9397-08002B2CF9AE}" pid="11" name="_ExtendedDescription">
    <vt:lpwstr/>
  </property>
  <property fmtid="{D5CDD505-2E9C-101B-9397-08002B2CF9AE}" pid="12" name="TriggerFlowInfo">
    <vt:lpwstr/>
  </property>
</Properties>
</file>