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omments/modernComment_100_DAFF90C9.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2042C7-1430-3E0B-8702-69C320B56C30}"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B71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014684-70FF-828A-6146-ADEF6326B647}" v="1" dt="2024-08-20T22:35:40.9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7" autoAdjust="0"/>
    <p:restoredTop sz="94660"/>
  </p:normalViewPr>
  <p:slideViewPr>
    <p:cSldViewPr snapToGrid="0">
      <p:cViewPr varScale="1">
        <p:scale>
          <a:sx n="123" d="100"/>
          <a:sy n="123" d="100"/>
        </p:scale>
        <p:origin x="57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5/10/relationships/revisionInfo" Target="revisionInfo.xml"/></Relationships>
</file>

<file path=ppt/comments/modernComment_100_DAFF90C9.xml><?xml version="1.0" encoding="utf-8"?>
<p188:cmLst xmlns:a="http://schemas.openxmlformats.org/drawingml/2006/main" xmlns:r="http://schemas.openxmlformats.org/officeDocument/2006/relationships" xmlns:p188="http://schemas.microsoft.com/office/powerpoint/2018/8/main">
  <p188:cm id="{6FF3A3F7-9FFD-4E99-AF35-E7D2933B382B}" authorId="{C22042C7-1430-3E0B-8702-69C320B56C30}" status="resolved" created="2024-08-14T04:00:29.516" complete="100000">
    <ac:deMkLst xmlns:ac="http://schemas.microsoft.com/office/drawing/2013/main/command">
      <pc:docMk xmlns:pc="http://schemas.microsoft.com/office/powerpoint/2013/main/command"/>
      <pc:sldMk xmlns:pc="http://schemas.microsoft.com/office/powerpoint/2013/main/command" cId="3674181833" sldId="256"/>
      <ac:spMk id="3" creationId="{AC3D27FF-DB27-B50E-39FD-22A63064A545}"/>
    </ac:deMkLst>
    <p188:txBody>
      <a:bodyPr/>
      <a:lstStyle/>
      <a:p>
        <a:r>
          <a:rPr lang="en-US"/>
          <a:t>Added the Scripture reference
Changed realized to realised
Added a space around the em-dash</a:t>
        </a:r>
      </a:p>
    </p188:txBody>
  </p188:cm>
</p188:cmLst>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4" name="Picture 3" descr="A gold crown and green text&#10;&#10;Description automatically generated">
            <a:extLst>
              <a:ext uri="{FF2B5EF4-FFF2-40B4-BE49-F238E27FC236}">
                <a16:creationId xmlns:a16="http://schemas.microsoft.com/office/drawing/2014/main" id="{305F754E-F5A9-0997-C25B-97BB83363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7999"/>
          </a:xfrm>
          <a:prstGeom prst="rect">
            <a:avLst/>
          </a:prstGeom>
        </p:spPr>
      </p:pic>
      <p:sp>
        <p:nvSpPr>
          <p:cNvPr id="2" name="Title 1">
            <a:extLst>
              <a:ext uri="{FF2B5EF4-FFF2-40B4-BE49-F238E27FC236}">
                <a16:creationId xmlns:a16="http://schemas.microsoft.com/office/drawing/2014/main" id="{39FE6DB2-20E2-6D12-719D-5D11671BDA35}"/>
              </a:ext>
            </a:extLst>
          </p:cNvPr>
          <p:cNvSpPr>
            <a:spLocks noGrp="1"/>
          </p:cNvSpPr>
          <p:nvPr>
            <p:ph type="title"/>
          </p:nvPr>
        </p:nvSpPr>
        <p:spPr>
          <a:xfrm>
            <a:off x="6678201" y="3935002"/>
            <a:ext cx="4792538" cy="1579135"/>
          </a:xfrm>
        </p:spPr>
        <p:txBody>
          <a:bodyPr anchor="b">
            <a:normAutofit/>
          </a:bodyPr>
          <a:lstStyle>
            <a:lvl1pPr>
              <a:defRPr sz="48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112956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white background with black and red dots&#10;&#10;Description automatically generated with medium confidence">
            <a:extLst>
              <a:ext uri="{FF2B5EF4-FFF2-40B4-BE49-F238E27FC236}">
                <a16:creationId xmlns:a16="http://schemas.microsoft.com/office/drawing/2014/main" id="{3A2D3FB9-F653-4175-CBFB-B18D4AEF3B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D182997D-7042-3F2E-8DA1-5E68A68F84D8}"/>
              </a:ext>
            </a:extLst>
          </p:cNvPr>
          <p:cNvSpPr>
            <a:spLocks noGrp="1"/>
          </p:cNvSpPr>
          <p:nvPr>
            <p:ph type="subTitle" idx="1"/>
          </p:nvPr>
        </p:nvSpPr>
        <p:spPr>
          <a:xfrm>
            <a:off x="1524000" y="958065"/>
            <a:ext cx="9144000" cy="494187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Tree>
    <p:extLst>
      <p:ext uri="{BB962C8B-B14F-4D97-AF65-F5344CB8AC3E}">
        <p14:creationId xmlns:p14="http://schemas.microsoft.com/office/powerpoint/2010/main" val="35695700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7CF912-E17C-CBBA-02BA-A27113DE30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3EA05D5F-A941-5BDD-430E-9DCBF6B0F2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98EDA67-7824-94AD-E3CE-13914C6A45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B39B2-2369-4EFF-85C8-62797B5BF064}" type="datetimeFigureOut">
              <a:rPr lang="en-AU" smtClean="0"/>
              <a:t>22/8/2024</a:t>
            </a:fld>
            <a:endParaRPr lang="en-AU"/>
          </a:p>
        </p:txBody>
      </p:sp>
      <p:sp>
        <p:nvSpPr>
          <p:cNvPr id="5" name="Footer Placeholder 4">
            <a:extLst>
              <a:ext uri="{FF2B5EF4-FFF2-40B4-BE49-F238E27FC236}">
                <a16:creationId xmlns:a16="http://schemas.microsoft.com/office/drawing/2014/main" id="{044D3645-2E0A-8840-4775-3A927A7024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1A742DA2-DC30-2B47-4569-AC99557617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25F102-ADCE-4050-8E31-8954F5CF4E2C}" type="slidenum">
              <a:rPr lang="en-AU" smtClean="0"/>
              <a:t>‹#›</a:t>
            </a:fld>
            <a:endParaRPr lang="en-AU"/>
          </a:p>
        </p:txBody>
      </p:sp>
    </p:spTree>
    <p:extLst>
      <p:ext uri="{BB962C8B-B14F-4D97-AF65-F5344CB8AC3E}">
        <p14:creationId xmlns:p14="http://schemas.microsoft.com/office/powerpoint/2010/main" val="3389749312"/>
      </p:ext>
    </p:extLst>
  </p:cSld>
  <p:clrMap bg1="lt1" tx1="dk1" bg2="lt2" tx2="dk2" accent1="accent1" accent2="accent2" accent3="accent3" accent4="accent4" accent5="accent5" accent6="accent6" hlink="hlink" folHlink="folHlink"/>
  <p:sldLayoutIdLst>
    <p:sldLayoutId id="2147483651" r:id="rId1"/>
    <p:sldLayoutId id="2147483649" r:id="rId2"/>
  </p:sldLayoutIdLst>
  <p:txStyles>
    <p:titleStyle>
      <a:lvl1pPr algn="l" defTabSz="914400" rtl="0" eaLnBrk="1" latinLnBrk="0" hangingPunct="1">
        <a:lnSpc>
          <a:spcPct val="90000"/>
        </a:lnSpc>
        <a:spcBef>
          <a:spcPct val="0"/>
        </a:spcBef>
        <a:buNone/>
        <a:defRPr sz="4400" b="1" i="1" kern="1200" spc="-150">
          <a:solidFill>
            <a:srgbClr val="5B715A"/>
          </a:solidFill>
          <a:latin typeface="Tisa Offc Serif Pro" panose="02010504030101020102"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microsoft.com/office/2018/10/relationships/comments" Target="../comments/modernComment_100_DAFF90C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9CAD0-4DBA-9C36-4224-B475E9EE2490}"/>
              </a:ext>
            </a:extLst>
          </p:cNvPr>
          <p:cNvSpPr>
            <a:spLocks noGrp="1"/>
          </p:cNvSpPr>
          <p:nvPr>
            <p:ph type="title"/>
          </p:nvPr>
        </p:nvSpPr>
        <p:spPr>
          <a:xfrm>
            <a:off x="6605465" y="3709554"/>
            <a:ext cx="4792538" cy="879792"/>
          </a:xfrm>
        </p:spPr>
        <p:txBody>
          <a:bodyPr>
            <a:normAutofit/>
          </a:bodyPr>
          <a:lstStyle/>
          <a:p>
            <a:pPr algn="ctr"/>
            <a:r>
              <a:rPr lang="en-US" dirty="0"/>
              <a:t>Glory of God</a:t>
            </a:r>
            <a:endParaRPr lang="en-AU" dirty="0">
              <a:ea typeface="Calibri" panose="020F0502020204030204"/>
              <a:cs typeface="Calibri" panose="020F0502020204030204"/>
            </a:endParaRPr>
          </a:p>
        </p:txBody>
      </p:sp>
      <p:sp>
        <p:nvSpPr>
          <p:cNvPr id="3" name="Subtitle 2">
            <a:extLst>
              <a:ext uri="{FF2B5EF4-FFF2-40B4-BE49-F238E27FC236}">
                <a16:creationId xmlns:a16="http://schemas.microsoft.com/office/drawing/2014/main" id="{AC3D27FF-DB27-B50E-39FD-22A63064A545}"/>
              </a:ext>
            </a:extLst>
          </p:cNvPr>
          <p:cNvSpPr>
            <a:spLocks noGrp="1"/>
          </p:cNvSpPr>
          <p:nvPr>
            <p:ph type="subTitle" idx="4294967295"/>
          </p:nvPr>
        </p:nvSpPr>
        <p:spPr>
          <a:xfrm>
            <a:off x="7536616" y="4589346"/>
            <a:ext cx="2930236" cy="630237"/>
          </a:xfrm>
        </p:spPr>
        <p:txBody>
          <a:bodyPr vert="horz" lIns="91440" tIns="45720" rIns="91440" bIns="45720" rtlCol="0" anchor="t">
            <a:normAutofit/>
          </a:bodyPr>
          <a:lstStyle/>
          <a:p>
            <a:pPr marL="0" indent="0" algn="ctr">
              <a:buNone/>
            </a:pPr>
            <a:r>
              <a:rPr lang="en-US" sz="2000" dirty="0">
                <a:ea typeface="Calibri"/>
                <a:cs typeface="Calibri"/>
              </a:rPr>
              <a:t>Luke 2:8-20 (NIV)</a:t>
            </a:r>
          </a:p>
        </p:txBody>
      </p:sp>
    </p:spTree>
    <p:extLst>
      <p:ext uri="{BB962C8B-B14F-4D97-AF65-F5344CB8AC3E}">
        <p14:creationId xmlns:p14="http://schemas.microsoft.com/office/powerpoint/2010/main" val="3674181833"/>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579271" y="1412990"/>
            <a:ext cx="7033458" cy="4032019"/>
          </a:xfrm>
        </p:spPr>
        <p:txBody>
          <a:bodyPr>
            <a:noAutofit/>
          </a:bodyPr>
          <a:lstStyle/>
          <a:p>
            <a:r>
              <a:rPr lang="en-US" sz="2800" b="1" i="0" baseline="30000" dirty="0">
                <a:solidFill>
                  <a:srgbClr val="000000"/>
                </a:solidFill>
                <a:effectLst/>
              </a:rPr>
              <a:t>8 </a:t>
            </a:r>
            <a:r>
              <a:rPr lang="en-US" sz="2800" b="0" i="0" dirty="0">
                <a:solidFill>
                  <a:srgbClr val="000000"/>
                </a:solidFill>
                <a:effectLst/>
              </a:rPr>
              <a:t>And there were shepherds living out in the fields nearby, keeping watch over their flocks at night. </a:t>
            </a:r>
            <a:r>
              <a:rPr lang="en-US" sz="2800" b="1" i="0" baseline="30000" dirty="0">
                <a:solidFill>
                  <a:srgbClr val="000000"/>
                </a:solidFill>
                <a:effectLst/>
              </a:rPr>
              <a:t>9 </a:t>
            </a:r>
            <a:r>
              <a:rPr lang="en-US" sz="2800" b="0" i="0" dirty="0">
                <a:solidFill>
                  <a:srgbClr val="000000"/>
                </a:solidFill>
                <a:effectLst/>
              </a:rPr>
              <a:t>An angel of the Lord appeared to them, and the glory of the Lord shone around them, and they were terrified. </a:t>
            </a:r>
            <a:r>
              <a:rPr lang="en-US" sz="2800" b="1" i="0" baseline="30000" dirty="0">
                <a:solidFill>
                  <a:srgbClr val="000000"/>
                </a:solidFill>
                <a:effectLst/>
              </a:rPr>
              <a:t>10 </a:t>
            </a:r>
            <a:r>
              <a:rPr lang="en-US" sz="2800" b="0" i="0" dirty="0">
                <a:solidFill>
                  <a:srgbClr val="000000"/>
                </a:solidFill>
                <a:effectLst/>
              </a:rPr>
              <a:t>But the angel said to them, “Do not be afraid. I bring you good news that will cause great joy for all the people. </a:t>
            </a:r>
            <a:r>
              <a:rPr lang="en-US" sz="2800" b="1" i="0" baseline="30000" dirty="0">
                <a:solidFill>
                  <a:srgbClr val="000000"/>
                </a:solidFill>
                <a:effectLst/>
              </a:rPr>
              <a:t>11 </a:t>
            </a:r>
            <a:r>
              <a:rPr lang="en-US" sz="2800" b="0" i="0" dirty="0">
                <a:solidFill>
                  <a:srgbClr val="000000"/>
                </a:solidFill>
                <a:effectLst/>
              </a:rPr>
              <a:t>Today in the town of David a Savior has been born to you; he is the Messiah, the Lord. </a:t>
            </a:r>
          </a:p>
        </p:txBody>
      </p:sp>
    </p:spTree>
    <p:extLst>
      <p:ext uri="{BB962C8B-B14F-4D97-AF65-F5344CB8AC3E}">
        <p14:creationId xmlns:p14="http://schemas.microsoft.com/office/powerpoint/2010/main" val="3248082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262857" y="1663643"/>
            <a:ext cx="7666285" cy="3198206"/>
          </a:xfrm>
        </p:spPr>
        <p:txBody>
          <a:bodyPr>
            <a:noAutofit/>
          </a:bodyPr>
          <a:lstStyle/>
          <a:p>
            <a:r>
              <a:rPr lang="en-US" sz="2800" b="1" i="0" baseline="30000" dirty="0">
                <a:solidFill>
                  <a:srgbClr val="000000"/>
                </a:solidFill>
                <a:effectLst/>
              </a:rPr>
              <a:t>12 </a:t>
            </a:r>
            <a:r>
              <a:rPr lang="en-US" sz="2800" b="0" i="0" dirty="0">
                <a:solidFill>
                  <a:srgbClr val="000000"/>
                </a:solidFill>
                <a:effectLst/>
              </a:rPr>
              <a:t>This will be a sign to you: You will find a baby wrapped in cloths and lying in a manger.”</a:t>
            </a:r>
          </a:p>
          <a:p>
            <a:r>
              <a:rPr lang="en-US" sz="2800" b="1" i="0" baseline="30000" dirty="0">
                <a:solidFill>
                  <a:srgbClr val="000000"/>
                </a:solidFill>
                <a:effectLst/>
              </a:rPr>
              <a:t>13 </a:t>
            </a:r>
            <a:r>
              <a:rPr lang="en-US" sz="2800" b="0" i="0" dirty="0">
                <a:solidFill>
                  <a:srgbClr val="000000"/>
                </a:solidFill>
                <a:effectLst/>
              </a:rPr>
              <a:t>Suddenly a great company of the heavenly host appeared with the angel, praising God and saying,</a:t>
            </a:r>
          </a:p>
          <a:p>
            <a:r>
              <a:rPr lang="en-US" sz="2800" b="1" i="0" baseline="30000" dirty="0">
                <a:solidFill>
                  <a:srgbClr val="000000"/>
                </a:solidFill>
                <a:effectLst/>
              </a:rPr>
              <a:t>14 </a:t>
            </a:r>
            <a:r>
              <a:rPr lang="en-US" sz="2800" b="0" i="0" dirty="0">
                <a:solidFill>
                  <a:srgbClr val="000000"/>
                </a:solidFill>
                <a:effectLst/>
              </a:rPr>
              <a:t>“Glory to God in the highest heaven,</a:t>
            </a:r>
            <a:br>
              <a:rPr lang="en-US" sz="2800" b="0" i="0" dirty="0">
                <a:solidFill>
                  <a:srgbClr val="000000"/>
                </a:solidFill>
                <a:effectLst/>
              </a:rPr>
            </a:br>
            <a:r>
              <a:rPr lang="en-US" sz="2800" b="0" i="0" dirty="0">
                <a:solidFill>
                  <a:srgbClr val="000000"/>
                </a:solidFill>
                <a:effectLst/>
              </a:rPr>
              <a:t>    and on earth peace to those on whom his favor rests.”</a:t>
            </a:r>
          </a:p>
        </p:txBody>
      </p:sp>
    </p:spTree>
    <p:extLst>
      <p:ext uri="{BB962C8B-B14F-4D97-AF65-F5344CB8AC3E}">
        <p14:creationId xmlns:p14="http://schemas.microsoft.com/office/powerpoint/2010/main" val="2088425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464525" y="1337714"/>
            <a:ext cx="7262949" cy="3309735"/>
          </a:xfrm>
        </p:spPr>
        <p:txBody>
          <a:bodyPr>
            <a:noAutofit/>
          </a:bodyPr>
          <a:lstStyle/>
          <a:p>
            <a:r>
              <a:rPr lang="en-US" sz="2800" b="1" i="0" baseline="30000" dirty="0">
                <a:solidFill>
                  <a:srgbClr val="000000"/>
                </a:solidFill>
                <a:effectLst/>
              </a:rPr>
              <a:t>15 </a:t>
            </a:r>
            <a:r>
              <a:rPr lang="en-US" sz="2800" b="0" i="0" dirty="0">
                <a:solidFill>
                  <a:srgbClr val="000000"/>
                </a:solidFill>
                <a:effectLst/>
              </a:rPr>
              <a:t>When the angels had left them and gone into heaven, the shepherds said to one another, “Let’s go to Bethlehem and see this thing that has happened, which the Lord has told us about.”</a:t>
            </a:r>
          </a:p>
          <a:p>
            <a:r>
              <a:rPr lang="en-US" sz="2800" b="1" i="0" baseline="30000" dirty="0">
                <a:solidFill>
                  <a:srgbClr val="000000"/>
                </a:solidFill>
                <a:effectLst/>
              </a:rPr>
              <a:t>16 </a:t>
            </a:r>
            <a:r>
              <a:rPr lang="en-US" sz="2800" b="0" i="0" dirty="0">
                <a:solidFill>
                  <a:srgbClr val="000000"/>
                </a:solidFill>
                <a:effectLst/>
              </a:rPr>
              <a:t>So they hurried off and found Mary and Joseph, and the baby, who was lying in the manger. </a:t>
            </a:r>
            <a:r>
              <a:rPr lang="en-US" sz="2800" b="1" i="0" baseline="30000" dirty="0">
                <a:solidFill>
                  <a:srgbClr val="000000"/>
                </a:solidFill>
                <a:effectLst/>
              </a:rPr>
              <a:t>17 </a:t>
            </a:r>
            <a:r>
              <a:rPr lang="en-US" sz="2800" b="0" i="0" dirty="0">
                <a:solidFill>
                  <a:srgbClr val="000000"/>
                </a:solidFill>
                <a:effectLst/>
              </a:rPr>
              <a:t>When they had seen him, they spread the word concerning what had been told them about this child, </a:t>
            </a:r>
          </a:p>
        </p:txBody>
      </p:sp>
    </p:spTree>
    <p:extLst>
      <p:ext uri="{BB962C8B-B14F-4D97-AF65-F5344CB8AC3E}">
        <p14:creationId xmlns:p14="http://schemas.microsoft.com/office/powerpoint/2010/main" val="337258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440412" y="2064630"/>
            <a:ext cx="7311176" cy="2728740"/>
          </a:xfrm>
        </p:spPr>
        <p:txBody>
          <a:bodyPr vert="horz" lIns="91440" tIns="45720" rIns="91440" bIns="45720" rtlCol="0" anchor="t">
            <a:noAutofit/>
          </a:bodyPr>
          <a:lstStyle/>
          <a:p>
            <a:r>
              <a:rPr lang="en-US" sz="2800" b="1" i="0" baseline="30000" dirty="0">
                <a:solidFill>
                  <a:srgbClr val="000000"/>
                </a:solidFill>
                <a:effectLst/>
              </a:rPr>
              <a:t>18 </a:t>
            </a:r>
            <a:r>
              <a:rPr lang="en-US" sz="2800" b="0" i="0" dirty="0">
                <a:solidFill>
                  <a:srgbClr val="000000"/>
                </a:solidFill>
                <a:effectLst/>
              </a:rPr>
              <a:t>and all who heard it were amazed at what the shepherds said to them. </a:t>
            </a:r>
            <a:r>
              <a:rPr lang="en-US" sz="2800" b="1" i="0" baseline="30000" dirty="0">
                <a:solidFill>
                  <a:srgbClr val="000000"/>
                </a:solidFill>
                <a:effectLst/>
              </a:rPr>
              <a:t>19 </a:t>
            </a:r>
            <a:r>
              <a:rPr lang="en-US" sz="2800" b="0" i="0" dirty="0">
                <a:solidFill>
                  <a:srgbClr val="000000"/>
                </a:solidFill>
                <a:effectLst/>
              </a:rPr>
              <a:t>But Mary treasured up all these things and pondered them in her heart. </a:t>
            </a:r>
            <a:r>
              <a:rPr lang="en-US" sz="2800" b="1" i="0" baseline="30000" dirty="0">
                <a:solidFill>
                  <a:srgbClr val="000000"/>
                </a:solidFill>
                <a:effectLst/>
              </a:rPr>
              <a:t>20 </a:t>
            </a:r>
            <a:r>
              <a:rPr lang="en-US" sz="2800" b="0" i="0" dirty="0">
                <a:solidFill>
                  <a:srgbClr val="000000"/>
                </a:solidFill>
                <a:effectLst/>
              </a:rPr>
              <a:t>The shepherds returned, glorifying and praising God for all the things they had heard and seen, which were just as they had been told.</a:t>
            </a:r>
          </a:p>
        </p:txBody>
      </p:sp>
    </p:spTree>
    <p:extLst>
      <p:ext uri="{BB962C8B-B14F-4D97-AF65-F5344CB8AC3E}">
        <p14:creationId xmlns:p14="http://schemas.microsoft.com/office/powerpoint/2010/main" val="25211523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_Flow_SignoffStatus xmlns="b7e36264-b76b-4546-857f-03fce5c6ba07" xsi:nil="true"/>
    <SharedWithUsers xmlns="7357dd1f-699d-4d79-9a3b-b8d4e997a419">
      <UserInfo>
        <DisplayName/>
        <AccountId xsi:nil="true"/>
        <AccountType/>
      </UserInfo>
    </SharedWithUsers>
    <MediaLengthInSeconds xmlns="b7e36264-b76b-4546-857f-03fce5c6ba0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1" ma:contentTypeDescription="Create a new document." ma:contentTypeScope="" ma:versionID="2ffaeb971d5199f7c86426e11ce7bb15">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2eab2cdc995881cf1d732a646928acb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2C99064-1613-4E81-AB90-9FA563C38BBF}">
  <ds:schemaRefs>
    <ds:schemaRef ds:uri="1ad1f5a0-fa71-4dab-a083-db26db2596cf"/>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583f0f69-01e1-46ca-86b7-e30e32304800"/>
    <ds:schemaRef ds:uri="http://purl.org/dc/dcmitype/"/>
    <ds:schemaRef ds:uri="http://schemas.microsoft.com/office/2006/metadata/properties"/>
    <ds:schemaRef ds:uri="http://www.w3.org/XML/1998/namespace"/>
    <ds:schemaRef ds:uri="http://purl.org/dc/terms/"/>
    <ds:schemaRef ds:uri="7357dd1f-699d-4d79-9a3b-b8d4e997a419"/>
    <ds:schemaRef ds:uri="b7e36264-b76b-4546-857f-03fce5c6ba07"/>
  </ds:schemaRefs>
</ds:datastoreItem>
</file>

<file path=customXml/itemProps2.xml><?xml version="1.0" encoding="utf-8"?>
<ds:datastoreItem xmlns:ds="http://schemas.openxmlformats.org/officeDocument/2006/customXml" ds:itemID="{6E4FDC94-F6A1-44AB-8E21-20B467613680}">
  <ds:schemaRefs>
    <ds:schemaRef ds:uri="http://schemas.microsoft.com/sharepoint/v3/contenttype/forms"/>
  </ds:schemaRefs>
</ds:datastoreItem>
</file>

<file path=customXml/itemProps3.xml><?xml version="1.0" encoding="utf-8"?>
<ds:datastoreItem xmlns:ds="http://schemas.openxmlformats.org/officeDocument/2006/customXml" ds:itemID="{E2EBF9A5-1E8B-4F24-ACC0-ADF8CBB589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54</TotalTime>
  <Words>313</Words>
  <Application>Microsoft Macintosh PowerPoint</Application>
  <PresentationFormat>Widescreen</PresentationFormat>
  <Paragraphs>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Avenir Next LT Pro</vt:lpstr>
      <vt:lpstr>Calibri</vt:lpstr>
      <vt:lpstr>Tisa Offc Serif Pro</vt:lpstr>
      <vt:lpstr>Office Theme</vt:lpstr>
      <vt:lpstr>Glory of God</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HEAVEN MEETS EARTH:</dc:title>
  <dc:creator>Narelle Wheaton</dc:creator>
  <cp:lastModifiedBy>Omar Dalagan</cp:lastModifiedBy>
  <cp:revision>21</cp:revision>
  <dcterms:created xsi:type="dcterms:W3CDTF">2024-06-12T02:21:53Z</dcterms:created>
  <dcterms:modified xsi:type="dcterms:W3CDTF">2024-08-21T14:41:07Z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y fmtid="{D5CDD505-2E9C-101B-9397-08002B2CF9AE}" pid="4" name="Order">
    <vt:r8>316600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