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omments/modernComment_100_DAFF90C9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22042C7-1430-3E0B-8702-69C320B56C30}" name="Julia Hosking" initials="JH" userId="S::julia.hosking@salvationarmy.org.au::f37c2b41-8689-4b5d-86e4-57670b4b4b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71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014684-70FF-828A-6146-ADEF6326B647}" v="1" dt="2024-08-20T22:35:40.9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5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5/10/relationships/revisionInfo" Target="revisionInfo.xml"/></Relationships>
</file>

<file path=ppt/comments/modernComment_100_DAFF90C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FF3A3F7-9FFD-4E99-AF35-E7D2933B382B}" authorId="{C22042C7-1430-3E0B-8702-69C320B56C30}" status="resolved" created="2024-08-14T04:00:29.516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674181833" sldId="256"/>
      <ac:spMk id="3" creationId="{AC3D27FF-DB27-B50E-39FD-22A63064A545}"/>
    </ac:deMkLst>
    <p188:txBody>
      <a:bodyPr/>
      <a:lstStyle/>
      <a:p>
        <a:r>
          <a:rPr lang="en-US"/>
          <a:t>Added the Scripture reference
Changed realized to realised
Added a space around the em-dash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and gold compass&#10;&#10;Description automatically generated">
            <a:extLst>
              <a:ext uri="{FF2B5EF4-FFF2-40B4-BE49-F238E27FC236}">
                <a16:creationId xmlns:a16="http://schemas.microsoft.com/office/drawing/2014/main" id="{BC06E5C1-16C7-E67C-3412-55BACE8128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FE6DB2-20E2-6D12-719D-5D11671BD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201" y="3935002"/>
            <a:ext cx="4792538" cy="1579135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956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and red dots&#10;&#10;Description automatically generated with medium confidence">
            <a:extLst>
              <a:ext uri="{FF2B5EF4-FFF2-40B4-BE49-F238E27FC236}">
                <a16:creationId xmlns:a16="http://schemas.microsoft.com/office/drawing/2014/main" id="{3A2D3FB9-F653-4175-CBFB-B18D4AEF3B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182997D-7042-3F2E-8DA1-5E68A68F8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58065"/>
            <a:ext cx="9144000" cy="494187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957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7CF912-E17C-CBBA-02BA-A27113DE3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A05D5F-A941-5BDD-430E-9DCBF6B0F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EDA67-7824-94AD-E3CE-13914C6A45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B39B2-2369-4EFF-85C8-62797B5BF064}" type="datetimeFigureOut">
              <a:rPr lang="en-AU" smtClean="0"/>
              <a:t>22/8/2024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D3645-2E0A-8840-4775-3A927A7024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742DA2-DC30-2B47-4569-AC99557617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5F102-ADCE-4050-8E31-8954F5CF4E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9749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1" kern="1200" spc="-150">
          <a:solidFill>
            <a:srgbClr val="5B715A"/>
          </a:solidFill>
          <a:latin typeface="Tisa Offc Serif Pro" panose="02010504030101020102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0_DAFF90C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9CAD0-4DBA-9C36-4224-B475E9EE2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5465" y="3709554"/>
            <a:ext cx="4792538" cy="87979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Presence of God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3D27FF-DB27-B50E-39FD-22A63064A54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7536616" y="4589346"/>
            <a:ext cx="2930236" cy="63023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ea typeface="Calibri"/>
                <a:cs typeface="Calibri"/>
              </a:rPr>
              <a:t>Matthew 1:18-25 (NIV)</a:t>
            </a:r>
          </a:p>
        </p:txBody>
      </p:sp>
    </p:spTree>
    <p:extLst>
      <p:ext uri="{BB962C8B-B14F-4D97-AF65-F5344CB8AC3E}">
        <p14:creationId xmlns:p14="http://schemas.microsoft.com/office/powerpoint/2010/main" val="367418183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F574C8-9421-1EA8-57DE-07017842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9271" y="1412990"/>
            <a:ext cx="7033458" cy="4032019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Avenir Next LT Pro"/>
              </a:rPr>
              <a:t>Joseph Accepts </a:t>
            </a:r>
            <a:r>
              <a:rPr lang="en-US" sz="2800" b="1" i="0" dirty="0">
                <a:solidFill>
                  <a:srgbClr val="000000"/>
                </a:solidFill>
                <a:latin typeface="Avenir Next LT Pro"/>
              </a:rPr>
              <a:t>Jesus </a:t>
            </a:r>
            <a:r>
              <a:rPr lang="en-US" sz="2800" b="1" dirty="0">
                <a:solidFill>
                  <a:srgbClr val="000000"/>
                </a:solidFill>
                <a:latin typeface="Avenir Next LT Pro"/>
              </a:rPr>
              <a:t>as His Son</a:t>
            </a:r>
            <a:endParaRPr lang="en-US" sz="2800" dirty="0">
              <a:latin typeface="Avenir Next LT Pro"/>
            </a:endParaRPr>
          </a:p>
          <a:p>
            <a:r>
              <a:rPr lang="en-US" sz="2800" b="1" baseline="30000" dirty="0">
                <a:solidFill>
                  <a:srgbClr val="000000"/>
                </a:solidFill>
                <a:latin typeface="Avenir Next LT Pro"/>
              </a:rPr>
              <a:t>18 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This is how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the 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birth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of 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Jesus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the 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Messiah came about: His mother Mary was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 pledged to be married to Joseph,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 but before they came together, she was found to be pregnant through the Holy Spirit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  </a:t>
            </a:r>
            <a:r>
              <a:rPr lang="en-US" sz="2800" b="1" baseline="30000" dirty="0">
                <a:solidFill>
                  <a:srgbClr val="000000"/>
                </a:solidFill>
                <a:latin typeface="Avenir Next LT Pro"/>
              </a:rPr>
              <a:t>19 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Because Joseph her husband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 was 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faithful to the law, and yet did not want to expose her to public disgrace, he had in mind to divorce her quietly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.</a:t>
            </a:r>
            <a:endParaRPr lang="en-US" sz="2800" dirty="0"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3248082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F574C8-9421-1EA8-57DE-07017842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2857" y="1829897"/>
            <a:ext cx="7666285" cy="3198206"/>
          </a:xfrm>
        </p:spPr>
        <p:txBody>
          <a:bodyPr>
            <a:noAutofit/>
          </a:bodyPr>
          <a:lstStyle/>
          <a:p>
            <a:r>
              <a:rPr lang="en-US" sz="2800" b="1" baseline="30000" dirty="0">
                <a:solidFill>
                  <a:srgbClr val="000000"/>
                </a:solidFill>
                <a:latin typeface="Avenir Next LT Pro"/>
              </a:rPr>
              <a:t>20 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But after he had considered this, an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angel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 of the Lord appeared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 to 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him in a dream 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and said, “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Joseph son of David, do not be afraid to take Mary home as your wife, because what is conceived in her is from the Holy Spirit. </a:t>
            </a:r>
            <a:r>
              <a:rPr lang="en-US" sz="2800" b="1" baseline="30000" dirty="0">
                <a:solidFill>
                  <a:srgbClr val="000000"/>
                </a:solidFill>
                <a:latin typeface="Avenir Next LT Pro"/>
              </a:rPr>
              <a:t>21 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She will give birth to a son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, 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and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you are 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to give him the name Jesus, because he will save his people from their sins.”</a:t>
            </a:r>
            <a:endParaRPr lang="en-US" sz="2800" dirty="0">
              <a:latin typeface="Avenir Next LT Pro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8425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F574C8-9421-1EA8-57DE-07017842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4525" y="1774132"/>
            <a:ext cx="7262949" cy="3309735"/>
          </a:xfrm>
        </p:spPr>
        <p:txBody>
          <a:bodyPr>
            <a:normAutofit/>
          </a:bodyPr>
          <a:lstStyle/>
          <a:p>
            <a:r>
              <a:rPr lang="en-US" sz="2800" b="1" baseline="30000" dirty="0">
                <a:solidFill>
                  <a:srgbClr val="000000"/>
                </a:solidFill>
                <a:latin typeface="Avenir Next LT Pro"/>
              </a:rPr>
              <a:t>22 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All this took place to fulfill what the Lord had said through the prophet: </a:t>
            </a:r>
            <a:r>
              <a:rPr lang="en-US" sz="2800" b="1" baseline="30000" dirty="0">
                <a:solidFill>
                  <a:srgbClr val="000000"/>
                </a:solidFill>
                <a:latin typeface="Avenir Next LT Pro"/>
              </a:rPr>
              <a:t>23 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“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The 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virgin will conceive and give birth to a son, and they will call him Immanuel” (which means “God with us”).</a:t>
            </a:r>
            <a:endParaRPr lang="en-US" sz="2800" dirty="0">
              <a:latin typeface="Avenir Next LT Pro"/>
              <a:ea typeface="Calibri"/>
              <a:cs typeface="Calibri"/>
            </a:endParaRPr>
          </a:p>
          <a:p>
            <a:r>
              <a:rPr lang="en-US" sz="2800" b="1" baseline="30000" dirty="0">
                <a:solidFill>
                  <a:srgbClr val="000000"/>
                </a:solidFill>
                <a:latin typeface="Avenir Next LT Pro"/>
              </a:rPr>
              <a:t>24 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When Joseph woke up, he did what the angel of the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venir Next LT Pro"/>
              </a:rPr>
              <a:t>Lord 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had commanded him and took Mary home as his wife. </a:t>
            </a:r>
            <a:endParaRPr lang="en-US" sz="2800" dirty="0"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337258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F574C8-9421-1EA8-57DE-07017842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0412" y="2768051"/>
            <a:ext cx="7311176" cy="132189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 b="1" baseline="30000" dirty="0">
                <a:solidFill>
                  <a:srgbClr val="000000"/>
                </a:solidFill>
                <a:latin typeface="Avenir Next LT Pro"/>
              </a:rPr>
              <a:t>25 </a:t>
            </a:r>
            <a:r>
              <a:rPr lang="en-US" sz="2800" dirty="0">
                <a:solidFill>
                  <a:srgbClr val="000000"/>
                </a:solidFill>
                <a:latin typeface="Avenir Next LT Pro"/>
              </a:rPr>
              <a:t>But he did not consummate their marriage until she gave birth to a son. And he gave him the name Jesus.</a:t>
            </a:r>
            <a:endParaRPr lang="en-US" sz="2800" dirty="0">
              <a:latin typeface="Avenir Next LT Pro"/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21152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_Flow_SignoffStatus xmlns="b7e36264-b76b-4546-857f-03fce5c6ba07" xsi:nil="true"/>
    <SharedWithUsers xmlns="7357dd1f-699d-4d79-9a3b-b8d4e997a419">
      <UserInfo>
        <DisplayName/>
        <AccountId xsi:nil="true"/>
        <AccountType/>
      </UserInfo>
    </SharedWithUsers>
    <MediaLengthInSeconds xmlns="b7e36264-b76b-4546-857f-03fce5c6ba0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2C99064-1613-4E81-AB90-9FA563C38BBF}">
  <ds:schemaRefs>
    <ds:schemaRef ds:uri="1ad1f5a0-fa71-4dab-a083-db26db2596cf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583f0f69-01e1-46ca-86b7-e30e32304800"/>
    <ds:schemaRef ds:uri="http://purl.org/dc/dcmitype/"/>
    <ds:schemaRef ds:uri="http://schemas.microsoft.com/office/2006/metadata/properties"/>
    <ds:schemaRef ds:uri="http://www.w3.org/XML/1998/namespace"/>
    <ds:schemaRef ds:uri="http://purl.org/dc/terms/"/>
    <ds:schemaRef ds:uri="7357dd1f-699d-4d79-9a3b-b8d4e997a419"/>
    <ds:schemaRef ds:uri="b7e36264-b76b-4546-857f-03fce5c6ba07"/>
  </ds:schemaRefs>
</ds:datastoreItem>
</file>

<file path=customXml/itemProps2.xml><?xml version="1.0" encoding="utf-8"?>
<ds:datastoreItem xmlns:ds="http://schemas.openxmlformats.org/officeDocument/2006/customXml" ds:itemID="{E2EBF9A5-1E8B-4F24-ACC0-ADF8CBB589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4FDC94-F6A1-44AB-8E21-20B46761368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261</Words>
  <Application>Microsoft Macintosh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Avenir Next LT Pro</vt:lpstr>
      <vt:lpstr>Calibri</vt:lpstr>
      <vt:lpstr>Tisa Offc Serif Pro</vt:lpstr>
      <vt:lpstr>Office Theme</vt:lpstr>
      <vt:lpstr>Presence of God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HEAVEN MEETS EARTH:</dc:title>
  <dc:creator>Narelle Wheaton</dc:creator>
  <cp:lastModifiedBy>Omar Dalagan</cp:lastModifiedBy>
  <cp:revision>20</cp:revision>
  <dcterms:created xsi:type="dcterms:W3CDTF">2024-06-12T02:21:53Z</dcterms:created>
  <dcterms:modified xsi:type="dcterms:W3CDTF">2024-08-21T14:36:38Z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  <property fmtid="{D5CDD505-2E9C-101B-9397-08002B2CF9AE}" pid="4" name="Order">
    <vt:r8>316600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