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comments/modernComment_100_DAFF90C9.xml" ContentType="application/vnd.ms-powerpoint.comments+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257" r:id="rId6"/>
    <p:sldId id="258" r:id="rId7"/>
    <p:sldId id="259" r:id="rId8"/>
    <p:sldId id="260"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22042C7-1430-3E0B-8702-69C320B56C30}" name="Julia Hosking" initials="JH" userId="S::julia.hosking@salvationarmy.org.au::f37c2b41-8689-4b5d-86e4-57670b4b4b69"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5B715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A014684-70FF-828A-6146-ADEF6326B647}" v="1" dt="2024-08-20T22:35:40.94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97" autoAdjust="0"/>
    <p:restoredTop sz="94660"/>
  </p:normalViewPr>
  <p:slideViewPr>
    <p:cSldViewPr snapToGrid="0">
      <p:cViewPr varScale="1">
        <p:scale>
          <a:sx n="123" d="100"/>
          <a:sy n="123" d="100"/>
        </p:scale>
        <p:origin x="576"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5" Type="http://schemas.microsoft.com/office/2018/10/relationships/authors" Target="authors.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microsoft.com/office/2015/10/relationships/revisionInfo" Target="revisionInfo.xml"/></Relationships>
</file>

<file path=ppt/comments/modernComment_100_DAFF90C9.xml><?xml version="1.0" encoding="utf-8"?>
<p188:cmLst xmlns:a="http://schemas.openxmlformats.org/drawingml/2006/main" xmlns:r="http://schemas.openxmlformats.org/officeDocument/2006/relationships" xmlns:p188="http://schemas.microsoft.com/office/powerpoint/2018/8/main">
  <p188:cm id="{6FF3A3F7-9FFD-4E99-AF35-E7D2933B382B}" authorId="{C22042C7-1430-3E0B-8702-69C320B56C30}" status="resolved" created="2024-08-14T04:00:29.516" complete="100000">
    <ac:deMkLst xmlns:ac="http://schemas.microsoft.com/office/drawing/2013/main/command">
      <pc:docMk xmlns:pc="http://schemas.microsoft.com/office/powerpoint/2013/main/command"/>
      <pc:sldMk xmlns:pc="http://schemas.microsoft.com/office/powerpoint/2013/main/command" cId="3674181833" sldId="256"/>
      <ac:spMk id="3" creationId="{AC3D27FF-DB27-B50E-39FD-22A63064A545}"/>
    </ac:deMkLst>
    <p188:txBody>
      <a:bodyPr/>
      <a:lstStyle/>
      <a:p>
        <a:r>
          <a:rPr lang="en-US"/>
          <a:t>Added the Scripture reference
Changed realized to realised
Added a space around the em-dash</a:t>
        </a:r>
      </a:p>
    </p188:txBody>
  </p188:cm>
</p188:cmLst>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5" name="Picture 4" descr="A gold and white picture of a person and person&#10;&#10;Description automatically generated">
            <a:extLst>
              <a:ext uri="{FF2B5EF4-FFF2-40B4-BE49-F238E27FC236}">
                <a16:creationId xmlns:a16="http://schemas.microsoft.com/office/drawing/2014/main" id="{4EB059D0-E3C9-3D25-F21B-7FEE03E8C2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1998" cy="6857999"/>
          </a:xfrm>
          <a:prstGeom prst="rect">
            <a:avLst/>
          </a:prstGeom>
        </p:spPr>
      </p:pic>
      <p:sp>
        <p:nvSpPr>
          <p:cNvPr id="2" name="Title 1">
            <a:extLst>
              <a:ext uri="{FF2B5EF4-FFF2-40B4-BE49-F238E27FC236}">
                <a16:creationId xmlns:a16="http://schemas.microsoft.com/office/drawing/2014/main" id="{39FE6DB2-20E2-6D12-719D-5D11671BDA35}"/>
              </a:ext>
            </a:extLst>
          </p:cNvPr>
          <p:cNvSpPr>
            <a:spLocks noGrp="1"/>
          </p:cNvSpPr>
          <p:nvPr>
            <p:ph type="title"/>
          </p:nvPr>
        </p:nvSpPr>
        <p:spPr>
          <a:xfrm>
            <a:off x="6678201" y="3935002"/>
            <a:ext cx="4792538" cy="1579135"/>
          </a:xfrm>
        </p:spPr>
        <p:txBody>
          <a:bodyPr anchor="b">
            <a:normAutofit/>
          </a:bodyPr>
          <a:lstStyle>
            <a:lvl1pPr>
              <a:defRPr sz="4800">
                <a:solidFill>
                  <a:schemeClr val="bg1"/>
                </a:solidFill>
              </a:defRPr>
            </a:lvl1pPr>
          </a:lstStyle>
          <a:p>
            <a:r>
              <a:rPr lang="en-US" dirty="0"/>
              <a:t>Click to edit Master title style</a:t>
            </a:r>
            <a:endParaRPr lang="en-AU" dirty="0"/>
          </a:p>
        </p:txBody>
      </p:sp>
    </p:spTree>
    <p:extLst>
      <p:ext uri="{BB962C8B-B14F-4D97-AF65-F5344CB8AC3E}">
        <p14:creationId xmlns:p14="http://schemas.microsoft.com/office/powerpoint/2010/main" val="11295689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A white background with black and red dots&#10;&#10;Description automatically generated with medium confidence">
            <a:extLst>
              <a:ext uri="{FF2B5EF4-FFF2-40B4-BE49-F238E27FC236}">
                <a16:creationId xmlns:a16="http://schemas.microsoft.com/office/drawing/2014/main" id="{3A2D3FB9-F653-4175-CBFB-B18D4AEF3B8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Subtitle 2">
            <a:extLst>
              <a:ext uri="{FF2B5EF4-FFF2-40B4-BE49-F238E27FC236}">
                <a16:creationId xmlns:a16="http://schemas.microsoft.com/office/drawing/2014/main" id="{D182997D-7042-3F2E-8DA1-5E68A68F84D8}"/>
              </a:ext>
            </a:extLst>
          </p:cNvPr>
          <p:cNvSpPr>
            <a:spLocks noGrp="1"/>
          </p:cNvSpPr>
          <p:nvPr>
            <p:ph type="subTitle" idx="1"/>
          </p:nvPr>
        </p:nvSpPr>
        <p:spPr>
          <a:xfrm>
            <a:off x="1524000" y="958065"/>
            <a:ext cx="9144000" cy="4941870"/>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AU" dirty="0"/>
          </a:p>
        </p:txBody>
      </p:sp>
    </p:spTree>
    <p:extLst>
      <p:ext uri="{BB962C8B-B14F-4D97-AF65-F5344CB8AC3E}">
        <p14:creationId xmlns:p14="http://schemas.microsoft.com/office/powerpoint/2010/main" val="356957007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27CF912-E17C-CBBA-02BA-A27113DE30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endParaRPr lang="en-AU" dirty="0"/>
          </a:p>
        </p:txBody>
      </p:sp>
      <p:sp>
        <p:nvSpPr>
          <p:cNvPr id="3" name="Text Placeholder 2">
            <a:extLst>
              <a:ext uri="{FF2B5EF4-FFF2-40B4-BE49-F238E27FC236}">
                <a16:creationId xmlns:a16="http://schemas.microsoft.com/office/drawing/2014/main" id="{3EA05D5F-A941-5BDD-430E-9DCBF6B0F24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Date Placeholder 3">
            <a:extLst>
              <a:ext uri="{FF2B5EF4-FFF2-40B4-BE49-F238E27FC236}">
                <a16:creationId xmlns:a16="http://schemas.microsoft.com/office/drawing/2014/main" id="{398EDA67-7824-94AD-E3CE-13914C6A459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ABB39B2-2369-4EFF-85C8-62797B5BF064}" type="datetimeFigureOut">
              <a:rPr lang="en-AU" smtClean="0"/>
              <a:t>22/8/2024</a:t>
            </a:fld>
            <a:endParaRPr lang="en-AU"/>
          </a:p>
        </p:txBody>
      </p:sp>
      <p:sp>
        <p:nvSpPr>
          <p:cNvPr id="5" name="Footer Placeholder 4">
            <a:extLst>
              <a:ext uri="{FF2B5EF4-FFF2-40B4-BE49-F238E27FC236}">
                <a16:creationId xmlns:a16="http://schemas.microsoft.com/office/drawing/2014/main" id="{044D3645-2E0A-8840-4775-3A927A7024E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a:extLst>
              <a:ext uri="{FF2B5EF4-FFF2-40B4-BE49-F238E27FC236}">
                <a16:creationId xmlns:a16="http://schemas.microsoft.com/office/drawing/2014/main" id="{1A742DA2-DC30-2B47-4569-AC995576178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25F102-ADCE-4050-8E31-8954F5CF4E2C}" type="slidenum">
              <a:rPr lang="en-AU" smtClean="0"/>
              <a:t>‹#›</a:t>
            </a:fld>
            <a:endParaRPr lang="en-AU"/>
          </a:p>
        </p:txBody>
      </p:sp>
    </p:spTree>
    <p:extLst>
      <p:ext uri="{BB962C8B-B14F-4D97-AF65-F5344CB8AC3E}">
        <p14:creationId xmlns:p14="http://schemas.microsoft.com/office/powerpoint/2010/main" val="3389749312"/>
      </p:ext>
    </p:extLst>
  </p:cSld>
  <p:clrMap bg1="lt1" tx1="dk1" bg2="lt2" tx2="dk2" accent1="accent1" accent2="accent2" accent3="accent3" accent4="accent4" accent5="accent5" accent6="accent6" hlink="hlink" folHlink="folHlink"/>
  <p:sldLayoutIdLst>
    <p:sldLayoutId id="2147483651" r:id="rId1"/>
    <p:sldLayoutId id="2147483649" r:id="rId2"/>
  </p:sldLayoutIdLst>
  <p:txStyles>
    <p:titleStyle>
      <a:lvl1pPr algn="l" defTabSz="914400" rtl="0" eaLnBrk="1" latinLnBrk="0" hangingPunct="1">
        <a:lnSpc>
          <a:spcPct val="90000"/>
        </a:lnSpc>
        <a:spcBef>
          <a:spcPct val="0"/>
        </a:spcBef>
        <a:buNone/>
        <a:defRPr sz="4400" b="1" i="1" kern="1200" spc="-150">
          <a:solidFill>
            <a:srgbClr val="5B715A"/>
          </a:solidFill>
          <a:latin typeface="Tisa Offc Serif Pro" panose="02010504030101020102" pitchFamily="2"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b="0" i="0" kern="1200">
          <a:solidFill>
            <a:schemeClr val="tx1"/>
          </a:solidFill>
          <a:latin typeface="Avenir Next LT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venir Next LT Pro" panose="020B0504020202020204" pitchFamily="34"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venir Next LT Pro" panose="020B0504020202020204" pitchFamily="34"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b="0" i="0" kern="1200">
          <a:solidFill>
            <a:schemeClr val="tx1"/>
          </a:solidFill>
          <a:latin typeface="Avenir Next LT Pro" panose="020B0504020202020204" pitchFamily="34"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b="0" i="0" kern="1200">
          <a:solidFill>
            <a:schemeClr val="tx1"/>
          </a:solidFill>
          <a:latin typeface="Avenir Next LT Pro" panose="020B0504020202020204"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microsoft.com/office/2018/10/relationships/comments" Target="../comments/modernComment_100_DAFF90C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19CAD0-4DBA-9C36-4224-B475E9EE2490}"/>
              </a:ext>
            </a:extLst>
          </p:cNvPr>
          <p:cNvSpPr>
            <a:spLocks noGrp="1"/>
          </p:cNvSpPr>
          <p:nvPr>
            <p:ph type="title"/>
          </p:nvPr>
        </p:nvSpPr>
        <p:spPr>
          <a:xfrm>
            <a:off x="6605465" y="3709554"/>
            <a:ext cx="4792538" cy="879792"/>
          </a:xfrm>
        </p:spPr>
        <p:txBody>
          <a:bodyPr>
            <a:normAutofit/>
          </a:bodyPr>
          <a:lstStyle/>
          <a:p>
            <a:pPr algn="ctr"/>
            <a:r>
              <a:rPr lang="en-US" dirty="0"/>
              <a:t>God made flesh</a:t>
            </a:r>
          </a:p>
        </p:txBody>
      </p:sp>
      <p:sp>
        <p:nvSpPr>
          <p:cNvPr id="3" name="Subtitle 2">
            <a:extLst>
              <a:ext uri="{FF2B5EF4-FFF2-40B4-BE49-F238E27FC236}">
                <a16:creationId xmlns:a16="http://schemas.microsoft.com/office/drawing/2014/main" id="{AC3D27FF-DB27-B50E-39FD-22A63064A545}"/>
              </a:ext>
            </a:extLst>
          </p:cNvPr>
          <p:cNvSpPr>
            <a:spLocks noGrp="1"/>
          </p:cNvSpPr>
          <p:nvPr>
            <p:ph type="subTitle" idx="4294967295"/>
          </p:nvPr>
        </p:nvSpPr>
        <p:spPr>
          <a:xfrm>
            <a:off x="7335596" y="4589346"/>
            <a:ext cx="3332275" cy="630237"/>
          </a:xfrm>
        </p:spPr>
        <p:txBody>
          <a:bodyPr vert="horz" lIns="91440" tIns="45720" rIns="91440" bIns="45720" rtlCol="0" anchor="t">
            <a:normAutofit/>
          </a:bodyPr>
          <a:lstStyle/>
          <a:p>
            <a:pPr marL="0" indent="0" algn="ctr">
              <a:buNone/>
            </a:pPr>
            <a:r>
              <a:rPr lang="en-US" sz="2000" dirty="0">
                <a:cs typeface="Calibri"/>
              </a:rPr>
              <a:t>Luke 2:8-21, 25-33 (NIV)</a:t>
            </a:r>
          </a:p>
        </p:txBody>
      </p:sp>
    </p:spTree>
    <p:extLst>
      <p:ext uri="{BB962C8B-B14F-4D97-AF65-F5344CB8AC3E}">
        <p14:creationId xmlns:p14="http://schemas.microsoft.com/office/powerpoint/2010/main" val="3674181833"/>
      </p:ext>
    </p:extLst>
  </p:cSld>
  <p:clrMapOvr>
    <a:masterClrMapping/>
  </p:clrMapOvr>
  <p:extLst>
    <p:ext uri="{6950BFC3-D8DA-4A85-94F7-54DA5524770B}">
      <p188:commentRel xmlns:p188="http://schemas.microsoft.com/office/powerpoint/2018/8/main" r:id="rId2"/>
    </p:ext>
  </p:extLs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a:extLst>
              <a:ext uri="{FF2B5EF4-FFF2-40B4-BE49-F238E27FC236}">
                <a16:creationId xmlns:a16="http://schemas.microsoft.com/office/drawing/2014/main" id="{C9F574C8-9421-1EA8-57DE-07017842CF3E}"/>
              </a:ext>
            </a:extLst>
          </p:cNvPr>
          <p:cNvSpPr>
            <a:spLocks noGrp="1"/>
          </p:cNvSpPr>
          <p:nvPr>
            <p:ph type="subTitle" idx="1"/>
          </p:nvPr>
        </p:nvSpPr>
        <p:spPr>
          <a:xfrm>
            <a:off x="2579271" y="1412990"/>
            <a:ext cx="7033458" cy="4032019"/>
          </a:xfrm>
        </p:spPr>
        <p:txBody>
          <a:bodyPr>
            <a:noAutofit/>
          </a:bodyPr>
          <a:lstStyle/>
          <a:p>
            <a:r>
              <a:rPr lang="en-US" sz="2800" b="1" dirty="0">
                <a:ea typeface="system-ui"/>
                <a:cs typeface="system-ui"/>
              </a:rPr>
              <a:t>8 </a:t>
            </a:r>
            <a:r>
              <a:rPr lang="en-US" sz="2800" dirty="0">
                <a:ea typeface="system-ui"/>
                <a:cs typeface="system-ui"/>
              </a:rPr>
              <a:t>And there were shepherds living out in the fields nearby, keeping watch over their flocks at night. </a:t>
            </a:r>
            <a:r>
              <a:rPr lang="en-US" sz="2800" b="1" dirty="0">
                <a:ea typeface="system-ui"/>
                <a:cs typeface="system-ui"/>
              </a:rPr>
              <a:t>9 </a:t>
            </a:r>
            <a:r>
              <a:rPr lang="en-US" sz="2800" dirty="0">
                <a:ea typeface="system-ui"/>
                <a:cs typeface="system-ui"/>
              </a:rPr>
              <a:t>An angel of the Lord appeared to them, and the glory of the Lord shone around them, and they were terrified. </a:t>
            </a:r>
            <a:r>
              <a:rPr lang="en-US" sz="2800" b="1" dirty="0">
                <a:ea typeface="system-ui"/>
                <a:cs typeface="system-ui"/>
              </a:rPr>
              <a:t>10 </a:t>
            </a:r>
            <a:r>
              <a:rPr lang="en-US" sz="2800" dirty="0">
                <a:ea typeface="system-ui"/>
                <a:cs typeface="system-ui"/>
              </a:rPr>
              <a:t>But the angel said to them, “Do not be afraid. I bring you good news that will cause great joy for all the people. </a:t>
            </a:r>
            <a:endParaRPr lang="en-US" sz="2800" dirty="0"/>
          </a:p>
        </p:txBody>
      </p:sp>
    </p:spTree>
    <p:extLst>
      <p:ext uri="{BB962C8B-B14F-4D97-AF65-F5344CB8AC3E}">
        <p14:creationId xmlns:p14="http://schemas.microsoft.com/office/powerpoint/2010/main" val="32480825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a:extLst>
              <a:ext uri="{FF2B5EF4-FFF2-40B4-BE49-F238E27FC236}">
                <a16:creationId xmlns:a16="http://schemas.microsoft.com/office/drawing/2014/main" id="{C9F574C8-9421-1EA8-57DE-07017842CF3E}"/>
              </a:ext>
            </a:extLst>
          </p:cNvPr>
          <p:cNvSpPr>
            <a:spLocks noGrp="1"/>
          </p:cNvSpPr>
          <p:nvPr>
            <p:ph type="subTitle" idx="1"/>
          </p:nvPr>
        </p:nvSpPr>
        <p:spPr>
          <a:xfrm>
            <a:off x="2356376" y="1159135"/>
            <a:ext cx="7666285" cy="4539730"/>
          </a:xfrm>
        </p:spPr>
        <p:txBody>
          <a:bodyPr>
            <a:noAutofit/>
          </a:bodyPr>
          <a:lstStyle/>
          <a:p>
            <a:r>
              <a:rPr lang="en-US" sz="2800" b="1" dirty="0">
                <a:ea typeface="system-ui"/>
                <a:cs typeface="system-ui"/>
              </a:rPr>
              <a:t>11 </a:t>
            </a:r>
            <a:r>
              <a:rPr lang="en-US" sz="2800" dirty="0">
                <a:ea typeface="system-ui"/>
                <a:cs typeface="system-ui"/>
              </a:rPr>
              <a:t>Today in the town of David a Savior has been born to you; he is the Messiah, the Lord. </a:t>
            </a:r>
            <a:r>
              <a:rPr lang="en-US" sz="2800" b="1" dirty="0">
                <a:ea typeface="system-ui"/>
                <a:cs typeface="system-ui"/>
              </a:rPr>
              <a:t>12 </a:t>
            </a:r>
            <a:r>
              <a:rPr lang="en-US" sz="2800" dirty="0">
                <a:ea typeface="system-ui"/>
                <a:cs typeface="system-ui"/>
              </a:rPr>
              <a:t>This will be a sign to you: You will find a baby wrapped in cloths and lying in a manger.”</a:t>
            </a:r>
          </a:p>
          <a:p>
            <a:r>
              <a:rPr lang="en-US" sz="2800" b="1" dirty="0">
                <a:ea typeface="system-ui"/>
                <a:cs typeface="system-ui"/>
              </a:rPr>
              <a:t>13 </a:t>
            </a:r>
            <a:r>
              <a:rPr lang="en-US" sz="2800" dirty="0">
                <a:ea typeface="system-ui"/>
                <a:cs typeface="system-ui"/>
              </a:rPr>
              <a:t>Suddenly a great company of the heavenly host appeared with the angel, praising God and saying,</a:t>
            </a:r>
          </a:p>
          <a:p>
            <a:r>
              <a:rPr lang="en-US" sz="2800" b="1" dirty="0">
                <a:ea typeface="system-ui"/>
                <a:cs typeface="system-ui"/>
              </a:rPr>
              <a:t>14 </a:t>
            </a:r>
            <a:r>
              <a:rPr lang="en-US" sz="2800" dirty="0">
                <a:ea typeface="system-ui"/>
                <a:cs typeface="system-ui"/>
              </a:rPr>
              <a:t>“Glory to God in the highest heaven,</a:t>
            </a:r>
            <a:br>
              <a:rPr lang="en-US" sz="2800" dirty="0">
                <a:ea typeface="system-ui"/>
                <a:cs typeface="system-ui"/>
              </a:rPr>
            </a:br>
            <a:r>
              <a:rPr lang="en-US" sz="2800" dirty="0">
                <a:ea typeface="Courier New"/>
                <a:cs typeface="Courier New"/>
              </a:rPr>
              <a:t>    </a:t>
            </a:r>
            <a:r>
              <a:rPr lang="en-US" sz="2800" dirty="0">
                <a:ea typeface="system-ui"/>
                <a:cs typeface="system-ui"/>
              </a:rPr>
              <a:t>and on earth peace to those on whom his favor rests.”</a:t>
            </a:r>
          </a:p>
        </p:txBody>
      </p:sp>
    </p:spTree>
    <p:extLst>
      <p:ext uri="{BB962C8B-B14F-4D97-AF65-F5344CB8AC3E}">
        <p14:creationId xmlns:p14="http://schemas.microsoft.com/office/powerpoint/2010/main" val="20884254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a:extLst>
              <a:ext uri="{FF2B5EF4-FFF2-40B4-BE49-F238E27FC236}">
                <a16:creationId xmlns:a16="http://schemas.microsoft.com/office/drawing/2014/main" id="{C9F574C8-9421-1EA8-57DE-07017842CF3E}"/>
              </a:ext>
            </a:extLst>
          </p:cNvPr>
          <p:cNvSpPr>
            <a:spLocks noGrp="1"/>
          </p:cNvSpPr>
          <p:nvPr>
            <p:ph type="subTitle" idx="1"/>
          </p:nvPr>
        </p:nvSpPr>
        <p:spPr>
          <a:xfrm>
            <a:off x="2257499" y="928629"/>
            <a:ext cx="7677002" cy="5000741"/>
          </a:xfrm>
        </p:spPr>
        <p:txBody>
          <a:bodyPr>
            <a:noAutofit/>
          </a:bodyPr>
          <a:lstStyle/>
          <a:p>
            <a:r>
              <a:rPr lang="en-US" sz="2800" b="1" dirty="0">
                <a:ea typeface="system-ui"/>
                <a:cs typeface="system-ui"/>
              </a:rPr>
              <a:t>15 </a:t>
            </a:r>
            <a:r>
              <a:rPr lang="en-US" sz="2800" dirty="0">
                <a:ea typeface="system-ui"/>
                <a:cs typeface="system-ui"/>
              </a:rPr>
              <a:t>When the angels had left them and gone into heaven, the shepherds said to one another, “Let’s go to Bethlehem and see this thing that has happened, which the Lord has told us about.”</a:t>
            </a:r>
          </a:p>
          <a:p>
            <a:r>
              <a:rPr lang="en-US" sz="2800" b="1" dirty="0">
                <a:ea typeface="system-ui"/>
                <a:cs typeface="system-ui"/>
              </a:rPr>
              <a:t>16 </a:t>
            </a:r>
            <a:r>
              <a:rPr lang="en-US" sz="2800" dirty="0">
                <a:ea typeface="system-ui"/>
                <a:cs typeface="system-ui"/>
              </a:rPr>
              <a:t>So they hurried off and found Mary and Joseph, and the baby, who was lying in the manger. </a:t>
            </a:r>
            <a:r>
              <a:rPr lang="en-US" sz="2800" b="1" dirty="0">
                <a:ea typeface="system-ui"/>
                <a:cs typeface="system-ui"/>
              </a:rPr>
              <a:t>17 </a:t>
            </a:r>
            <a:r>
              <a:rPr lang="en-US" sz="2800" dirty="0">
                <a:ea typeface="system-ui"/>
                <a:cs typeface="system-ui"/>
              </a:rPr>
              <a:t>When they had seen him, they spread the word concerning what had been told them about this child, </a:t>
            </a:r>
            <a:r>
              <a:rPr lang="en-US" sz="2800" b="1" dirty="0">
                <a:ea typeface="system-ui"/>
                <a:cs typeface="system-ui"/>
              </a:rPr>
              <a:t>18 </a:t>
            </a:r>
            <a:r>
              <a:rPr lang="en-US" sz="2800" dirty="0">
                <a:ea typeface="system-ui"/>
                <a:cs typeface="system-ui"/>
              </a:rPr>
              <a:t>and all who heard it were amazed at what the shepherds said to them.</a:t>
            </a:r>
            <a:endParaRPr lang="en-US" sz="2800" dirty="0"/>
          </a:p>
        </p:txBody>
      </p:sp>
    </p:spTree>
    <p:extLst>
      <p:ext uri="{BB962C8B-B14F-4D97-AF65-F5344CB8AC3E}">
        <p14:creationId xmlns:p14="http://schemas.microsoft.com/office/powerpoint/2010/main" val="3372586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a:extLst>
              <a:ext uri="{FF2B5EF4-FFF2-40B4-BE49-F238E27FC236}">
                <a16:creationId xmlns:a16="http://schemas.microsoft.com/office/drawing/2014/main" id="{C9F574C8-9421-1EA8-57DE-07017842CF3E}"/>
              </a:ext>
            </a:extLst>
          </p:cNvPr>
          <p:cNvSpPr>
            <a:spLocks noGrp="1"/>
          </p:cNvSpPr>
          <p:nvPr>
            <p:ph type="subTitle" idx="1"/>
          </p:nvPr>
        </p:nvSpPr>
        <p:spPr>
          <a:xfrm>
            <a:off x="2440412" y="1648993"/>
            <a:ext cx="7311176" cy="2728740"/>
          </a:xfrm>
        </p:spPr>
        <p:txBody>
          <a:bodyPr vert="horz" lIns="91440" tIns="45720" rIns="91440" bIns="45720" rtlCol="0" anchor="t">
            <a:noAutofit/>
          </a:bodyPr>
          <a:lstStyle/>
          <a:p>
            <a:r>
              <a:rPr lang="en-US" sz="2800" b="1" dirty="0">
                <a:ea typeface="system-ui"/>
                <a:cs typeface="system-ui"/>
              </a:rPr>
              <a:t>19 </a:t>
            </a:r>
            <a:r>
              <a:rPr lang="en-US" sz="2800" dirty="0">
                <a:ea typeface="system-ui"/>
                <a:cs typeface="system-ui"/>
              </a:rPr>
              <a:t>But Mary treasured up all these things and pondered them in her heart. </a:t>
            </a:r>
            <a:r>
              <a:rPr lang="en-US" sz="2800" b="1" dirty="0">
                <a:ea typeface="system-ui"/>
                <a:cs typeface="system-ui"/>
              </a:rPr>
              <a:t>20 </a:t>
            </a:r>
            <a:r>
              <a:rPr lang="en-US" sz="2800" dirty="0">
                <a:ea typeface="system-ui"/>
                <a:cs typeface="system-ui"/>
              </a:rPr>
              <a:t>The shepherds returned, glorifying and praising God for all the things they had heard and seen, which were just as they had been told.</a:t>
            </a:r>
          </a:p>
          <a:p>
            <a:r>
              <a:rPr lang="en-US" sz="2800" b="1" dirty="0">
                <a:ea typeface="system-ui"/>
                <a:cs typeface="system-ui"/>
              </a:rPr>
              <a:t>21 </a:t>
            </a:r>
            <a:r>
              <a:rPr lang="en-US" sz="2800" dirty="0">
                <a:ea typeface="system-ui"/>
                <a:cs typeface="system-ui"/>
              </a:rPr>
              <a:t>On the eighth day, when it was time to circumcise the child, he was named Jesus, the name the angel had given him before he was conceived</a:t>
            </a:r>
            <a:endParaRPr lang="en-US" sz="2800" b="0" i="0" dirty="0">
              <a:solidFill>
                <a:srgbClr val="000000"/>
              </a:solidFill>
              <a:effectLst/>
            </a:endParaRPr>
          </a:p>
        </p:txBody>
      </p:sp>
    </p:spTree>
    <p:extLst>
      <p:ext uri="{BB962C8B-B14F-4D97-AF65-F5344CB8AC3E}">
        <p14:creationId xmlns:p14="http://schemas.microsoft.com/office/powerpoint/2010/main" val="252115239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7357dd1f-699d-4d79-9a3b-b8d4e997a419" xsi:nil="true"/>
    <lcf76f155ced4ddcb4097134ff3c332f xmlns="b7e36264-b76b-4546-857f-03fce5c6ba07">
      <Terms xmlns="http://schemas.microsoft.com/office/infopath/2007/PartnerControls"/>
    </lcf76f155ced4ddcb4097134ff3c332f>
    <_Flow_SignoffStatus xmlns="b7e36264-b76b-4546-857f-03fce5c6ba07" xsi:nil="true"/>
    <SharedWithUsers xmlns="7357dd1f-699d-4d79-9a3b-b8d4e997a419">
      <UserInfo>
        <DisplayName/>
        <AccountId xsi:nil="true"/>
        <AccountType/>
      </UserInfo>
    </SharedWithUsers>
    <MediaLengthInSeconds xmlns="b7e36264-b76b-4546-857f-03fce5c6ba07"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4691BCA6D8AA77429955ABA0D02FE207" ma:contentTypeVersion="21" ma:contentTypeDescription="Create a new document." ma:contentTypeScope="" ma:versionID="2ffaeb971d5199f7c86426e11ce7bb15">
  <xsd:schema xmlns:xsd="http://www.w3.org/2001/XMLSchema" xmlns:xs="http://www.w3.org/2001/XMLSchema" xmlns:p="http://schemas.microsoft.com/office/2006/metadata/properties" xmlns:ns2="b7e36264-b76b-4546-857f-03fce5c6ba07" xmlns:ns3="7357dd1f-699d-4d79-9a3b-b8d4e997a419" targetNamespace="http://schemas.microsoft.com/office/2006/metadata/properties" ma:root="true" ma:fieldsID="2eab2cdc995881cf1d732a646928acbf" ns2:_="" ns3:_="">
    <xsd:import namespace="b7e36264-b76b-4546-857f-03fce5c6ba07"/>
    <xsd:import namespace="7357dd1f-699d-4d79-9a3b-b8d4e997a41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2:MediaServiceAutoKeyPoints" minOccurs="0"/>
                <xsd:element ref="ns2:MediaServiceKeyPoints" minOccurs="0"/>
                <xsd:element ref="ns2:MediaLengthInSeconds" minOccurs="0"/>
                <xsd:element ref="ns2:_Flow_SignoffStatu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7e36264-b76b-4546-857f-03fce5c6ba0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_Flow_SignoffStatus" ma:index="21" nillable="true" ma:displayName="Sign-off status" ma:internalName="Sign_x002d_off_x0020_status">
      <xsd:simpleType>
        <xsd:restriction base="dms:Text"/>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ffce97cd-2d5e-4a4f-b576-145932377dd1"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357dd1f-699d-4d79-9a3b-b8d4e997a419"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72cb8e0b-d03d-43de-868a-406d95f9eb84}" ma:internalName="TaxCatchAll" ma:showField="CatchAllData" ma:web="7357dd1f-699d-4d79-9a3b-b8d4e997a41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E4FDC94-F6A1-44AB-8E21-20B467613680}">
  <ds:schemaRefs>
    <ds:schemaRef ds:uri="http://schemas.microsoft.com/sharepoint/v3/contenttype/forms"/>
  </ds:schemaRefs>
</ds:datastoreItem>
</file>

<file path=customXml/itemProps2.xml><?xml version="1.0" encoding="utf-8"?>
<ds:datastoreItem xmlns:ds="http://schemas.openxmlformats.org/officeDocument/2006/customXml" ds:itemID="{D2C99064-1613-4E81-AB90-9FA563C38BBF}">
  <ds:schemaRefs>
    <ds:schemaRef ds:uri="1ad1f5a0-fa71-4dab-a083-db26db2596cf"/>
    <ds:schemaRef ds:uri="http://schemas.microsoft.com/office/2006/documentManagement/types"/>
    <ds:schemaRef ds:uri="http://schemas.microsoft.com/office/infopath/2007/PartnerControls"/>
    <ds:schemaRef ds:uri="http://purl.org/dc/elements/1.1/"/>
    <ds:schemaRef ds:uri="http://schemas.openxmlformats.org/package/2006/metadata/core-properties"/>
    <ds:schemaRef ds:uri="583f0f69-01e1-46ca-86b7-e30e32304800"/>
    <ds:schemaRef ds:uri="http://purl.org/dc/dcmitype/"/>
    <ds:schemaRef ds:uri="http://schemas.microsoft.com/office/2006/metadata/properties"/>
    <ds:schemaRef ds:uri="http://www.w3.org/XML/1998/namespace"/>
    <ds:schemaRef ds:uri="http://purl.org/dc/terms/"/>
    <ds:schemaRef ds:uri="7357dd1f-699d-4d79-9a3b-b8d4e997a419"/>
    <ds:schemaRef ds:uri="b7e36264-b76b-4546-857f-03fce5c6ba07"/>
  </ds:schemaRefs>
</ds:datastoreItem>
</file>

<file path=customXml/itemProps3.xml><?xml version="1.0" encoding="utf-8"?>
<ds:datastoreItem xmlns:ds="http://schemas.openxmlformats.org/officeDocument/2006/customXml" ds:itemID="{E2EBF9A5-1E8B-4F24-ACC0-ADF8CBB5892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7e36264-b76b-4546-857f-03fce5c6ba07"/>
    <ds:schemaRef ds:uri="7357dd1f-699d-4d79-9a3b-b8d4e997a41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60</TotalTime>
  <Words>346</Words>
  <Application>Microsoft Macintosh PowerPoint</Application>
  <PresentationFormat>Widescreen</PresentationFormat>
  <Paragraphs>10</Paragraphs>
  <Slides>5</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vt:i4>
      </vt:variant>
    </vt:vector>
  </HeadingPairs>
  <TitlesOfParts>
    <vt:vector size="12" baseType="lpstr">
      <vt:lpstr>Arial</vt:lpstr>
      <vt:lpstr>Avenir Next LT Pro</vt:lpstr>
      <vt:lpstr>Calibri</vt:lpstr>
      <vt:lpstr>Courier New</vt:lpstr>
      <vt:lpstr>system-ui</vt:lpstr>
      <vt:lpstr>Tisa Offc Serif Pro</vt:lpstr>
      <vt:lpstr>Office Theme</vt:lpstr>
      <vt:lpstr>God made flesh</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HEAVEN MEETS EARTH:</dc:title>
  <dc:creator>Narelle Wheaton</dc:creator>
  <cp:lastModifiedBy>Omar Dalagan</cp:lastModifiedBy>
  <cp:revision>22</cp:revision>
  <dcterms:created xsi:type="dcterms:W3CDTF">2024-06-12T02:21:53Z</dcterms:created>
  <dcterms:modified xsi:type="dcterms:W3CDTF">2024-08-21T14:48:47Z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0x0101004691BCA6D8AA77429955ABA0D02FE207</vt:lpwstr>
  </property>
  <property fmtid="{D5CDD505-2E9C-101B-9397-08002B2CF9AE}" pid="3" name="MediaServiceImageTags">
    <vt:lpwstr/>
  </property>
  <property fmtid="{D5CDD505-2E9C-101B-9397-08002B2CF9AE}" pid="4" name="Order">
    <vt:r8>316600</vt:r8>
  </property>
  <property fmtid="{D5CDD505-2E9C-101B-9397-08002B2CF9AE}" pid="5" name="xd_Signature">
    <vt:bool>false</vt:bool>
  </property>
  <property fmtid="{D5CDD505-2E9C-101B-9397-08002B2CF9AE}" pid="6" name="xd_ProgID">
    <vt:lpwstr/>
  </property>
  <property fmtid="{D5CDD505-2E9C-101B-9397-08002B2CF9AE}" pid="7" name="_SourceUrl">
    <vt:lpwstr/>
  </property>
  <property fmtid="{D5CDD505-2E9C-101B-9397-08002B2CF9AE}" pid="8" name="_SharedFileIndex">
    <vt:lpwstr/>
  </property>
  <property fmtid="{D5CDD505-2E9C-101B-9397-08002B2CF9AE}" pid="9" name="ComplianceAssetId">
    <vt:lpwstr/>
  </property>
  <property fmtid="{D5CDD505-2E9C-101B-9397-08002B2CF9AE}" pid="10" name="TemplateUrl">
    <vt:lpwstr/>
  </property>
  <property fmtid="{D5CDD505-2E9C-101B-9397-08002B2CF9AE}" pid="11" name="_ExtendedDescription">
    <vt:lpwstr/>
  </property>
  <property fmtid="{D5CDD505-2E9C-101B-9397-08002B2CF9AE}" pid="12" name="TriggerFlowInfo">
    <vt:lpwstr/>
  </property>
</Properties>
</file>