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2" r:id="rId5"/>
    <p:sldId id="256" r:id="rId6"/>
    <p:sldId id="257" r:id="rId7"/>
    <p:sldId id="258" r:id="rId8"/>
    <p:sldId id="259" r:id="rId9"/>
    <p:sldId id="260" r:id="rId10"/>
    <p:sldId id="283" r:id="rId11"/>
    <p:sldId id="278" r:id="rId12"/>
    <p:sldId id="279" r:id="rId13"/>
    <p:sldId id="280" r:id="rId14"/>
    <p:sldId id="281" r:id="rId15"/>
    <p:sldId id="284" r:id="rId16"/>
    <p:sldId id="265" r:id="rId17"/>
    <p:sldId id="266" r:id="rId18"/>
    <p:sldId id="267" r:id="rId19"/>
    <p:sldId id="268" r:id="rId20"/>
    <p:sldId id="269" r:id="rId21"/>
    <p:sldId id="285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dvent 1 - Messenger of God" id="{2AB8CE99-8158-4BF7-BE0C-33585B3E202E}">
          <p14:sldIdLst>
            <p14:sldId id="282"/>
            <p14:sldId id="256"/>
            <p14:sldId id="257"/>
            <p14:sldId id="258"/>
            <p14:sldId id="259"/>
            <p14:sldId id="260"/>
          </p14:sldIdLst>
        </p14:section>
        <p14:section name="Advent 2 - Son of God" id="{49332CA2-B4A8-49B9-8AC7-4BA3DD1A72F7}">
          <p14:sldIdLst>
            <p14:sldId id="283"/>
            <p14:sldId id="278"/>
            <p14:sldId id="279"/>
            <p14:sldId id="280"/>
            <p14:sldId id="281"/>
          </p14:sldIdLst>
        </p14:section>
        <p14:section name="Advent 3 - Presence of God" id="{60A2EE1C-1DDF-4ACE-A0AD-3C3D314F95D9}">
          <p14:sldIdLst>
            <p14:sldId id="284"/>
            <p14:sldId id="265"/>
            <p14:sldId id="266"/>
            <p14:sldId id="267"/>
            <p14:sldId id="268"/>
            <p14:sldId id="269"/>
          </p14:sldIdLst>
        </p14:section>
        <p14:section name="Advent 4 - Glory of God" id="{82A238D7-AAD3-4743-8E23-7061B5BFCD5A}">
          <p14:sldIdLst>
            <p14:sldId id="285"/>
            <p14:sldId id="270"/>
            <p14:sldId id="271"/>
            <p14:sldId id="272"/>
            <p14:sldId id="273"/>
          </p14:sldIdLst>
        </p14:section>
        <p14:section name="Christmas Day" id="{565E6A88-B360-41AF-9A9D-C7E959880BDA}">
          <p14:sldIdLst>
            <p14:sldId id="274"/>
            <p14:sldId id="275"/>
            <p14:sldId id="276"/>
            <p14:sldId id="27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A0C605-6CC0-A168-69EA-D321E83AC6F3}" v="58" dt="2024-09-02T00:04:10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45" autoAdjust="0"/>
    <p:restoredTop sz="96327"/>
  </p:normalViewPr>
  <p:slideViewPr>
    <p:cSldViewPr snapToGrid="0">
      <p:cViewPr varScale="1">
        <p:scale>
          <a:sx n="123" d="100"/>
          <a:sy n="123" d="100"/>
        </p:scale>
        <p:origin x="10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796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EF80D-EEE7-B86D-F5D5-D8B94FDC17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6357" y="1122363"/>
            <a:ext cx="6679286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C2BA3A-C454-36F9-4532-2ACAD02756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4333" y="3602038"/>
            <a:ext cx="8043334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EE02B-C891-1A20-35B4-C8EF733FF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4D459-C844-1EEA-9A74-0B1D02E41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8078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1C164-8521-7906-1121-4D7B5E7F1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830" y="365125"/>
            <a:ext cx="989997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9A93E-8960-0BFC-4909-7A58B3B17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3830" y="1825625"/>
            <a:ext cx="989997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53222-7436-6183-5864-5B900BA90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53830" y="6356350"/>
            <a:ext cx="3499170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47A1FC-8E79-F61D-0547-A375AEFA5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97372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0619B-BA8C-058B-BDC1-84140EC94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248" y="1709738"/>
            <a:ext cx="855820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4486E5-3394-2227-17C9-A442EF718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89248" y="4589463"/>
            <a:ext cx="855820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8F66F-5D41-6821-52DC-FE652356E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5E488-78C2-CAC4-06B4-1A26331F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6877B0-68AC-84E9-3513-93F4BD5C59D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6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2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57681-65AB-AB77-7439-41BE172B5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45A20D-1778-898A-C456-28C2D255A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83CAC7-C1A0-F42E-C86E-E6859A73B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AF2649-13C9-5F34-48D9-0FE9CE52BD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796551-BFBF-7EAF-6341-982424A26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4210F5-B902-2347-E611-2CC5F4FB2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FF97B8-B655-4250-4CDF-8654B5838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97287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0DA05-09B1-85D2-6E41-C17678552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BD67DE-87BF-6E2E-9ED4-82B057BC0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39CE90-8B25-D4EA-B8FC-9C2A3D8F5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794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8FEA3-849B-575B-FFA9-156BA66D9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856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96ADA-C015-F35A-B24B-4DECC7A8D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544" y="987425"/>
            <a:ext cx="438884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AED4C4-49A5-8327-7448-6F9F6D87CC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3856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B6232A-DE7F-89EC-ECEA-685164FF8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2BD636-2332-8489-2A17-8CBD6386C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99260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1326D-AFDF-9214-8E91-F4FBA5EC4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B92565-5F62-5256-9F0E-5270EDC06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74507-2796-3E41-F2F9-5302A202FE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2F3EC-9870-B323-6DCB-7390FF27C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DDE2C-BFE7-B2B1-57A8-4B32C860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3084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B051F-B28A-98FB-C99E-C88297B50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C535B-991E-CD4B-4249-D82D175D19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9AD33-DCF2-DD4A-2605-3B982F3D64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pic>
        <p:nvPicPr>
          <p:cNvPr id="8" name="Picture 7" descr="A red shield with white text&#10;&#10;Description automatically generated">
            <a:extLst>
              <a:ext uri="{FF2B5EF4-FFF2-40B4-BE49-F238E27FC236}">
                <a16:creationId xmlns:a16="http://schemas.microsoft.com/office/drawing/2014/main" id="{1FDAF80E-9572-2846-CA90-F322132C6F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19"/>
          <a:stretch/>
        </p:blipFill>
        <p:spPr>
          <a:xfrm>
            <a:off x="11308315" y="303249"/>
            <a:ext cx="883685" cy="469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85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rgbClr val="223279"/>
          </a:solidFill>
          <a:latin typeface="Avenir Next LT Pro Light" panose="020B03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611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4024" y="1595210"/>
            <a:ext cx="6904800" cy="3641641"/>
          </a:xfrm>
        </p:spPr>
        <p:txBody>
          <a:bodyPr>
            <a:noAutofit/>
          </a:bodyPr>
          <a:lstStyle/>
          <a:p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could play any character in a Christmas production, who would it be and why? </a:t>
            </a:r>
          </a:p>
          <a:p>
            <a:br>
              <a:rPr lang="en-US" sz="2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 Joseph, angel, donkey.</a:t>
            </a:r>
            <a:endParaRPr lang="en-AU" sz="28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973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04759"/>
            <a:ext cx="6904800" cy="1579562"/>
          </a:xfrm>
        </p:spPr>
        <p:txBody>
          <a:bodyPr>
            <a:noAutofit/>
          </a:bodyPr>
          <a:lstStyle/>
          <a:p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it looks like when God speaks to people? </a:t>
            </a:r>
            <a:endParaRPr lang="en-AU" sz="48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733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39071"/>
            <a:ext cx="6904800" cy="177985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Finish this sentence: “God speaks through...”</a:t>
            </a:r>
            <a:endParaRPr lang="en-AU" sz="48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313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461782"/>
            <a:ext cx="6904800" cy="1934436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the main message of Christmas is?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519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one thing that you hope for this Christmas?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522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568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What </a:t>
            </a:r>
            <a:r>
              <a:rPr lang="en-US" sz="4800" kern="100" dirty="0">
                <a:latin typeface="Avenir Next LT Pro"/>
                <a:ea typeface="Calibri" panose="020F0502020204030204" pitchFamily="34" charset="0"/>
                <a:cs typeface="Calibri"/>
              </a:rPr>
              <a:t>does it look like when a friend </a:t>
            </a: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is </a:t>
            </a:r>
            <a:r>
              <a:rPr lang="en-US" sz="4800" kern="100" dirty="0">
                <a:latin typeface="Avenir Next LT Pro"/>
                <a:ea typeface="Calibri" panose="020F0502020204030204" pitchFamily="34" charset="0"/>
                <a:cs typeface="Calibri"/>
              </a:rPr>
              <a:t>faithful</a:t>
            </a: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2132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What is </a:t>
            </a:r>
            <a:r>
              <a:rPr lang="en-US" sz="4800" kern="100" dirty="0">
                <a:latin typeface="Avenir Next LT Pro"/>
                <a:ea typeface="Calibri" panose="020F0502020204030204" pitchFamily="34" charset="0"/>
                <a:cs typeface="Calibri"/>
              </a:rPr>
              <a:t>your </a:t>
            </a:r>
            <a:r>
              <a:rPr lang="en-US" sz="4800" kern="100" dirty="0" err="1">
                <a:latin typeface="Avenir Next LT Pro"/>
                <a:ea typeface="Calibri" panose="020F0502020204030204" pitchFamily="34" charset="0"/>
                <a:cs typeface="Calibri"/>
              </a:rPr>
              <a:t>favourite</a:t>
            </a:r>
            <a:r>
              <a:rPr lang="en-US" sz="4800" kern="100" dirty="0">
                <a:latin typeface="Avenir Next LT Pro"/>
                <a:ea typeface="Calibri" panose="020F0502020204030204" pitchFamily="34" charset="0"/>
                <a:cs typeface="Calibri"/>
              </a:rPr>
              <a:t> Christmas song? Why do you like it</a:t>
            </a: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59608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latin typeface="Avenir Next LT Pro"/>
                <a:ea typeface="Calibri" panose="020F0502020204030204" pitchFamily="34" charset="0"/>
                <a:cs typeface="Calibri"/>
              </a:rPr>
              <a:t>Can you think of an example of God’s faithfulness in your life</a:t>
            </a: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9614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latin typeface="Avenir Next LT Pro"/>
                <a:ea typeface="Calibri" panose="020F0502020204030204" pitchFamily="34" charset="0"/>
                <a:cs typeface="Calibri"/>
              </a:rPr>
              <a:t>How could you bring joy to someone this Christmas</a:t>
            </a:r>
            <a:r>
              <a:rPr lang="en-US" sz="4800" kern="100" dirty="0">
                <a:effectLst/>
                <a:latin typeface="Avenir Next LT Pro"/>
                <a:ea typeface="Calibri" panose="020F0502020204030204" pitchFamily="34" charset="0"/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56436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26264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someone has a strong ‘presence’ what does that look/feel like?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6285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pictures come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mind when you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hear the words ‘presence of God’?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646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Share about a time when you felt that God was near.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3112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has God’s presence changed you as a person?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216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Finish this sentence: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“It feels like Christmas when...” 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3312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64633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Share about a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 when you experienced something extraordinary.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554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one question you have about God?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069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 have you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seen God’s goodness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your life?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9121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have you felt peace at Christmas?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8941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one of your </a:t>
            </a:r>
            <a:r>
              <a:rPr lang="en-US" sz="4800" kern="100" dirty="0" err="1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favourite</a:t>
            </a: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Christmas traditions?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2347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your </a:t>
            </a:r>
            <a:b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kern="100" dirty="0" err="1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favourite</a:t>
            </a: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Christmas food and why?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7230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0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would it look like if Heaven met Earth in your current situation? 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295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E78E978-365C-7DA9-9C01-045540FAE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3600" y="2569551"/>
            <a:ext cx="6904800" cy="1718899"/>
          </a:xfrm>
        </p:spPr>
        <p:txBody>
          <a:bodyPr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4800" kern="100" dirty="0"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the birth of Jesus mean to you?</a:t>
            </a:r>
            <a:endParaRPr lang="en-AU" sz="4400" kern="100" dirty="0">
              <a:effectLst/>
              <a:latin typeface="Avenir Next LT Pro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616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_Flow_SignoffStatus xmlns="b7e36264-b76b-4546-857f-03fce5c6ba0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140172-B3A8-405C-921C-80C856F28A5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C3F07F0-8421-434A-9257-A24F7CCE50DA}">
  <ds:schemaRefs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7357dd1f-699d-4d79-9a3b-b8d4e997a419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b7e36264-b76b-4546-857f-03fce5c6ba07"/>
  </ds:schemaRefs>
</ds:datastoreItem>
</file>

<file path=customXml/itemProps3.xml><?xml version="1.0" encoding="utf-8"?>
<ds:datastoreItem xmlns:ds="http://schemas.openxmlformats.org/officeDocument/2006/customXml" ds:itemID="{5F4C53C2-35D7-48D6-B11B-DBA4118055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269</Words>
  <Application>Microsoft Office PowerPoint</Application>
  <PresentationFormat>Widescreen</PresentationFormat>
  <Paragraphs>23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Narelle Wheaton</dc:creator>
  <cp:lastModifiedBy>Isabelle Freckelton</cp:lastModifiedBy>
  <cp:revision>33</cp:revision>
  <dcterms:created xsi:type="dcterms:W3CDTF">2024-07-23T01:59:48Z</dcterms:created>
  <dcterms:modified xsi:type="dcterms:W3CDTF">2024-09-02T00:52:08Z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