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7" r:id="rId5"/>
    <p:sldId id="258" r:id="rId6"/>
    <p:sldId id="261" r:id="rId7"/>
    <p:sldId id="262" r:id="rId8"/>
    <p:sldId id="266" r:id="rId9"/>
    <p:sldId id="259" r:id="rId10"/>
    <p:sldId id="263" r:id="rId11"/>
    <p:sldId id="265"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4F8B"/>
    <a:srgbClr val="223279"/>
    <a:srgbClr val="FAA01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FC5DEE-2725-421F-8BB4-0A026C655051}" v="1" dt="2024-05-13T01:02:55.710"/>
    <p1510:client id="{2D1BB4D9-C521-FB44-8D91-E4CB217D1C2B}" v="25" dt="2024-05-13T05:18:03.71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58"/>
  </p:normalViewPr>
  <p:slideViewPr>
    <p:cSldViewPr snapToGrid="0">
      <p:cViewPr varScale="1">
        <p:scale>
          <a:sx n="116" d="100"/>
          <a:sy n="116" d="100"/>
        </p:scale>
        <p:origin x="86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 name="Picture 2" descr="A person and person laughing&#10;&#10;Description automatically generated">
            <a:extLst>
              <a:ext uri="{FF2B5EF4-FFF2-40B4-BE49-F238E27FC236}">
                <a16:creationId xmlns:a16="http://schemas.microsoft.com/office/drawing/2014/main" id="{C199E74C-B777-8AD8-58E7-532B619EE06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6107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descr="A blue background with white lines&#10;&#10;Description automatically generated">
            <a:extLst>
              <a:ext uri="{FF2B5EF4-FFF2-40B4-BE49-F238E27FC236}">
                <a16:creationId xmlns:a16="http://schemas.microsoft.com/office/drawing/2014/main" id="{73D5BC63-F980-D872-EE60-AE718421E02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4F9C9FEE-643B-2C30-FB5A-349701806A02}"/>
              </a:ext>
            </a:extLst>
          </p:cNvPr>
          <p:cNvSpPr>
            <a:spLocks noGrp="1"/>
          </p:cNvSpPr>
          <p:nvPr>
            <p:ph type="ctrTitle" hasCustomPrompt="1"/>
          </p:nvPr>
        </p:nvSpPr>
        <p:spPr>
          <a:xfrm>
            <a:off x="2458720" y="1821846"/>
            <a:ext cx="7428595" cy="2356448"/>
          </a:xfrm>
        </p:spPr>
        <p:txBody>
          <a:bodyPr anchor="b">
            <a:noAutofit/>
          </a:bodyPr>
          <a:lstStyle>
            <a:lvl1pPr algn="ctr">
              <a:defRPr sz="6000" kern="1400" spc="-120" baseline="0">
                <a:solidFill>
                  <a:schemeClr val="bg1"/>
                </a:solidFill>
              </a:defRPr>
            </a:lvl1pPr>
          </a:lstStyle>
          <a:p>
            <a:r>
              <a:rPr lang="en-GB"/>
              <a:t>CLICK TO EDIT MASTER TITLE STYLE</a:t>
            </a:r>
            <a:endParaRPr lang="en-US"/>
          </a:p>
        </p:txBody>
      </p:sp>
      <p:sp>
        <p:nvSpPr>
          <p:cNvPr id="7" name="Subtitle 2">
            <a:extLst>
              <a:ext uri="{FF2B5EF4-FFF2-40B4-BE49-F238E27FC236}">
                <a16:creationId xmlns:a16="http://schemas.microsoft.com/office/drawing/2014/main" id="{37B40C00-CC7B-647E-4C07-D2015F5C3B39}"/>
              </a:ext>
            </a:extLst>
          </p:cNvPr>
          <p:cNvSpPr>
            <a:spLocks noGrp="1"/>
          </p:cNvSpPr>
          <p:nvPr>
            <p:ph type="subTitle" idx="1"/>
          </p:nvPr>
        </p:nvSpPr>
        <p:spPr>
          <a:xfrm>
            <a:off x="2458720" y="4178294"/>
            <a:ext cx="7428595" cy="2043038"/>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720107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5" name="Picture 4" descr="A person and person standing in front of a white wall&#10;&#10;Description automatically generated">
            <a:extLst>
              <a:ext uri="{FF2B5EF4-FFF2-40B4-BE49-F238E27FC236}">
                <a16:creationId xmlns:a16="http://schemas.microsoft.com/office/drawing/2014/main" id="{B9AC6DE8-C15C-8C38-A5D5-E69900C11AD3}"/>
              </a:ext>
            </a:extLst>
          </p:cNvPr>
          <p:cNvPicPr>
            <a:picLocks noChangeAspect="1"/>
          </p:cNvPicPr>
          <p:nvPr userDrawn="1"/>
        </p:nvPicPr>
        <p:blipFill>
          <a:blip r:embed="rId2"/>
          <a:stretch>
            <a:fillRect/>
          </a:stretch>
        </p:blipFill>
        <p:spPr>
          <a:xfrm>
            <a:off x="1" y="-1"/>
            <a:ext cx="12186116" cy="6861314"/>
          </a:xfrm>
          <a:prstGeom prst="rect">
            <a:avLst/>
          </a:prstGeom>
        </p:spPr>
      </p:pic>
      <p:sp>
        <p:nvSpPr>
          <p:cNvPr id="3" name="Content Placeholder 2">
            <a:extLst>
              <a:ext uri="{FF2B5EF4-FFF2-40B4-BE49-F238E27FC236}">
                <a16:creationId xmlns:a16="http://schemas.microsoft.com/office/drawing/2014/main" id="{EBD960BF-41C1-EF45-CE32-893CA491B1AF}"/>
              </a:ext>
            </a:extLst>
          </p:cNvPr>
          <p:cNvSpPr>
            <a:spLocks noGrp="1"/>
          </p:cNvSpPr>
          <p:nvPr>
            <p:ph idx="1"/>
          </p:nvPr>
        </p:nvSpPr>
        <p:spPr>
          <a:xfrm>
            <a:off x="386636" y="1660208"/>
            <a:ext cx="11216084" cy="36845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44710424-6A28-6E3F-A0D4-B6688C47CFFF}"/>
              </a:ext>
            </a:extLst>
          </p:cNvPr>
          <p:cNvSpPr>
            <a:spLocks noGrp="1"/>
          </p:cNvSpPr>
          <p:nvPr>
            <p:ph type="title"/>
          </p:nvPr>
        </p:nvSpPr>
        <p:spPr>
          <a:xfrm>
            <a:off x="386636" y="334645"/>
            <a:ext cx="112160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697097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2_Title Slide">
    <p:spTree>
      <p:nvGrpSpPr>
        <p:cNvPr id="1" name=""/>
        <p:cNvGrpSpPr/>
        <p:nvPr/>
      </p:nvGrpSpPr>
      <p:grpSpPr>
        <a:xfrm>
          <a:off x="0" y="0"/>
          <a:ext cx="0" cy="0"/>
          <a:chOff x="0" y="0"/>
          <a:chExt cx="0" cy="0"/>
        </a:xfrm>
      </p:grpSpPr>
      <p:pic>
        <p:nvPicPr>
          <p:cNvPr id="5" name="Picture 4" descr="A blue square with white lines&#10;&#10;Description automatically generated">
            <a:extLst>
              <a:ext uri="{FF2B5EF4-FFF2-40B4-BE49-F238E27FC236}">
                <a16:creationId xmlns:a16="http://schemas.microsoft.com/office/drawing/2014/main" id="{98FDA93F-6D3F-E132-518A-578179C4A636}"/>
              </a:ext>
            </a:extLst>
          </p:cNvPr>
          <p:cNvPicPr>
            <a:picLocks noChangeAspect="1"/>
          </p:cNvPicPr>
          <p:nvPr userDrawn="1"/>
        </p:nvPicPr>
        <p:blipFill>
          <a:blip r:embed="rId2"/>
          <a:stretch>
            <a:fillRect/>
          </a:stretch>
        </p:blipFill>
        <p:spPr>
          <a:xfrm>
            <a:off x="0" y="0"/>
            <a:ext cx="12336498" cy="6939280"/>
          </a:xfrm>
          <a:prstGeom prst="rect">
            <a:avLst/>
          </a:prstGeom>
        </p:spPr>
      </p:pic>
      <p:sp>
        <p:nvSpPr>
          <p:cNvPr id="2" name="Title 1">
            <a:extLst>
              <a:ext uri="{FF2B5EF4-FFF2-40B4-BE49-F238E27FC236}">
                <a16:creationId xmlns:a16="http://schemas.microsoft.com/office/drawing/2014/main" id="{357E2880-17EB-B544-07EE-83DF05E953DC}"/>
              </a:ext>
            </a:extLst>
          </p:cNvPr>
          <p:cNvSpPr>
            <a:spLocks noGrp="1"/>
          </p:cNvSpPr>
          <p:nvPr>
            <p:ph type="ctrTitle" hasCustomPrompt="1"/>
          </p:nvPr>
        </p:nvSpPr>
        <p:spPr>
          <a:xfrm>
            <a:off x="1512204" y="1892966"/>
            <a:ext cx="9167591" cy="2356448"/>
          </a:xfrm>
        </p:spPr>
        <p:txBody>
          <a:bodyPr anchor="b">
            <a:noAutofit/>
          </a:bodyPr>
          <a:lstStyle>
            <a:lvl1pPr algn="ctr">
              <a:defRPr sz="8000" kern="1400" spc="-120" baseline="0"/>
            </a:lvl1pPr>
          </a:lstStyle>
          <a:p>
            <a:r>
              <a:rPr lang="en-GB"/>
              <a:t>CLICK TO EDIT MASTER TITLE STYLE</a:t>
            </a:r>
            <a:endParaRPr lang="en-US"/>
          </a:p>
        </p:txBody>
      </p:sp>
      <p:sp>
        <p:nvSpPr>
          <p:cNvPr id="3" name="Subtitle 2">
            <a:extLst>
              <a:ext uri="{FF2B5EF4-FFF2-40B4-BE49-F238E27FC236}">
                <a16:creationId xmlns:a16="http://schemas.microsoft.com/office/drawing/2014/main" id="{416C623C-E9CB-62DF-329A-D3ADC55891F4}"/>
              </a:ext>
            </a:extLst>
          </p:cNvPr>
          <p:cNvSpPr>
            <a:spLocks noGrp="1"/>
          </p:cNvSpPr>
          <p:nvPr>
            <p:ph type="subTitle" idx="1"/>
          </p:nvPr>
        </p:nvSpPr>
        <p:spPr>
          <a:xfrm>
            <a:off x="1512204" y="4249414"/>
            <a:ext cx="9167591" cy="2043038"/>
          </a:xfrm>
        </p:spPr>
        <p:txBody>
          <a:bodyPr>
            <a:normAutofit/>
          </a:bodyPr>
          <a:lstStyle>
            <a:lvl1pPr marL="0" indent="0" algn="ctr">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98015137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5F7B7D-37E1-A065-721B-A6C7E2AB9F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2114A6A-82CF-522E-7909-BC0624762F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64670503"/>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0" r:id="rId3"/>
    <p:sldLayoutId id="2147483661" r:id="rId4"/>
  </p:sldLayoutIdLst>
  <p:txStyles>
    <p:titleStyle>
      <a:lvl1pPr algn="l" defTabSz="914400" rtl="0" eaLnBrk="1" latinLnBrk="0" hangingPunct="1">
        <a:lnSpc>
          <a:spcPct val="90000"/>
        </a:lnSpc>
        <a:spcBef>
          <a:spcPct val="0"/>
        </a:spcBef>
        <a:buNone/>
        <a:defRPr sz="4400" b="1" i="0" kern="1400" spc="-120" baseline="0">
          <a:solidFill>
            <a:srgbClr val="223279"/>
          </a:solidFill>
          <a:latin typeface="Avenir Next LT Pro" panose="020B050402020202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rgbClr val="3A4F8B"/>
          </a:solidFill>
          <a:latin typeface="Avenir Next LT Pro Demi"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tx1"/>
          </a:solidFill>
          <a:latin typeface="Avenir Next LT Pro" panose="020B0504020202020204" pitchFamily="34"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tx1"/>
          </a:solidFill>
          <a:latin typeface="Avenir Next LT Pro" panose="020B0504020202020204" pitchFamily="34"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venir Next LT Pro" panose="020B0504020202020204" pitchFamily="34"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tx1"/>
          </a:solidFill>
          <a:latin typeface="Avenir Next LT Pro" panose="020B050402020202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8626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0C5B8B1-0801-830A-07D3-52FB0B149BEC}"/>
              </a:ext>
            </a:extLst>
          </p:cNvPr>
          <p:cNvSpPr>
            <a:spLocks noGrp="1"/>
          </p:cNvSpPr>
          <p:nvPr>
            <p:ph type="ctrTitle"/>
          </p:nvPr>
        </p:nvSpPr>
        <p:spPr>
          <a:xfrm>
            <a:off x="2156208" y="2164272"/>
            <a:ext cx="8261420" cy="2356448"/>
          </a:xfrm>
        </p:spPr>
        <p:txBody>
          <a:bodyPr/>
          <a:lstStyle/>
          <a:p>
            <a:r>
              <a:rPr lang="en-US" sz="4000" spc="0">
                <a:solidFill>
                  <a:schemeClr val="bg1"/>
                </a:solidFill>
              </a:rPr>
              <a:t>“... have faith in God, who is rich and blesses us with everything we need to enjoy life”</a:t>
            </a:r>
            <a:br>
              <a:rPr lang="en-US" sz="2400" spc="0">
                <a:solidFill>
                  <a:schemeClr val="bg1"/>
                </a:solidFill>
              </a:rPr>
            </a:br>
            <a:r>
              <a:rPr lang="en-US" sz="2000" spc="0">
                <a:solidFill>
                  <a:schemeClr val="bg1"/>
                </a:solidFill>
              </a:rPr>
              <a:t>(1 Timothy 6:17b, CEV). </a:t>
            </a:r>
            <a:endParaRPr lang="en-US" sz="4000" spc="0">
              <a:solidFill>
                <a:schemeClr val="bg1"/>
              </a:solidFill>
            </a:endParaRPr>
          </a:p>
        </p:txBody>
      </p:sp>
    </p:spTree>
    <p:extLst>
      <p:ext uri="{BB962C8B-B14F-4D97-AF65-F5344CB8AC3E}">
        <p14:creationId xmlns:p14="http://schemas.microsoft.com/office/powerpoint/2010/main" val="676999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0C5B8B1-0801-830A-07D3-52FB0B149BEC}"/>
              </a:ext>
            </a:extLst>
          </p:cNvPr>
          <p:cNvSpPr>
            <a:spLocks noGrp="1"/>
          </p:cNvSpPr>
          <p:nvPr>
            <p:ph type="ctrTitle"/>
          </p:nvPr>
        </p:nvSpPr>
        <p:spPr>
          <a:xfrm>
            <a:off x="2275114" y="2480793"/>
            <a:ext cx="7903029" cy="2356448"/>
          </a:xfrm>
        </p:spPr>
        <p:txBody>
          <a:bodyPr/>
          <a:lstStyle/>
          <a:p>
            <a:r>
              <a:rPr lang="en-US" sz="3200" spc="0">
                <a:solidFill>
                  <a:schemeClr val="bg1"/>
                </a:solidFill>
              </a:rPr>
              <a:t>“</a:t>
            </a:r>
            <a:r>
              <a:rPr lang="en-US" sz="2800" spc="0">
                <a:solidFill>
                  <a:schemeClr val="bg1"/>
                </a:solidFill>
              </a:rPr>
              <a:t>Jesus taught his disciples, saying, </a:t>
            </a:r>
            <a:br>
              <a:rPr lang="en-US" sz="2800" spc="0">
                <a:solidFill>
                  <a:schemeClr val="bg1"/>
                </a:solidFill>
              </a:rPr>
            </a:br>
            <a:r>
              <a:rPr lang="en-US" sz="2800" spc="0">
                <a:solidFill>
                  <a:schemeClr val="bg1"/>
                </a:solidFill>
              </a:rPr>
              <a:t>‘listen to me. Never let anxiety enter your hearts. Never worry about any of your needs, such as food or clothing. For your life is infinitely more than just the food you eat or the clothing you wear”</a:t>
            </a:r>
            <a:br>
              <a:rPr lang="en-US" sz="2000" spc="0">
                <a:solidFill>
                  <a:schemeClr val="bg1"/>
                </a:solidFill>
              </a:rPr>
            </a:br>
            <a:r>
              <a:rPr lang="en-US" sz="2000" spc="0">
                <a:solidFill>
                  <a:schemeClr val="bg1"/>
                </a:solidFill>
              </a:rPr>
              <a:t>(Luke 12:11-23, TPT). </a:t>
            </a:r>
            <a:endParaRPr lang="en-US" sz="4000" spc="0">
              <a:solidFill>
                <a:schemeClr val="bg1"/>
              </a:solidFill>
            </a:endParaRPr>
          </a:p>
        </p:txBody>
      </p:sp>
    </p:spTree>
    <p:extLst>
      <p:ext uri="{BB962C8B-B14F-4D97-AF65-F5344CB8AC3E}">
        <p14:creationId xmlns:p14="http://schemas.microsoft.com/office/powerpoint/2010/main" val="14105023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0C5B8B1-0801-830A-07D3-52FB0B149BEC}"/>
              </a:ext>
            </a:extLst>
          </p:cNvPr>
          <p:cNvSpPr>
            <a:spLocks noGrp="1"/>
          </p:cNvSpPr>
          <p:nvPr>
            <p:ph type="ctrTitle"/>
          </p:nvPr>
        </p:nvSpPr>
        <p:spPr>
          <a:xfrm>
            <a:off x="2470602" y="2023594"/>
            <a:ext cx="7478941" cy="2356448"/>
          </a:xfrm>
        </p:spPr>
        <p:txBody>
          <a:bodyPr/>
          <a:lstStyle/>
          <a:p>
            <a:r>
              <a:rPr lang="en-US" sz="2800" spc="0">
                <a:solidFill>
                  <a:schemeClr val="bg1"/>
                </a:solidFill>
              </a:rPr>
              <a:t>“The LORD is my shepherd; I shall not want. He makes me lie down in green pastures. He leads me beside still waters. He restores my soul”</a:t>
            </a:r>
            <a:br>
              <a:rPr lang="en-US" sz="2000" spc="0">
                <a:solidFill>
                  <a:schemeClr val="bg1"/>
                </a:solidFill>
              </a:rPr>
            </a:br>
            <a:r>
              <a:rPr lang="en-US" sz="2000" spc="0">
                <a:solidFill>
                  <a:schemeClr val="bg1"/>
                </a:solidFill>
              </a:rPr>
              <a:t>(Psalm 23:1-3a, ESV).</a:t>
            </a:r>
            <a:endParaRPr lang="en-US" sz="3600" spc="0">
              <a:solidFill>
                <a:schemeClr val="bg1"/>
              </a:solidFill>
            </a:endParaRPr>
          </a:p>
        </p:txBody>
      </p:sp>
    </p:spTree>
    <p:extLst>
      <p:ext uri="{BB962C8B-B14F-4D97-AF65-F5344CB8AC3E}">
        <p14:creationId xmlns:p14="http://schemas.microsoft.com/office/powerpoint/2010/main" val="3102082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77622-FB0F-F0D0-FFBC-59AF14B04FFC}"/>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5FBF6905-9D8D-EEDF-49DB-E1C625CC7F1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431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2">
            <a:extLst>
              <a:ext uri="{FF2B5EF4-FFF2-40B4-BE49-F238E27FC236}">
                <a16:creationId xmlns:a16="http://schemas.microsoft.com/office/drawing/2014/main" id="{2AAB2506-C813-C7B4-422A-F6D483AADC0C}"/>
              </a:ext>
            </a:extLst>
          </p:cNvPr>
          <p:cNvSpPr txBox="1">
            <a:spLocks/>
          </p:cNvSpPr>
          <p:nvPr/>
        </p:nvSpPr>
        <p:spPr>
          <a:xfrm>
            <a:off x="2740575" y="1793330"/>
            <a:ext cx="6710850" cy="2299698"/>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b="1" i="0" kern="1400" spc="-120" baseline="0">
                <a:solidFill>
                  <a:srgbClr val="223279"/>
                </a:solidFill>
                <a:latin typeface="Avenir Next Condensed" panose="020B0506020202020204" pitchFamily="34" charset="0"/>
                <a:ea typeface="+mj-ea"/>
                <a:cs typeface="+mj-cs"/>
              </a:defRPr>
            </a:lvl1pPr>
          </a:lstStyle>
          <a:p>
            <a:pPr algn="ctr"/>
            <a:r>
              <a:rPr lang="en-US">
                <a:latin typeface="Avenir Next LT Pro" panose="020B0504020202020204" pitchFamily="34" charset="77"/>
              </a:rPr>
              <a:t>Living a Jesus-</a:t>
            </a:r>
            <a:r>
              <a:rPr lang="en-US" err="1">
                <a:latin typeface="Avenir Next LT Pro" panose="020B0504020202020204" pitchFamily="34" charset="77"/>
              </a:rPr>
              <a:t>centred</a:t>
            </a:r>
            <a:r>
              <a:rPr lang="en-US">
                <a:latin typeface="Avenir Next LT Pro" panose="020B0504020202020204" pitchFamily="34" charset="77"/>
              </a:rPr>
              <a:t> life helps us put our money worries into perspective. </a:t>
            </a:r>
          </a:p>
        </p:txBody>
      </p:sp>
    </p:spTree>
    <p:extLst>
      <p:ext uri="{BB962C8B-B14F-4D97-AF65-F5344CB8AC3E}">
        <p14:creationId xmlns:p14="http://schemas.microsoft.com/office/powerpoint/2010/main" val="3790813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05E7927-0DAB-45FD-207B-0469F4AAA379}"/>
              </a:ext>
            </a:extLst>
          </p:cNvPr>
          <p:cNvSpPr>
            <a:spLocks noGrp="1"/>
          </p:cNvSpPr>
          <p:nvPr>
            <p:ph type="title"/>
          </p:nvPr>
        </p:nvSpPr>
        <p:spPr>
          <a:xfrm>
            <a:off x="1825422" y="1338943"/>
            <a:ext cx="8541156" cy="3526971"/>
          </a:xfrm>
        </p:spPr>
        <p:txBody>
          <a:bodyPr>
            <a:noAutofit/>
          </a:bodyPr>
          <a:lstStyle/>
          <a:p>
            <a:pPr algn="ctr"/>
            <a:r>
              <a:rPr lang="en-US" sz="3600"/>
              <a:t>When was the last time someone checked in to see how you are doing, financially? When was the last time you asked someone how they are doing, financially? We all have a role to play in supporting one another and encouraging others to live life to the full. </a:t>
            </a:r>
          </a:p>
        </p:txBody>
      </p:sp>
    </p:spTree>
    <p:extLst>
      <p:ext uri="{BB962C8B-B14F-4D97-AF65-F5344CB8AC3E}">
        <p14:creationId xmlns:p14="http://schemas.microsoft.com/office/powerpoint/2010/main" val="10766137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811C384-4DBA-BF10-9605-7331850078F3}"/>
              </a:ext>
            </a:extLst>
          </p:cNvPr>
          <p:cNvSpPr>
            <a:spLocks noGrp="1"/>
          </p:cNvSpPr>
          <p:nvPr>
            <p:ph type="title"/>
          </p:nvPr>
        </p:nvSpPr>
        <p:spPr>
          <a:xfrm>
            <a:off x="2778675" y="1031330"/>
            <a:ext cx="6634650" cy="4226469"/>
          </a:xfrm>
        </p:spPr>
        <p:txBody>
          <a:bodyPr/>
          <a:lstStyle/>
          <a:p>
            <a:pPr algn="ctr"/>
            <a:r>
              <a:rPr lang="en-US"/>
              <a:t>BELIEVE IN GOOD</a:t>
            </a:r>
            <a:br>
              <a:rPr lang="en-US"/>
            </a:br>
            <a:r>
              <a:rPr lang="en-US" sz="3200"/>
              <a:t>for yourself — you can boost your financial skills and improve your overall wellbeing. </a:t>
            </a:r>
          </a:p>
        </p:txBody>
      </p:sp>
    </p:spTree>
    <p:extLst>
      <p:ext uri="{BB962C8B-B14F-4D97-AF65-F5344CB8AC3E}">
        <p14:creationId xmlns:p14="http://schemas.microsoft.com/office/powerpoint/2010/main" val="4252554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6829CE9-32D2-B51C-0672-20B231AFC3DE}"/>
              </a:ext>
            </a:extLst>
          </p:cNvPr>
          <p:cNvSpPr>
            <a:spLocks noGrp="1"/>
          </p:cNvSpPr>
          <p:nvPr>
            <p:ph idx="1"/>
          </p:nvPr>
        </p:nvSpPr>
        <p:spPr/>
        <p:txBody>
          <a:bodyPr/>
          <a:lstStyle/>
          <a:p>
            <a:endParaRPr lang="en-US"/>
          </a:p>
        </p:txBody>
      </p:sp>
      <p:sp>
        <p:nvSpPr>
          <p:cNvPr id="3" name="Title 2">
            <a:extLst>
              <a:ext uri="{FF2B5EF4-FFF2-40B4-BE49-F238E27FC236}">
                <a16:creationId xmlns:a16="http://schemas.microsoft.com/office/drawing/2014/main" id="{CC920782-C8E8-34EB-4282-D46DC2619B2F}"/>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534988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691BCA6D8AA77429955ABA0D02FE207" ma:contentTypeVersion="21" ma:contentTypeDescription="Create a new document." ma:contentTypeScope="" ma:versionID="2ffaeb971d5199f7c86426e11ce7bb15">
  <xsd:schema xmlns:xsd="http://www.w3.org/2001/XMLSchema" xmlns:xs="http://www.w3.org/2001/XMLSchema" xmlns:p="http://schemas.microsoft.com/office/2006/metadata/properties" xmlns:ns2="b7e36264-b76b-4546-857f-03fce5c6ba07" xmlns:ns3="7357dd1f-699d-4d79-9a3b-b8d4e997a419" targetNamespace="http://schemas.microsoft.com/office/2006/metadata/properties" ma:root="true" ma:fieldsID="2eab2cdc995881cf1d732a646928acbf" ns2:_="" ns3:_="">
    <xsd:import namespace="b7e36264-b76b-4546-857f-03fce5c6ba07"/>
    <xsd:import namespace="7357dd1f-699d-4d79-9a3b-b8d4e997a41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LengthInSeconds" minOccurs="0"/>
                <xsd:element ref="ns2:_Flow_SignoffStatu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e36264-b76b-4546-857f-03fce5c6ba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_Flow_SignoffStatus" ma:index="21" nillable="true" ma:displayName="Sign-off status" ma:internalName="Sign_x002d_off_x0020_status">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357dd1f-699d-4d79-9a3b-b8d4e997a41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72cb8e0b-d03d-43de-868a-406d95f9eb84}" ma:internalName="TaxCatchAll" ma:showField="CatchAllData" ma:web="7357dd1f-699d-4d79-9a3b-b8d4e997a41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7357dd1f-699d-4d79-9a3b-b8d4e997a419">
      <UserInfo>
        <DisplayName>Rebecca Raj</DisplayName>
        <AccountId>35</AccountId>
        <AccountType/>
      </UserInfo>
      <UserInfo>
        <DisplayName>Bee Orsini</DisplayName>
        <AccountId>1487</AccountId>
        <AccountType/>
      </UserInfo>
    </SharedWithUsers>
    <_Flow_SignoffStatus xmlns="b7e36264-b76b-4546-857f-03fce5c6ba07" xsi:nil="true"/>
    <TaxCatchAll xmlns="7357dd1f-699d-4d79-9a3b-b8d4e997a419" xsi:nil="true"/>
    <lcf76f155ced4ddcb4097134ff3c332f xmlns="b7e36264-b76b-4546-857f-03fce5c6ba0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600250C-9FC9-4060-AA51-0B38BE916F4B}">
  <ds:schemaRefs>
    <ds:schemaRef ds:uri="7357dd1f-699d-4d79-9a3b-b8d4e997a419"/>
    <ds:schemaRef ds:uri="b7e36264-b76b-4546-857f-03fce5c6ba0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A84D699-9122-4263-A486-2B06F9E9D98B}">
  <ds:schemaRefs>
    <ds:schemaRef ds:uri="http://schemas.microsoft.com/sharepoint/v3/contenttype/forms"/>
  </ds:schemaRefs>
</ds:datastoreItem>
</file>

<file path=customXml/itemProps3.xml><?xml version="1.0" encoding="utf-8"?>
<ds:datastoreItem xmlns:ds="http://schemas.openxmlformats.org/officeDocument/2006/customXml" ds:itemID="{E56F55CB-E6AE-4BED-A598-C5A36F9DD6CF}">
  <ds:schemaRefs>
    <ds:schemaRef ds:uri="http://schemas.microsoft.com/office/2006/metadata/properties"/>
    <ds:schemaRef ds:uri="http://purl.org/dc/elements/1.1/"/>
    <ds:schemaRef ds:uri="b7e36264-b76b-4546-857f-03fce5c6ba07"/>
    <ds:schemaRef ds:uri="7357dd1f-699d-4d79-9a3b-b8d4e997a419"/>
    <ds:schemaRef ds:uri="http://schemas.microsoft.com/office/2006/documentManagement/types"/>
    <ds:schemaRef ds:uri="http://purl.org/dc/dcmitype/"/>
    <ds:schemaRef ds:uri="http://schemas.openxmlformats.org/package/2006/metadata/core-properties"/>
    <ds:schemaRef ds:uri="http://www.w3.org/XML/1998/namespace"/>
    <ds:schemaRef ds:uri="http://purl.org/dc/term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213</Words>
  <Application>Microsoft Macintosh PowerPoint</Application>
  <PresentationFormat>Widescreen</PresentationFormat>
  <Paragraphs>6</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Avenir Next LT Pro</vt:lpstr>
      <vt:lpstr>Avenir Next LT Pro Demi</vt:lpstr>
      <vt:lpstr>Office Theme</vt:lpstr>
      <vt:lpstr>PowerPoint Presentation</vt:lpstr>
      <vt:lpstr>“... have faith in God, who is rich and blesses us with everything we need to enjoy life” (1 Timothy 6:17b, CEV). </vt:lpstr>
      <vt:lpstr>“Jesus taught his disciples, saying,  ‘listen to me. Never let anxiety enter your hearts. Never worry about any of your needs, such as food or clothing. For your life is infinitely more than just the food you eat or the clothing you wear” (Luke 12:11-23, TPT). </vt:lpstr>
      <vt:lpstr>“The LORD is my shepherd; I shall not want. He makes me lie down in green pastures. He leads me beside still waters. He restores my soul” (Psalm 23:1-3a, ESV).</vt:lpstr>
      <vt:lpstr>PowerPoint Presentation</vt:lpstr>
      <vt:lpstr>PowerPoint Presentation</vt:lpstr>
      <vt:lpstr>When was the last time someone checked in to see how you are doing, financially? When was the last time you asked someone how they are doing, financially? We all have a role to play in supporting one another and encouraging others to live life to the full. </vt:lpstr>
      <vt:lpstr>BELIEVE IN GOOD for yourself — you can boost your financial skills and improve your overall wellbeing.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Omar Dalagan</dc:creator>
  <cp:lastModifiedBy>Omar Dalagan</cp:lastModifiedBy>
  <cp:revision>2</cp:revision>
  <dcterms:created xsi:type="dcterms:W3CDTF">2024-04-28T20:11:56Z</dcterms:created>
  <dcterms:modified xsi:type="dcterms:W3CDTF">2024-09-12T23:42:09Z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0x0101004691BCA6D8AA77429955ABA0D02FE207</vt:lpwstr>
  </property>
</Properties>
</file>