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 id="2147483660" r:id="rId2"/>
  </p:sldMasterIdLst>
  <p:notesMasterIdLst>
    <p:notesMasterId r:id="rId16"/>
  </p:notesMasterIdLst>
  <p:sldIdLst>
    <p:sldId id="317" r:id="rId3"/>
    <p:sldId id="315" r:id="rId4"/>
    <p:sldId id="271" r:id="rId5"/>
    <p:sldId id="261" r:id="rId6"/>
    <p:sldId id="288" r:id="rId7"/>
    <p:sldId id="262" r:id="rId8"/>
    <p:sldId id="280" r:id="rId9"/>
    <p:sldId id="285" r:id="rId10"/>
    <p:sldId id="284" r:id="rId11"/>
    <p:sldId id="289" r:id="rId12"/>
    <p:sldId id="287" r:id="rId13"/>
    <p:sldId id="266" r:id="rId14"/>
    <p:sldId id="316" r:id="rId15"/>
  </p:sldIdLst>
  <p:sldSz cx="9144000" cy="5143500" type="screen16x9"/>
  <p:notesSz cx="6858000" cy="9144000"/>
  <p:defaultTex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EB08597-CAFE-A941-96D1-3F89885E8E5E}">
          <p14:sldIdLst>
            <p14:sldId id="317"/>
            <p14:sldId id="315"/>
            <p14:sldId id="271"/>
            <p14:sldId id="261"/>
            <p14:sldId id="288"/>
            <p14:sldId id="262"/>
            <p14:sldId id="280"/>
            <p14:sldId id="285"/>
            <p14:sldId id="284"/>
            <p14:sldId id="289"/>
            <p14:sldId id="287"/>
            <p14:sldId id="266"/>
            <p14:sldId id="31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guide id="3" orient="horz" pos="1620">
          <p15:clr>
            <a:srgbClr val="A4A3A4"/>
          </p15:clr>
        </p15:guide>
        <p15:guide id="4"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clrMode="bw"/>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450"/>
    <a:srgbClr val="E53241"/>
    <a:srgbClr val="002B47"/>
    <a:srgbClr val="003452"/>
    <a:srgbClr val="676767"/>
    <a:srgbClr val="002B55"/>
    <a:srgbClr val="002B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26"/>
    <p:restoredTop sz="79046" autoAdjust="0"/>
  </p:normalViewPr>
  <p:slideViewPr>
    <p:cSldViewPr snapToGrid="0" snapToObjects="1">
      <p:cViewPr varScale="1">
        <p:scale>
          <a:sx n="67" d="100"/>
          <a:sy n="67" d="100"/>
        </p:scale>
        <p:origin x="1352" y="48"/>
      </p:cViewPr>
      <p:guideLst>
        <p:guide orient="horz" pos="2160"/>
        <p:guide pos="3840"/>
        <p:guide orient="horz" pos="1620"/>
        <p:guide pos="2880"/>
      </p:guideLst>
    </p:cSldViewPr>
  </p:slideViewPr>
  <p:notesTextViewPr>
    <p:cViewPr>
      <p:scale>
        <a:sx n="3" d="2"/>
        <a:sy n="3" d="2"/>
      </p:scale>
      <p:origin x="0" y="-1152"/>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F0CD4A-705A-914B-9ED8-B46FCC2F5D3E}" type="datetimeFigureOut">
              <a:rPr lang="en-US" smtClean="0"/>
              <a:pPr/>
              <a:t>10/31/2024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323BA0-8F77-694E-B130-88E19C6CDDEE}" type="slidenum">
              <a:rPr lang="en-US" smtClean="0"/>
              <a:pPr/>
              <a:t>‹#›</a:t>
            </a:fld>
            <a:endParaRPr lang="en-US"/>
          </a:p>
        </p:txBody>
      </p:sp>
    </p:spTree>
    <p:extLst>
      <p:ext uri="{BB962C8B-B14F-4D97-AF65-F5344CB8AC3E}">
        <p14:creationId xmlns:p14="http://schemas.microsoft.com/office/powerpoint/2010/main" val="241401255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pixabay.com/vectors/market-icon-supermarket-store-food-5043870/"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AU" sz="800" b="1" dirty="0"/>
              <a:t>Introduction: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sz="800" b="1"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800" kern="1200" dirty="0">
                <a:solidFill>
                  <a:schemeClr val="tx1"/>
                </a:solidFill>
                <a:effectLst/>
                <a:latin typeface="+mn-lt"/>
                <a:ea typeface="+mn-ea"/>
                <a:cs typeface="+mn-cs"/>
              </a:rPr>
              <a:t>Hi, my name is [insert] and I work at The Salvation Army in [insert]. My role is [provide description].</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sz="800" b="0" i="1" dirty="0"/>
          </a:p>
          <a:p>
            <a:r>
              <a:rPr lang="en-AU" sz="900" kern="1200" dirty="0">
                <a:solidFill>
                  <a:schemeClr val="tx1"/>
                </a:solidFill>
                <a:effectLst/>
                <a:latin typeface="+mn-lt"/>
                <a:ea typeface="+mn-ea"/>
                <a:cs typeface="+mn-cs"/>
              </a:rPr>
              <a:t>Thank you for inviting me to speak today.</a:t>
            </a:r>
          </a:p>
          <a:p>
            <a:endParaRPr lang="en-AU" sz="900" kern="1200" dirty="0">
              <a:solidFill>
                <a:schemeClr val="tx1"/>
              </a:solidFill>
              <a:effectLst/>
              <a:latin typeface="+mn-lt"/>
              <a:ea typeface="+mn-ea"/>
              <a:cs typeface="+mn-cs"/>
            </a:endParaRPr>
          </a:p>
          <a:p>
            <a:r>
              <a:rPr lang="en-AU" sz="900" b="0" kern="1200" dirty="0">
                <a:solidFill>
                  <a:schemeClr val="tx1"/>
                </a:solidFill>
                <a:effectLst/>
                <a:latin typeface="+mn-lt"/>
                <a:ea typeface="+mn-ea"/>
                <a:cs typeface="+mn-cs"/>
              </a:rPr>
              <a:t>Today I’m going to be speaking with you for about 10 – 15mins about who The Salvation Army is and what we do to care for the community. Toward the end, I’ll talk about how your school is getting involved in our Christmas Appeal and how it is making a difference to those who might be struggling. </a:t>
            </a:r>
            <a:r>
              <a:rPr lang="en-AU" sz="900" b="1" kern="1200" dirty="0">
                <a:solidFill>
                  <a:schemeClr val="tx1"/>
                </a:solidFill>
                <a:effectLst/>
                <a:latin typeface="+mn-lt"/>
                <a:ea typeface="+mn-ea"/>
                <a:cs typeface="+mn-cs"/>
              </a:rPr>
              <a:t>	</a:t>
            </a:r>
          </a:p>
          <a:p>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1</a:t>
            </a:fld>
            <a:endParaRPr lang="en-US"/>
          </a:p>
        </p:txBody>
      </p:sp>
    </p:spTree>
    <p:extLst>
      <p:ext uri="{BB962C8B-B14F-4D97-AF65-F5344CB8AC3E}">
        <p14:creationId xmlns:p14="http://schemas.microsoft.com/office/powerpoint/2010/main" val="7323006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AU" dirty="0"/>
              <a:t>First, I would like to acknowledge the Traditional owners of the land we meet [land] and pay respect to Elders past, present and future. </a:t>
            </a:r>
          </a:p>
          <a:p>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2</a:t>
            </a:fld>
            <a:endParaRPr lang="en-US"/>
          </a:p>
        </p:txBody>
      </p:sp>
    </p:spTree>
    <p:extLst>
      <p:ext uri="{BB962C8B-B14F-4D97-AF65-F5344CB8AC3E}">
        <p14:creationId xmlns:p14="http://schemas.microsoft.com/office/powerpoint/2010/main" val="41787158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0"/>
              </a:spcAft>
            </a:pPr>
            <a:r>
              <a:rPr lang="en-AU" sz="900" b="1" dirty="0">
                <a:solidFill>
                  <a:srgbClr val="4F4F4F"/>
                </a:solidFill>
                <a:effectLst/>
                <a:latin typeface="Arial" panose="020B0604020202020204" pitchFamily="34" charset="0"/>
                <a:cs typeface="Arial" panose="020B0604020202020204" pitchFamily="34" charset="0"/>
              </a:rPr>
              <a:t>Who are The Salvos?</a:t>
            </a:r>
          </a:p>
          <a:p>
            <a:pPr>
              <a:spcAft>
                <a:spcPts val="0"/>
              </a:spcAft>
            </a:pPr>
            <a:endParaRPr lang="en-AU" sz="900" b="1" dirty="0">
              <a:solidFill>
                <a:srgbClr val="4F4F4F"/>
              </a:solidFill>
              <a:effectLst/>
              <a:latin typeface="Arial" panose="020B0604020202020204" pitchFamily="34" charset="0"/>
              <a:cs typeface="Arial" panose="020B0604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AU" sz="900" b="0" i="0" dirty="0"/>
              <a:t>First, put your hands up if you have heard of The Salvation Army before?</a:t>
            </a:r>
          </a:p>
          <a:p>
            <a:pPr>
              <a:spcAft>
                <a:spcPts val="0"/>
              </a:spcAft>
            </a:pPr>
            <a:endParaRPr lang="en-AU" sz="900" dirty="0">
              <a:solidFill>
                <a:srgbClr val="4F4F4F"/>
              </a:solidFill>
              <a:effectLst/>
              <a:latin typeface="Arial" panose="020B0604020202020204" pitchFamily="34" charset="0"/>
              <a:cs typeface="Arial" panose="020B0604020202020204" pitchFamily="34" charset="0"/>
            </a:endParaRPr>
          </a:p>
          <a:p>
            <a:pPr>
              <a:spcAft>
                <a:spcPts val="0"/>
              </a:spcAft>
            </a:pPr>
            <a:r>
              <a:rPr lang="en-AU" sz="900" dirty="0">
                <a:solidFill>
                  <a:srgbClr val="4F4F4F"/>
                </a:solidFill>
                <a:effectLst/>
                <a:latin typeface="Arial" panose="020B0604020202020204" pitchFamily="34" charset="0"/>
                <a:cs typeface="Arial" panose="020B0604020202020204" pitchFamily="34" charset="0"/>
              </a:rPr>
              <a:t>Here’s a video to learn more about us. </a:t>
            </a:r>
          </a:p>
          <a:p>
            <a:pPr>
              <a:spcAft>
                <a:spcPts val="0"/>
              </a:spcAft>
            </a:pPr>
            <a:r>
              <a:rPr lang="en-AU" sz="900" dirty="0">
                <a:solidFill>
                  <a:srgbClr val="4F4F4F"/>
                </a:solidFill>
                <a:effectLst/>
                <a:latin typeface="Arial" panose="020B0604020202020204" pitchFamily="34" charset="0"/>
                <a:cs typeface="Arial" panose="020B0604020202020204" pitchFamily="34" charset="0"/>
              </a:rPr>
              <a:t>WATCH: https://www.youtube.com/watch?v=cgd9wAqyaBA</a:t>
            </a:r>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3</a:t>
            </a:fld>
            <a:endParaRPr lang="en-US"/>
          </a:p>
        </p:txBody>
      </p:sp>
    </p:spTree>
    <p:extLst>
      <p:ext uri="{BB962C8B-B14F-4D97-AF65-F5344CB8AC3E}">
        <p14:creationId xmlns:p14="http://schemas.microsoft.com/office/powerpoint/2010/main" val="32615112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Q. What did </a:t>
            </a:r>
            <a:r>
              <a:rPr lang="en-US" b="1" dirty="0" err="1"/>
              <a:t>Shieldy</a:t>
            </a:r>
            <a:r>
              <a:rPr lang="en-US" b="1" dirty="0"/>
              <a:t> say about The Salvos?</a:t>
            </a:r>
          </a:p>
          <a:p>
            <a:endParaRPr lang="en-US" b="0" i="1" dirty="0"/>
          </a:p>
          <a:p>
            <a:r>
              <a:rPr lang="en-US" b="0" i="0" dirty="0"/>
              <a:t>Take a few student responses and then </a:t>
            </a:r>
            <a:r>
              <a:rPr lang="en-US" b="0" i="0" dirty="0" err="1"/>
              <a:t>summarise</a:t>
            </a:r>
            <a:r>
              <a:rPr lang="en-US" b="0" i="0" dirty="0"/>
              <a:t> the video. </a:t>
            </a:r>
          </a:p>
          <a:p>
            <a:r>
              <a:rPr lang="en-US" b="0" i="0" dirty="0"/>
              <a:t>Add an explanation here about the local The Salvation Army services and programs.</a:t>
            </a:r>
          </a:p>
        </p:txBody>
      </p:sp>
      <p:sp>
        <p:nvSpPr>
          <p:cNvPr id="4" name="Slide Number Placeholder 3"/>
          <p:cNvSpPr>
            <a:spLocks noGrp="1"/>
          </p:cNvSpPr>
          <p:nvPr>
            <p:ph type="sldNum" sz="quarter" idx="5"/>
          </p:nvPr>
        </p:nvSpPr>
        <p:spPr/>
        <p:txBody>
          <a:bodyPr/>
          <a:lstStyle/>
          <a:p>
            <a:fld id="{B8323BA0-8F77-694E-B130-88E19C6CDDEE}" type="slidenum">
              <a:rPr lang="en-US" smtClean="0"/>
              <a:pPr/>
              <a:t>4</a:t>
            </a:fld>
            <a:endParaRPr lang="en-US"/>
          </a:p>
        </p:txBody>
      </p:sp>
    </p:spTree>
    <p:extLst>
      <p:ext uri="{BB962C8B-B14F-4D97-AF65-F5344CB8AC3E}">
        <p14:creationId xmlns:p14="http://schemas.microsoft.com/office/powerpoint/2010/main" val="12211669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ea typeface="Calibri"/>
                <a:cs typeface="Calibri"/>
              </a:rPr>
              <a:t>Here is some of the work that we do. *BRIEFLY explain service (1min </a:t>
            </a:r>
            <a:r>
              <a:rPr lang="en-AU" dirty="0" err="1">
                <a:ea typeface="Calibri"/>
                <a:cs typeface="Calibri"/>
              </a:rPr>
              <a:t>approx</a:t>
            </a:r>
            <a:r>
              <a:rPr lang="en-AU" dirty="0">
                <a:ea typeface="Calibri"/>
                <a:cs typeface="Calibri"/>
              </a:rPr>
              <a:t>)</a:t>
            </a:r>
          </a:p>
        </p:txBody>
      </p:sp>
      <p:sp>
        <p:nvSpPr>
          <p:cNvPr id="4" name="Slide Number Placeholder 3"/>
          <p:cNvSpPr>
            <a:spLocks noGrp="1"/>
          </p:cNvSpPr>
          <p:nvPr>
            <p:ph type="sldNum" sz="quarter" idx="5"/>
          </p:nvPr>
        </p:nvSpPr>
        <p:spPr/>
        <p:txBody>
          <a:bodyPr/>
          <a:lstStyle/>
          <a:p>
            <a:fld id="{B8323BA0-8F77-694E-B130-88E19C6CDDEE}" type="slidenum">
              <a:rPr lang="en-US" smtClean="0"/>
              <a:pPr/>
              <a:t>5</a:t>
            </a:fld>
            <a:endParaRPr lang="en-US"/>
          </a:p>
        </p:txBody>
      </p:sp>
    </p:spTree>
    <p:extLst>
      <p:ext uri="{BB962C8B-B14F-4D97-AF65-F5344CB8AC3E}">
        <p14:creationId xmlns:p14="http://schemas.microsoft.com/office/powerpoint/2010/main" val="27260192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year, The Salvos provide over 1 million instances of support in Australia. </a:t>
            </a:r>
          </a:p>
          <a:p>
            <a:endParaRPr lang="en-US" dirty="0"/>
          </a:p>
          <a:p>
            <a:r>
              <a:rPr lang="en-AU" sz="900" kern="1200" dirty="0">
                <a:solidFill>
                  <a:schemeClr val="tx1"/>
                </a:solidFill>
                <a:effectLst/>
                <a:latin typeface="+mn-lt"/>
                <a:ea typeface="+mn-ea"/>
                <a:cs typeface="+mn-cs"/>
              </a:rPr>
              <a:t>We have been there for people in Australia for over 140 years. </a:t>
            </a:r>
            <a:endParaRPr lang="en-US" dirty="0">
              <a:cs typeface="Calibri"/>
            </a:endParaRPr>
          </a:p>
        </p:txBody>
      </p:sp>
      <p:sp>
        <p:nvSpPr>
          <p:cNvPr id="4" name="Slide Number Placeholder 3"/>
          <p:cNvSpPr>
            <a:spLocks noGrp="1"/>
          </p:cNvSpPr>
          <p:nvPr>
            <p:ph type="sldNum" sz="quarter" idx="5"/>
          </p:nvPr>
        </p:nvSpPr>
        <p:spPr/>
        <p:txBody>
          <a:bodyPr/>
          <a:lstStyle/>
          <a:p>
            <a:fld id="{B8323BA0-8F77-694E-B130-88E19C6CDDEE}" type="slidenum">
              <a:rPr lang="en-US" smtClean="0"/>
              <a:pPr/>
              <a:t>6</a:t>
            </a:fld>
            <a:endParaRPr lang="en-US"/>
          </a:p>
        </p:txBody>
      </p:sp>
    </p:spTree>
    <p:extLst>
      <p:ext uri="{BB962C8B-B14F-4D97-AF65-F5344CB8AC3E}">
        <p14:creationId xmlns:p14="http://schemas.microsoft.com/office/powerpoint/2010/main" val="3437358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Here, talk sensitively to the services that your Mission Expression provides. You could list your services, go through your weekly schedule – and share what you do to support your local community</a:t>
            </a:r>
          </a:p>
          <a:p>
            <a:pPr marL="171450" indent="-171450">
              <a:buFont typeface="Arial" panose="020B0604020202020204" pitchFamily="34" charset="0"/>
              <a:buChar char="•"/>
            </a:pPr>
            <a:r>
              <a:rPr lang="en-US" dirty="0"/>
              <a:t>***Include appropriate photos where possible!</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B8323BA0-8F77-694E-B130-88E19C6CDDEE}" type="slidenum">
              <a:rPr lang="en-US" smtClean="0"/>
              <a:pPr/>
              <a:t>7</a:t>
            </a:fld>
            <a:endParaRPr lang="en-US"/>
          </a:p>
        </p:txBody>
      </p:sp>
    </p:spTree>
    <p:extLst>
      <p:ext uri="{BB962C8B-B14F-4D97-AF65-F5344CB8AC3E}">
        <p14:creationId xmlns:p14="http://schemas.microsoft.com/office/powerpoint/2010/main" val="792967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2024 has </a:t>
            </a:r>
            <a:r>
              <a:rPr lang="en-US" sz="900" dirty="0"/>
              <a:t>been a tough year for many Australians. </a:t>
            </a:r>
            <a:r>
              <a:rPr lang="en-US" sz="900" b="0" dirty="0"/>
              <a:t>The cost of daily living expenses have increased and people are struggling to afford everything to meet their needs. That means we have been helping people with their grocery shop or supporting them through a difficult time.</a:t>
            </a:r>
            <a:r>
              <a:rPr lang="en-US" dirty="0"/>
              <a:t>  </a:t>
            </a:r>
            <a:endParaRPr lang="en-US" sz="900" b="0" dirty="0"/>
          </a:p>
          <a:p>
            <a:endParaRPr lang="en-US" sz="900" b="0" dirty="0"/>
          </a:p>
          <a:p>
            <a:r>
              <a:rPr lang="en-US" sz="900" b="0" dirty="0"/>
              <a:t>This year, the demand for our support at Christmas is expected to be bigger than ever. </a:t>
            </a:r>
          </a:p>
          <a:p>
            <a:endParaRPr lang="en-US" sz="900" b="0" dirty="0"/>
          </a:p>
          <a:p>
            <a:r>
              <a:rPr lang="en-US" sz="900" b="0" dirty="0"/>
              <a:t>Which is why we are asking for your help!</a:t>
            </a:r>
            <a:endParaRPr lang="en-US"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8</a:t>
            </a:fld>
            <a:endParaRPr lang="en-US"/>
          </a:p>
        </p:txBody>
      </p:sp>
    </p:spTree>
    <p:extLst>
      <p:ext uri="{BB962C8B-B14F-4D97-AF65-F5344CB8AC3E}">
        <p14:creationId xmlns:p14="http://schemas.microsoft.com/office/powerpoint/2010/main" val="28255862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None/>
            </a:pPr>
            <a:r>
              <a:rPr lang="en-AU" sz="1800" b="0" dirty="0">
                <a:solidFill>
                  <a:srgbClr val="003452"/>
                </a:solidFill>
                <a:latin typeface="Calibri" panose="020F0502020204030204" pitchFamily="34" charset="0"/>
              </a:rPr>
              <a:t>Your school has kindly offered to support us by taking part in our Christmas Appeal. </a:t>
            </a:r>
          </a:p>
          <a:p>
            <a:pPr marL="0" indent="0">
              <a:lnSpc>
                <a:spcPct val="100000"/>
              </a:lnSpc>
              <a:buNone/>
            </a:pPr>
            <a:endParaRPr lang="en-AU" sz="1800" b="0" dirty="0">
              <a:solidFill>
                <a:srgbClr val="003452"/>
              </a:solidFill>
              <a:latin typeface="Calibri" panose="020F0502020204030204" pitchFamily="34" charset="0"/>
            </a:endParaRPr>
          </a:p>
          <a:p>
            <a:r>
              <a:rPr lang="en-AU" sz="1800" b="0" dirty="0">
                <a:solidFill>
                  <a:srgbClr val="003452"/>
                </a:solidFill>
                <a:latin typeface="Calibri"/>
                <a:ea typeface="Calibri"/>
                <a:cs typeface="Calibri"/>
              </a:rPr>
              <a:t>We are asking you to donate [food/toys/money] that we will use to ensure no one goes without in [suburb name] community. At Christmas each year, many people turn to us for support. Through the items you donate</a:t>
            </a:r>
            <a:r>
              <a:rPr lang="en-AU" sz="1800" dirty="0">
                <a:solidFill>
                  <a:srgbClr val="003452"/>
                </a:solidFill>
                <a:latin typeface="Calibri"/>
                <a:ea typeface="Calibri"/>
                <a:cs typeface="Calibri"/>
              </a:rPr>
              <a:t>/money you raise, </a:t>
            </a:r>
            <a:r>
              <a:rPr lang="en-AU" sz="1800" b="0" dirty="0">
                <a:solidFill>
                  <a:srgbClr val="003452"/>
                </a:solidFill>
                <a:latin typeface="Calibri"/>
                <a:ea typeface="Calibri"/>
                <a:cs typeface="Calibri"/>
              </a:rPr>
              <a:t>we will work to ensure no one is hungry, people have a special meal to look forward to and people have the opportunity to enjoy some of the magic of Christmas.</a:t>
            </a:r>
            <a:r>
              <a:rPr lang="en-AU" sz="1800" dirty="0">
                <a:solidFill>
                  <a:srgbClr val="003452"/>
                </a:solidFill>
                <a:latin typeface="Calibri"/>
                <a:ea typeface="Calibri"/>
                <a:cs typeface="Calibri"/>
              </a:rPr>
              <a:t> </a:t>
            </a:r>
            <a:endParaRPr lang="en-AU" sz="1800" b="0" dirty="0">
              <a:solidFill>
                <a:srgbClr val="003452"/>
              </a:solidFill>
              <a:latin typeface="Calibri" panose="020F0502020204030204" pitchFamily="34" charset="0"/>
              <a:ea typeface="Calibri"/>
              <a:cs typeface="Calibri"/>
            </a:endParaRPr>
          </a:p>
          <a:p>
            <a:pPr marL="0" indent="0">
              <a:lnSpc>
                <a:spcPct val="100000"/>
              </a:lnSpc>
              <a:buNone/>
            </a:pPr>
            <a:endParaRPr lang="en-AU" sz="900" b="0" dirty="0">
              <a:solidFill>
                <a:srgbClr val="003452"/>
              </a:solidFill>
            </a:endParaRPr>
          </a:p>
          <a:p>
            <a:pPr marL="0" indent="0">
              <a:lnSpc>
                <a:spcPct val="100000"/>
              </a:lnSpc>
              <a:buNone/>
            </a:pPr>
            <a:r>
              <a:rPr lang="en-AU" sz="900" b="0" dirty="0">
                <a:solidFill>
                  <a:srgbClr val="003452"/>
                </a:solidFill>
                <a:latin typeface="Calibri" panose="020F0502020204030204" pitchFamily="34" charset="0"/>
              </a:rPr>
              <a:t>Q. If someone is struggling to get by and then they receive a Christmas hamper with food – how will it make them feel? </a:t>
            </a:r>
            <a:r>
              <a:rPr lang="en-AU" sz="900" b="0" i="1" dirty="0">
                <a:solidFill>
                  <a:srgbClr val="003452"/>
                </a:solidFill>
                <a:latin typeface="Calibri" panose="020F0502020204030204" pitchFamily="34" charset="0"/>
              </a:rPr>
              <a:t>Cared for, happy, loved, supported. </a:t>
            </a:r>
            <a:r>
              <a:rPr lang="en-AU" sz="900" b="0" i="0" dirty="0">
                <a:solidFill>
                  <a:srgbClr val="003452"/>
                </a:solidFill>
                <a:latin typeface="Calibri" panose="020F0502020204030204" pitchFamily="34" charset="0"/>
              </a:rPr>
              <a:t>That’s what The Salvos are all about.</a:t>
            </a:r>
            <a:endParaRPr lang="en-AU" sz="900" b="0" dirty="0">
              <a:solidFill>
                <a:schemeClr val="tx1">
                  <a:lumMod val="75000"/>
                  <a:lumOff val="25000"/>
                </a:schemeClr>
              </a:solidFill>
              <a:latin typeface="Calibri" panose="020F0502020204030204" pitchFamily="34" charset="0"/>
            </a:endParaRPr>
          </a:p>
          <a:p>
            <a:pPr marL="0" indent="0">
              <a:lnSpc>
                <a:spcPct val="100000"/>
              </a:lnSpc>
              <a:buNone/>
            </a:pPr>
            <a:r>
              <a:rPr lang="en-AU" sz="900" b="0" dirty="0">
                <a:solidFill>
                  <a:schemeClr val="tx1">
                    <a:lumMod val="75000"/>
                    <a:lumOff val="25000"/>
                  </a:schemeClr>
                </a:solidFill>
                <a:latin typeface="Calibri" panose="020F0502020204030204" pitchFamily="34" charset="0"/>
              </a:rPr>
              <a:t> </a:t>
            </a:r>
          </a:p>
          <a:p>
            <a:pPr marL="0" indent="0">
              <a:lnSpc>
                <a:spcPct val="100000"/>
              </a:lnSpc>
              <a:buNone/>
            </a:pPr>
            <a:r>
              <a:rPr lang="en-AU" sz="900" b="0" dirty="0">
                <a:solidFill>
                  <a:schemeClr val="tx1">
                    <a:lumMod val="75000"/>
                    <a:lumOff val="25000"/>
                  </a:schemeClr>
                </a:solidFill>
              </a:rPr>
              <a:t> </a:t>
            </a:r>
            <a:endParaRPr lang="en-AU" sz="900" b="0" dirty="0">
              <a:solidFill>
                <a:schemeClr val="tx1">
                  <a:lumMod val="75000"/>
                  <a:lumOff val="25000"/>
                </a:schemeClr>
              </a:solidFill>
              <a:highlight>
                <a:srgbClr val="FFFF00"/>
              </a:highlight>
            </a:endParaRPr>
          </a:p>
          <a:p>
            <a:endParaRPr lang="en-US" dirty="0">
              <a:solidFill>
                <a:schemeClr val="tx1">
                  <a:lumMod val="75000"/>
                  <a:lumOff val="25000"/>
                </a:schemeClr>
              </a:solidFill>
            </a:endParaRPr>
          </a:p>
          <a:p>
            <a:r>
              <a:rPr lang="en-US" dirty="0">
                <a:solidFill>
                  <a:schemeClr val="tx1">
                    <a:lumMod val="75000"/>
                    <a:lumOff val="25000"/>
                  </a:schemeClr>
                </a:solidFill>
              </a:rPr>
              <a:t>Note: grocery graphic sourced under creative commons license </a:t>
            </a:r>
          </a:p>
          <a:p>
            <a:r>
              <a:rPr lang="en-AU" dirty="0">
                <a:solidFill>
                  <a:schemeClr val="tx1">
                    <a:lumMod val="75000"/>
                    <a:lumOff val="25000"/>
                  </a:schemeClr>
                </a:solidFill>
                <a:hlinkClick r:id="rId3">
                  <a:extLst>
                    <a:ext uri="{A12FA001-AC4F-418D-AE19-62706E023703}">
                      <ahyp:hlinkClr xmlns:ahyp="http://schemas.microsoft.com/office/drawing/2018/hyperlinkcolor" val="tx"/>
                    </a:ext>
                  </a:extLst>
                </a:hlinkClick>
              </a:rPr>
              <a:t>https://</a:t>
            </a:r>
            <a:r>
              <a:rPr lang="en-AU" dirty="0">
                <a:solidFill>
                  <a:srgbClr val="0563C1"/>
                </a:solidFill>
                <a:hlinkClick r:id="rId3">
                  <a:extLst>
                    <a:ext uri="{A12FA001-AC4F-418D-AE19-62706E023703}">
                      <ahyp:hlinkClr xmlns:ahyp="http://schemas.microsoft.com/office/drawing/2018/hyperlinkcolor" val="tx"/>
                    </a:ext>
                  </a:extLst>
                </a:hlinkClick>
              </a:rPr>
              <a:t>pixabay.com/vectors/market-icon-supermarket-store-food-5043870/</a:t>
            </a:r>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9</a:t>
            </a:fld>
            <a:endParaRPr lang="en-US"/>
          </a:p>
        </p:txBody>
      </p:sp>
    </p:spTree>
    <p:extLst>
      <p:ext uri="{BB962C8B-B14F-4D97-AF65-F5344CB8AC3E}">
        <p14:creationId xmlns:p14="http://schemas.microsoft.com/office/powerpoint/2010/main" val="13107911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Give example for [Food/Gifts]. </a:t>
            </a:r>
          </a:p>
          <a:p>
            <a:r>
              <a:rPr lang="en-AU" dirty="0"/>
              <a:t>Provide guidance on giving such as… </a:t>
            </a:r>
          </a:p>
          <a:p>
            <a:r>
              <a:rPr lang="en-AU" dirty="0"/>
              <a:t>• Please make sure all items being donated are new/unused unopened </a:t>
            </a:r>
          </a:p>
          <a:p>
            <a:r>
              <a:rPr lang="en-AU" dirty="0"/>
              <a:t>• Please ensure items have long expiry dates and are non-perishable (Ask a student to define ‘non-perishable’)</a:t>
            </a:r>
          </a:p>
          <a:p>
            <a:r>
              <a:rPr lang="en-AU" dirty="0"/>
              <a:t>• Consider providing food that will suit families with young children, people with allergies, the elderly and new Australians</a:t>
            </a:r>
          </a:p>
        </p:txBody>
      </p:sp>
      <p:sp>
        <p:nvSpPr>
          <p:cNvPr id="4" name="Slide Number Placeholder 3"/>
          <p:cNvSpPr>
            <a:spLocks noGrp="1"/>
          </p:cNvSpPr>
          <p:nvPr>
            <p:ph type="sldNum" sz="quarter" idx="5"/>
          </p:nvPr>
        </p:nvSpPr>
        <p:spPr/>
        <p:txBody>
          <a:bodyPr/>
          <a:lstStyle/>
          <a:p>
            <a:fld id="{B8323BA0-8F77-694E-B130-88E19C6CDDEE}" type="slidenum">
              <a:rPr lang="en-US" smtClean="0"/>
              <a:pPr/>
              <a:t>10</a:t>
            </a:fld>
            <a:endParaRPr lang="en-US"/>
          </a:p>
        </p:txBody>
      </p:sp>
    </p:spTree>
    <p:extLst>
      <p:ext uri="{BB962C8B-B14F-4D97-AF65-F5344CB8AC3E}">
        <p14:creationId xmlns:p14="http://schemas.microsoft.com/office/powerpoint/2010/main" val="6026652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None/>
            </a:pPr>
            <a:r>
              <a:rPr lang="en-AU" sz="1100" dirty="0">
                <a:solidFill>
                  <a:srgbClr val="003452"/>
                </a:solidFill>
              </a:rPr>
              <a:t>Your gift really does make a difference. </a:t>
            </a:r>
          </a:p>
          <a:p>
            <a:pPr marL="0" indent="0">
              <a:lnSpc>
                <a:spcPct val="100000"/>
              </a:lnSpc>
              <a:buNone/>
            </a:pPr>
            <a:endParaRPr lang="en-AU" sz="1100" dirty="0">
              <a:solidFill>
                <a:srgbClr val="003452"/>
              </a:solidFill>
            </a:endParaRPr>
          </a:p>
          <a:p>
            <a:pPr marL="0" indent="0">
              <a:lnSpc>
                <a:spcPct val="100000"/>
              </a:lnSpc>
              <a:buNone/>
            </a:pPr>
            <a:r>
              <a:rPr lang="en-AU" sz="1100" dirty="0">
                <a:solidFill>
                  <a:srgbClr val="003452"/>
                </a:solidFill>
              </a:rPr>
              <a:t>For items: “We will collect your donated items and make sure they give hope where it’s needed most.”</a:t>
            </a:r>
          </a:p>
          <a:p>
            <a:pPr marL="0" indent="0">
              <a:lnSpc>
                <a:spcPct val="100000"/>
              </a:lnSpc>
              <a:buNone/>
            </a:pPr>
            <a:endParaRPr lang="en-AU" sz="1100" dirty="0">
              <a:solidFill>
                <a:srgbClr val="003452"/>
              </a:solidFill>
            </a:endParaRPr>
          </a:p>
          <a:p>
            <a:endParaRPr lang="en-US"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11</a:t>
            </a:fld>
            <a:endParaRPr lang="en-US"/>
          </a:p>
        </p:txBody>
      </p:sp>
    </p:spTree>
    <p:extLst>
      <p:ext uri="{BB962C8B-B14F-4D97-AF65-F5344CB8AC3E}">
        <p14:creationId xmlns:p14="http://schemas.microsoft.com/office/powerpoint/2010/main" val="5840226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0"/>
              </a:spcAft>
            </a:pPr>
            <a:r>
              <a:rPr lang="en-AU" b="1" dirty="0"/>
              <a:t>We’re here for you. </a:t>
            </a:r>
          </a:p>
          <a:p>
            <a:pPr>
              <a:spcAft>
                <a:spcPts val="0"/>
              </a:spcAft>
            </a:pPr>
            <a:r>
              <a:rPr lang="en-AU" sz="900" dirty="0">
                <a:solidFill>
                  <a:srgbClr val="003452"/>
                </a:solidFill>
                <a:latin typeface="Calibri" panose="020F0502020204030204" pitchFamily="34" charset="0"/>
              </a:rPr>
              <a:t>The Salvation Army is a place where you can get help and give hope to others.</a:t>
            </a:r>
          </a:p>
          <a:p>
            <a:pPr>
              <a:spcAft>
                <a:spcPts val="0"/>
              </a:spcAft>
            </a:pPr>
            <a:r>
              <a:rPr lang="en-AU" sz="900" dirty="0">
                <a:solidFill>
                  <a:srgbClr val="003452"/>
                </a:solidFill>
                <a:latin typeface="Calibri" panose="020F0502020204030204" pitchFamily="34" charset="0"/>
              </a:rPr>
              <a:t>You can look us up online at salvationarmy.org.au.</a:t>
            </a:r>
          </a:p>
          <a:p>
            <a:pPr>
              <a:spcAft>
                <a:spcPts val="0"/>
              </a:spcAft>
            </a:pPr>
            <a:endParaRPr lang="en-AU" sz="900" dirty="0">
              <a:solidFill>
                <a:srgbClr val="003452"/>
              </a:solidFill>
              <a:latin typeface="Calibri" panose="020F0502020204030204" pitchFamily="34" charset="0"/>
            </a:endParaRPr>
          </a:p>
          <a:p>
            <a:pPr>
              <a:spcAft>
                <a:spcPts val="0"/>
              </a:spcAft>
            </a:pPr>
            <a:endParaRPr lang="en-AU" dirty="0"/>
          </a:p>
          <a:p>
            <a:pPr>
              <a:spcAft>
                <a:spcPts val="0"/>
              </a:spcAft>
            </a:pPr>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12</a:t>
            </a:fld>
            <a:endParaRPr lang="en-US"/>
          </a:p>
        </p:txBody>
      </p:sp>
    </p:spTree>
    <p:extLst>
      <p:ext uri="{BB962C8B-B14F-4D97-AF65-F5344CB8AC3E}">
        <p14:creationId xmlns:p14="http://schemas.microsoft.com/office/powerpoint/2010/main" val="609748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Are there any questions?</a:t>
            </a:r>
          </a:p>
          <a:p>
            <a:endParaRPr lang="en-US" dirty="0">
              <a:ea typeface="Calibri"/>
              <a:cs typeface="Calibri"/>
            </a:endParaRPr>
          </a:p>
          <a:p>
            <a:r>
              <a:rPr lang="en-US">
                <a:ea typeface="Calibri"/>
                <a:cs typeface="Calibri"/>
              </a:rPr>
              <a:t>Thank the school sincerely for their support.</a:t>
            </a:r>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8323BA0-8F77-694E-B130-88E19C6CDDEE}" type="slidenum">
              <a:rPr lang="en-US" smtClean="0"/>
              <a:pPr/>
              <a:t>13</a:t>
            </a:fld>
            <a:endParaRPr lang="en-US"/>
          </a:p>
        </p:txBody>
      </p:sp>
    </p:spTree>
    <p:extLst>
      <p:ext uri="{BB962C8B-B14F-4D97-AF65-F5344CB8AC3E}">
        <p14:creationId xmlns:p14="http://schemas.microsoft.com/office/powerpoint/2010/main" val="1305543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7177-7179-AF4A-8FAB-EDC68AAE6C94}"/>
              </a:ext>
            </a:extLst>
          </p:cNvPr>
          <p:cNvSpPr>
            <a:spLocks noGrp="1"/>
          </p:cNvSpPr>
          <p:nvPr>
            <p:ph type="ctrTitle"/>
          </p:nvPr>
        </p:nvSpPr>
        <p:spPr>
          <a:xfrm>
            <a:off x="349624" y="841772"/>
            <a:ext cx="8431306" cy="1790700"/>
          </a:xfrm>
        </p:spPr>
        <p:txBody>
          <a:bodyPr anchor="b">
            <a:normAutofit/>
          </a:bodyPr>
          <a:lstStyle>
            <a:lvl1pPr algn="ctr">
              <a:defRPr sz="4100" b="1" i="0">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69EA573A-B5CA-FA4A-8ECC-3E08C3DCE53E}"/>
              </a:ext>
            </a:extLst>
          </p:cNvPr>
          <p:cNvSpPr>
            <a:spLocks noGrp="1"/>
          </p:cNvSpPr>
          <p:nvPr>
            <p:ph type="subTitle" idx="1"/>
          </p:nvPr>
        </p:nvSpPr>
        <p:spPr>
          <a:xfrm>
            <a:off x="349624" y="2701528"/>
            <a:ext cx="8431306" cy="1241822"/>
          </a:xfrm>
        </p:spPr>
        <p:txBody>
          <a:bodyPr>
            <a:normAutofit/>
          </a:bodyPr>
          <a:lstStyle>
            <a:lvl1pPr marL="0" indent="0" algn="ctr">
              <a:buNone/>
              <a:defRPr sz="3000" b="0" i="1">
                <a:latin typeface="Calisto MT" panose="02040603050505030304" pitchFamily="18" charset="77"/>
                <a:cs typeface="Arial" panose="020B0604020202020204" pitchFamily="34" charset="0"/>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cxnSp>
        <p:nvCxnSpPr>
          <p:cNvPr id="12" name="Straight Connector 11">
            <a:extLst>
              <a:ext uri="{FF2B5EF4-FFF2-40B4-BE49-F238E27FC236}">
                <a16:creationId xmlns:a16="http://schemas.microsoft.com/office/drawing/2014/main" id="{5BE5EF78-FA54-814A-AA03-6E63D4DD20A1}"/>
              </a:ext>
            </a:extLst>
          </p:cNvPr>
          <p:cNvCxnSpPr>
            <a:cxnSpLocks/>
          </p:cNvCxnSpPr>
          <p:nvPr userDrawn="1"/>
        </p:nvCxnSpPr>
        <p:spPr>
          <a:xfrm>
            <a:off x="3386340" y="2632472"/>
            <a:ext cx="2371321"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4410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D5055-FDB0-D349-90B2-9D9AEB73DE00}"/>
              </a:ext>
            </a:extLst>
          </p:cNvPr>
          <p:cNvSpPr>
            <a:spLocks noGrp="1"/>
          </p:cNvSpPr>
          <p:nvPr>
            <p:ph type="title" hasCustomPrompt="1"/>
          </p:nvPr>
        </p:nvSpPr>
        <p:spPr>
          <a:xfrm>
            <a:off x="628650" y="383241"/>
            <a:ext cx="7886700" cy="3949401"/>
          </a:xfrm>
        </p:spPr>
        <p:txBody>
          <a:bodyPr/>
          <a:lstStyle>
            <a:lvl1pPr algn="ctr">
              <a:defRPr b="0" i="1">
                <a:latin typeface="Calisto MT" panose="02040603050505030304" pitchFamily="18" charset="77"/>
              </a:defRPr>
            </a:lvl1pPr>
          </a:lstStyle>
          <a:p>
            <a:r>
              <a:rPr lang="en-US" dirty="0"/>
              <a:t>“Click to add large quote”</a:t>
            </a:r>
          </a:p>
        </p:txBody>
      </p:sp>
    </p:spTree>
    <p:extLst>
      <p:ext uri="{BB962C8B-B14F-4D97-AF65-F5344CB8AC3E}">
        <p14:creationId xmlns:p14="http://schemas.microsoft.com/office/powerpoint/2010/main" val="3129023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E96E9-B431-3247-B7F5-5ECA7BA4BA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83F2CC-AA9A-3040-A858-A53614F44531}"/>
              </a:ext>
            </a:extLst>
          </p:cNvPr>
          <p:cNvSpPr>
            <a:spLocks noGrp="1"/>
          </p:cNvSpPr>
          <p:nvPr>
            <p:ph idx="1"/>
          </p:nvPr>
        </p:nvSpPr>
        <p:spPr>
          <a:xfrm>
            <a:off x="628650" y="1369219"/>
            <a:ext cx="7886700" cy="31005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63397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7A09B-3D86-8543-8C4E-ED8049F5F7D8}"/>
              </a:ext>
            </a:extLst>
          </p:cNvPr>
          <p:cNvSpPr>
            <a:spLocks noGrp="1"/>
          </p:cNvSpPr>
          <p:nvPr>
            <p:ph type="title"/>
          </p:nvPr>
        </p:nvSpPr>
        <p:spPr>
          <a:xfrm>
            <a:off x="623888" y="1282304"/>
            <a:ext cx="7886700" cy="2139553"/>
          </a:xfrm>
        </p:spPr>
        <p:txBody>
          <a:bodyPr anchor="b">
            <a:normAutofit/>
          </a:bodyPr>
          <a:lstStyle>
            <a:lvl1pPr>
              <a:defRPr sz="3800"/>
            </a:lvl1pPr>
          </a:lstStyle>
          <a:p>
            <a:r>
              <a:rPr lang="en-US" dirty="0"/>
              <a:t>Click to edit Master title style</a:t>
            </a:r>
          </a:p>
        </p:txBody>
      </p:sp>
      <p:sp>
        <p:nvSpPr>
          <p:cNvPr id="3" name="Text Placeholder 2">
            <a:extLst>
              <a:ext uri="{FF2B5EF4-FFF2-40B4-BE49-F238E27FC236}">
                <a16:creationId xmlns:a16="http://schemas.microsoft.com/office/drawing/2014/main" id="{07134698-530C-5846-9CB7-ED1DA43A0C38}"/>
              </a:ext>
            </a:extLst>
          </p:cNvPr>
          <p:cNvSpPr>
            <a:spLocks noGrp="1"/>
          </p:cNvSpPr>
          <p:nvPr>
            <p:ph type="body" idx="1"/>
          </p:nvPr>
        </p:nvSpPr>
        <p:spPr>
          <a:xfrm>
            <a:off x="623888" y="3442098"/>
            <a:ext cx="7886700" cy="995432"/>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3685340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DE0F4-7E6E-2846-A79E-D673B7BE8E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45206D-5858-494F-B9D8-9B0BCFC26642}"/>
              </a:ext>
            </a:extLst>
          </p:cNvPr>
          <p:cNvSpPr>
            <a:spLocks noGrp="1"/>
          </p:cNvSpPr>
          <p:nvPr>
            <p:ph sz="half" idx="1"/>
          </p:nvPr>
        </p:nvSpPr>
        <p:spPr>
          <a:xfrm>
            <a:off x="628650" y="1369219"/>
            <a:ext cx="3886200" cy="30925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D695F23-B767-F74A-9D81-082AFB8739D9}"/>
              </a:ext>
            </a:extLst>
          </p:cNvPr>
          <p:cNvSpPr>
            <a:spLocks noGrp="1"/>
          </p:cNvSpPr>
          <p:nvPr>
            <p:ph sz="half" idx="2"/>
          </p:nvPr>
        </p:nvSpPr>
        <p:spPr>
          <a:xfrm>
            <a:off x="4629150" y="1369219"/>
            <a:ext cx="3886200" cy="30925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177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B62F8-E09F-0E41-AAAF-291B654E2889}"/>
              </a:ext>
            </a:extLst>
          </p:cNvPr>
          <p:cNvSpPr>
            <a:spLocks noGrp="1"/>
          </p:cNvSpPr>
          <p:nvPr>
            <p:ph type="title"/>
          </p:nvPr>
        </p:nvSpPr>
        <p:spPr>
          <a:xfrm>
            <a:off x="629841" y="329453"/>
            <a:ext cx="7886700" cy="938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44E8A34-1697-C04B-AB4F-C8B84AF29CE2}"/>
              </a:ext>
            </a:extLst>
          </p:cNvPr>
          <p:cNvSpPr>
            <a:spLocks noGrp="1"/>
          </p:cNvSpPr>
          <p:nvPr>
            <p:ph type="body" idx="1"/>
          </p:nvPr>
        </p:nvSpPr>
        <p:spPr>
          <a:xfrm>
            <a:off x="629842" y="1260872"/>
            <a:ext cx="3868340" cy="617934"/>
          </a:xfrm>
        </p:spPr>
        <p:txBody>
          <a:bodyPr anchor="b">
            <a:normAutofit/>
          </a:bodyPr>
          <a:lstStyle>
            <a:lvl1pPr marL="0" indent="0">
              <a:buNone/>
              <a:defRPr sz="2300" b="1" i="0">
                <a:latin typeface="Arial" panose="020B0604020202020204" pitchFamily="34" charset="0"/>
                <a:cs typeface="Arial" panose="020B0604020202020204" pitchFamily="34" charset="0"/>
              </a:defRPr>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4" name="Content Placeholder 3">
            <a:extLst>
              <a:ext uri="{FF2B5EF4-FFF2-40B4-BE49-F238E27FC236}">
                <a16:creationId xmlns:a16="http://schemas.microsoft.com/office/drawing/2014/main" id="{917F23F7-B595-D14B-832D-3EBEBC67527F}"/>
              </a:ext>
            </a:extLst>
          </p:cNvPr>
          <p:cNvSpPr>
            <a:spLocks noGrp="1"/>
          </p:cNvSpPr>
          <p:nvPr>
            <p:ph sz="half" idx="2"/>
          </p:nvPr>
        </p:nvSpPr>
        <p:spPr>
          <a:xfrm>
            <a:off x="629842" y="1878807"/>
            <a:ext cx="3868340" cy="2566792"/>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5050B2-9881-1D40-AC19-2F14FD85FAB7}"/>
              </a:ext>
            </a:extLst>
          </p:cNvPr>
          <p:cNvSpPr>
            <a:spLocks noGrp="1"/>
          </p:cNvSpPr>
          <p:nvPr>
            <p:ph type="body" sz="quarter" idx="3"/>
          </p:nvPr>
        </p:nvSpPr>
        <p:spPr>
          <a:xfrm>
            <a:off x="4629150" y="1260872"/>
            <a:ext cx="3887391" cy="617934"/>
          </a:xfrm>
        </p:spPr>
        <p:txBody>
          <a:bodyPr anchor="b">
            <a:normAutofit/>
          </a:bodyPr>
          <a:lstStyle>
            <a:lvl1pPr marL="0" indent="0">
              <a:buNone/>
              <a:defRPr sz="23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6" name="Content Placeholder 5">
            <a:extLst>
              <a:ext uri="{FF2B5EF4-FFF2-40B4-BE49-F238E27FC236}">
                <a16:creationId xmlns:a16="http://schemas.microsoft.com/office/drawing/2014/main" id="{1FA698F3-51A4-4542-8806-CAD47C3B8C54}"/>
              </a:ext>
            </a:extLst>
          </p:cNvPr>
          <p:cNvSpPr>
            <a:spLocks noGrp="1"/>
          </p:cNvSpPr>
          <p:nvPr>
            <p:ph sz="quarter" idx="4"/>
          </p:nvPr>
        </p:nvSpPr>
        <p:spPr>
          <a:xfrm>
            <a:off x="4629150" y="1878807"/>
            <a:ext cx="3887391" cy="256679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13933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2D4BF-049E-F541-B5ED-956832FDDD1B}"/>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1980172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09242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6940B-6F63-AA4E-8041-7ABCC679B846}"/>
              </a:ext>
            </a:extLst>
          </p:cNvPr>
          <p:cNvSpPr>
            <a:spLocks noGrp="1"/>
          </p:cNvSpPr>
          <p:nvPr>
            <p:ph type="title"/>
          </p:nvPr>
        </p:nvSpPr>
        <p:spPr>
          <a:xfrm>
            <a:off x="629841" y="342900"/>
            <a:ext cx="2949178" cy="1200150"/>
          </a:xfrm>
        </p:spPr>
        <p:txBody>
          <a:bodyPr anchor="b">
            <a:noAutofit/>
          </a:bodyPr>
          <a:lstStyle>
            <a:lvl1pPr>
              <a:defRPr sz="2700"/>
            </a:lvl1pPr>
          </a:lstStyle>
          <a:p>
            <a:r>
              <a:rPr lang="en-US" dirty="0"/>
              <a:t>Click to edit Master title style</a:t>
            </a:r>
          </a:p>
        </p:txBody>
      </p:sp>
      <p:sp>
        <p:nvSpPr>
          <p:cNvPr id="3" name="Content Placeholder 2">
            <a:extLst>
              <a:ext uri="{FF2B5EF4-FFF2-40B4-BE49-F238E27FC236}">
                <a16:creationId xmlns:a16="http://schemas.microsoft.com/office/drawing/2014/main" id="{E0F78C6D-F5BE-CE4E-B796-DD2ACB9F2FED}"/>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FF74C5B-5AEB-3B4B-A386-A0D75BC1B3B3}"/>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Edit Master text styles</a:t>
            </a:r>
          </a:p>
        </p:txBody>
      </p:sp>
    </p:spTree>
    <p:extLst>
      <p:ext uri="{BB962C8B-B14F-4D97-AF65-F5344CB8AC3E}">
        <p14:creationId xmlns:p14="http://schemas.microsoft.com/office/powerpoint/2010/main" val="4138607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C31BD-7B9F-A149-8E13-43FDB8F5E7DB}"/>
              </a:ext>
            </a:extLst>
          </p:cNvPr>
          <p:cNvSpPr>
            <a:spLocks noGrp="1"/>
          </p:cNvSpPr>
          <p:nvPr>
            <p:ph type="title"/>
          </p:nvPr>
        </p:nvSpPr>
        <p:spPr>
          <a:xfrm>
            <a:off x="629841" y="342900"/>
            <a:ext cx="2949178" cy="1200150"/>
          </a:xfrm>
        </p:spPr>
        <p:txBody>
          <a:bodyPr anchor="b">
            <a:normAutofit/>
          </a:bodyPr>
          <a:lstStyle>
            <a:lvl1pPr>
              <a:defRPr sz="2700"/>
            </a:lvl1pPr>
          </a:lstStyle>
          <a:p>
            <a:r>
              <a:rPr lang="en-US" dirty="0"/>
              <a:t>Click to edit Master title style</a:t>
            </a:r>
          </a:p>
        </p:txBody>
      </p:sp>
      <p:sp>
        <p:nvSpPr>
          <p:cNvPr id="3" name="Picture Placeholder 2">
            <a:extLst>
              <a:ext uri="{FF2B5EF4-FFF2-40B4-BE49-F238E27FC236}">
                <a16:creationId xmlns:a16="http://schemas.microsoft.com/office/drawing/2014/main" id="{E708C2A2-E9D2-724B-9A46-78C960B0A983}"/>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2C51238B-5EE3-404B-9EFF-6A1C8234EDA2}"/>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Edit Master text styles</a:t>
            </a:r>
          </a:p>
        </p:txBody>
      </p:sp>
    </p:spTree>
    <p:extLst>
      <p:ext uri="{BB962C8B-B14F-4D97-AF65-F5344CB8AC3E}">
        <p14:creationId xmlns:p14="http://schemas.microsoft.com/office/powerpoint/2010/main" val="3557666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0BC70-6510-4149-80E4-9403DB84B7D9}"/>
              </a:ext>
            </a:extLst>
          </p:cNvPr>
          <p:cNvSpPr>
            <a:spLocks noGrp="1"/>
          </p:cNvSpPr>
          <p:nvPr>
            <p:ph type="title"/>
          </p:nvPr>
        </p:nvSpPr>
        <p:spPr>
          <a:xfrm>
            <a:off x="421200" y="273844"/>
            <a:ext cx="7833183" cy="993600"/>
          </a:xfrm>
        </p:spPr>
        <p:txBody>
          <a:bodyPr lIns="90000" anchor="b" anchorCtr="0"/>
          <a:lstStyle/>
          <a:p>
            <a:r>
              <a:rPr lang="en-US"/>
              <a:t>Click to edit Master title style</a:t>
            </a:r>
            <a:endParaRPr lang="en-AU" dirty="0"/>
          </a:p>
        </p:txBody>
      </p:sp>
      <p:sp>
        <p:nvSpPr>
          <p:cNvPr id="3" name="Content Placeholder 2">
            <a:extLst>
              <a:ext uri="{FF2B5EF4-FFF2-40B4-BE49-F238E27FC236}">
                <a16:creationId xmlns:a16="http://schemas.microsoft.com/office/drawing/2014/main" id="{BB172D48-D598-44DF-B117-BE0E6F733BDA}"/>
              </a:ext>
            </a:extLst>
          </p:cNvPr>
          <p:cNvSpPr>
            <a:spLocks noGrp="1"/>
          </p:cNvSpPr>
          <p:nvPr>
            <p:ph sz="half" idx="1"/>
          </p:nvPr>
        </p:nvSpPr>
        <p:spPr>
          <a:xfrm>
            <a:off x="421200" y="1369219"/>
            <a:ext cx="7833183" cy="3263504"/>
          </a:xfrm>
        </p:spPr>
        <p:txBody>
          <a:bodyPr lIns="90000" numCol="1" spcCol="288000"/>
          <a:lstStyle>
            <a:lvl1pPr>
              <a:defRPr sz="1800"/>
            </a:lvl1pPr>
            <a:lvl2pPr>
              <a:defRPr sz="165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8" name="Slide Number Placeholder 5">
            <a:extLst>
              <a:ext uri="{FF2B5EF4-FFF2-40B4-BE49-F238E27FC236}">
                <a16:creationId xmlns:a16="http://schemas.microsoft.com/office/drawing/2014/main" id="{EE135D5F-B772-F749-AAEB-80F17DF6F5C1}"/>
              </a:ext>
            </a:extLst>
          </p:cNvPr>
          <p:cNvSpPr>
            <a:spLocks noGrp="1"/>
          </p:cNvSpPr>
          <p:nvPr>
            <p:ph type="sldNum" sz="quarter" idx="4"/>
          </p:nvPr>
        </p:nvSpPr>
        <p:spPr>
          <a:xfrm>
            <a:off x="6196983" y="4803677"/>
            <a:ext cx="2057400" cy="273844"/>
          </a:xfrm>
          <a:prstGeom prst="rect">
            <a:avLst/>
          </a:prstGeom>
        </p:spPr>
        <p:txBody>
          <a:bodyPr vert="horz" lIns="91440" tIns="45720" rIns="91440" bIns="45720" rtlCol="0" anchor="ctr"/>
          <a:lstStyle>
            <a:lvl1pPr algn="r">
              <a:defRPr sz="9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15164305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 name="Picture 3" descr="A starry sky with snow and a bright star&#10;&#10;Description automatically generated">
            <a:extLst>
              <a:ext uri="{FF2B5EF4-FFF2-40B4-BE49-F238E27FC236}">
                <a16:creationId xmlns:a16="http://schemas.microsoft.com/office/drawing/2014/main" id="{8C9CA578-A732-CDB4-AED6-C4ABB13307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A white stars in the sky&#10;&#10;Description automatically generated">
            <a:extLst>
              <a:ext uri="{FF2B5EF4-FFF2-40B4-BE49-F238E27FC236}">
                <a16:creationId xmlns:a16="http://schemas.microsoft.com/office/drawing/2014/main" id="{0AC2E67B-6C31-B0E9-2215-52D143A1F7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0644" y="792957"/>
            <a:ext cx="6938963" cy="3931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76923" y="1571690"/>
            <a:ext cx="5775239" cy="1790700"/>
          </a:xfrm>
        </p:spPr>
        <p:txBody>
          <a:bodyPr anchor="b">
            <a:noAutofit/>
          </a:bodyPr>
          <a:lstStyle>
            <a:lvl1pPr algn="l">
              <a:defRPr sz="5400">
                <a:solidFill>
                  <a:schemeClr val="bg1"/>
                </a:solidFill>
              </a:defRPr>
            </a:lvl1pPr>
          </a:lstStyle>
          <a:p>
            <a:r>
              <a:rPr lang="en-US" dirty="0"/>
              <a:t>Click to edit Master title style</a:t>
            </a:r>
            <a:endParaRPr lang="en-AU" dirty="0"/>
          </a:p>
        </p:txBody>
      </p:sp>
    </p:spTree>
    <p:extLst>
      <p:ext uri="{BB962C8B-B14F-4D97-AF65-F5344CB8AC3E}">
        <p14:creationId xmlns:p14="http://schemas.microsoft.com/office/powerpoint/2010/main" val="11009755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3" descr="A starry sky with snow and a bright star&#10;&#10;Description automatically generated">
            <a:extLst>
              <a:ext uri="{FF2B5EF4-FFF2-40B4-BE49-F238E27FC236}">
                <a16:creationId xmlns:a16="http://schemas.microsoft.com/office/drawing/2014/main" id="{16733EA1-273D-569B-6855-09DF7C9634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A white stars in the sky&#10;&#10;Description automatically generated">
            <a:extLst>
              <a:ext uri="{FF2B5EF4-FFF2-40B4-BE49-F238E27FC236}">
                <a16:creationId xmlns:a16="http://schemas.microsoft.com/office/drawing/2014/main" id="{9D189735-4473-1C06-A402-815E451A41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0644" y="792957"/>
            <a:ext cx="6938963" cy="3931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76923" y="1571690"/>
            <a:ext cx="5775239" cy="1790700"/>
          </a:xfrm>
        </p:spPr>
        <p:txBody>
          <a:bodyPr anchor="b">
            <a:noAutofit/>
          </a:bodyPr>
          <a:lstStyle>
            <a:lvl1pPr algn="l">
              <a:defRPr sz="5400">
                <a:solidFill>
                  <a:schemeClr val="bg1"/>
                </a:solidFill>
              </a:defRPr>
            </a:lvl1pPr>
          </a:lstStyle>
          <a:p>
            <a:r>
              <a:rPr lang="en-US" dirty="0"/>
              <a:t>Click to edit Master title style</a:t>
            </a:r>
            <a:endParaRPr lang="en-AU" dirty="0"/>
          </a:p>
        </p:txBody>
      </p:sp>
    </p:spTree>
    <p:extLst>
      <p:ext uri="{BB962C8B-B14F-4D97-AF65-F5344CB8AC3E}">
        <p14:creationId xmlns:p14="http://schemas.microsoft.com/office/powerpoint/2010/main" val="1762444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3" descr="A bright star in the sky&#10;&#10;Description automatically generated">
            <a:extLst>
              <a:ext uri="{FF2B5EF4-FFF2-40B4-BE49-F238E27FC236}">
                <a16:creationId xmlns:a16="http://schemas.microsoft.com/office/drawing/2014/main" id="{C547AD82-8BCE-AC3B-7660-C5E66F91C7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A white stars in the sky&#10;&#10;Description automatically generated">
            <a:extLst>
              <a:ext uri="{FF2B5EF4-FFF2-40B4-BE49-F238E27FC236}">
                <a16:creationId xmlns:a16="http://schemas.microsoft.com/office/drawing/2014/main" id="{4913AB4B-9C43-1F56-0A04-4393DE6569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8244" y="739379"/>
            <a:ext cx="6938963" cy="3931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711411" y="1571690"/>
            <a:ext cx="5775239" cy="1790700"/>
          </a:xfrm>
        </p:spPr>
        <p:txBody>
          <a:bodyPr anchor="b">
            <a:noAutofit/>
          </a:bodyPr>
          <a:lstStyle>
            <a:lvl1pPr algn="ctr">
              <a:defRPr sz="5400">
                <a:solidFill>
                  <a:schemeClr val="bg1"/>
                </a:solidFill>
              </a:defRPr>
            </a:lvl1pPr>
          </a:lstStyle>
          <a:p>
            <a:r>
              <a:rPr lang="en-US" dirty="0"/>
              <a:t>Click to edit Master title style</a:t>
            </a:r>
            <a:endParaRPr lang="en-AU" dirty="0"/>
          </a:p>
        </p:txBody>
      </p:sp>
    </p:spTree>
    <p:extLst>
      <p:ext uri="{BB962C8B-B14F-4D97-AF65-F5344CB8AC3E}">
        <p14:creationId xmlns:p14="http://schemas.microsoft.com/office/powerpoint/2010/main" val="2583906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1C7E1EEE-2F99-0CB3-B5E2-F8D23A8CE36B}"/>
              </a:ext>
            </a:extLst>
          </p:cNvPr>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DF0A9A8A-45DD-454E-8837-0BBFB3500F5D}" type="datetimeFigureOut">
              <a:rPr lang="en-AU"/>
              <a:pPr>
                <a:defRPr/>
              </a:pPr>
              <a:t>31/10/2024</a:t>
            </a:fld>
            <a:endParaRPr lang="en-AU"/>
          </a:p>
        </p:txBody>
      </p:sp>
      <p:sp>
        <p:nvSpPr>
          <p:cNvPr id="5" name="Footer Placeholder 4">
            <a:extLst>
              <a:ext uri="{FF2B5EF4-FFF2-40B4-BE49-F238E27FC236}">
                <a16:creationId xmlns:a16="http://schemas.microsoft.com/office/drawing/2014/main" id="{E0AB14F2-3EC3-4E6E-6FC2-1D4083DD6370}"/>
              </a:ext>
            </a:extLst>
          </p:cNvPr>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6" name="Slide Number Placeholder 5">
            <a:extLst>
              <a:ext uri="{FF2B5EF4-FFF2-40B4-BE49-F238E27FC236}">
                <a16:creationId xmlns:a16="http://schemas.microsoft.com/office/drawing/2014/main" id="{518EDEC1-9B1D-5EF5-3C68-DA168411459F}"/>
              </a:ext>
            </a:extLst>
          </p:cNvPr>
          <p:cNvSpPr>
            <a:spLocks noGrp="1"/>
          </p:cNvSpPr>
          <p:nvPr>
            <p:ph type="sldNum" sz="quarter" idx="12"/>
          </p:nvPr>
        </p:nvSpPr>
        <p:spPr>
          <a:xfrm>
            <a:off x="64579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1BC1798E-A76B-4449-9A2A-98A20A92AFA3}" type="slidenum">
              <a:rPr lang="en-AU"/>
              <a:pPr>
                <a:defRPr/>
              </a:pPr>
              <a:t>‹#›</a:t>
            </a:fld>
            <a:endParaRPr lang="en-AU"/>
          </a:p>
        </p:txBody>
      </p:sp>
    </p:spTree>
    <p:extLst>
      <p:ext uri="{BB962C8B-B14F-4D97-AF65-F5344CB8AC3E}">
        <p14:creationId xmlns:p14="http://schemas.microsoft.com/office/powerpoint/2010/main" val="15081084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AU"/>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1AEA21-7B25-5530-A691-18ED0B7FF1E2}"/>
              </a:ext>
            </a:extLst>
          </p:cNvPr>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5034A843-B189-49BA-A347-FA2DFF9F55F6}" type="datetimeFigureOut">
              <a:rPr lang="en-AU"/>
              <a:pPr>
                <a:defRPr/>
              </a:pPr>
              <a:t>31/10/2024</a:t>
            </a:fld>
            <a:endParaRPr lang="en-AU"/>
          </a:p>
        </p:txBody>
      </p:sp>
      <p:sp>
        <p:nvSpPr>
          <p:cNvPr id="5" name="Footer Placeholder 4">
            <a:extLst>
              <a:ext uri="{FF2B5EF4-FFF2-40B4-BE49-F238E27FC236}">
                <a16:creationId xmlns:a16="http://schemas.microsoft.com/office/drawing/2014/main" id="{9CC1E647-6407-7FBE-CDCD-E296C57F58EC}"/>
              </a:ext>
            </a:extLst>
          </p:cNvPr>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6" name="Slide Number Placeholder 5">
            <a:extLst>
              <a:ext uri="{FF2B5EF4-FFF2-40B4-BE49-F238E27FC236}">
                <a16:creationId xmlns:a16="http://schemas.microsoft.com/office/drawing/2014/main" id="{A63BFDEA-FA37-9188-5447-595A2A15489B}"/>
              </a:ext>
            </a:extLst>
          </p:cNvPr>
          <p:cNvSpPr>
            <a:spLocks noGrp="1"/>
          </p:cNvSpPr>
          <p:nvPr>
            <p:ph type="sldNum" sz="quarter" idx="12"/>
          </p:nvPr>
        </p:nvSpPr>
        <p:spPr>
          <a:xfrm>
            <a:off x="64579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914BADF9-E808-4B54-BCC6-1D440A28D0E2}" type="slidenum">
              <a:rPr lang="en-AU"/>
              <a:pPr>
                <a:defRPr/>
              </a:pPr>
              <a:t>‹#›</a:t>
            </a:fld>
            <a:endParaRPr lang="en-AU"/>
          </a:p>
        </p:txBody>
      </p:sp>
    </p:spTree>
    <p:extLst>
      <p:ext uri="{BB962C8B-B14F-4D97-AF65-F5344CB8AC3E}">
        <p14:creationId xmlns:p14="http://schemas.microsoft.com/office/powerpoint/2010/main" val="30029469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13C0881C-C349-8502-E4CA-521A2AC44630}"/>
              </a:ext>
            </a:extLst>
          </p:cNvPr>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D143690B-AE53-4BBC-B3D6-955BE9E62AB7}" type="datetimeFigureOut">
              <a:rPr lang="en-AU"/>
              <a:pPr>
                <a:defRPr/>
              </a:pPr>
              <a:t>31/10/2024</a:t>
            </a:fld>
            <a:endParaRPr lang="en-AU"/>
          </a:p>
        </p:txBody>
      </p:sp>
      <p:sp>
        <p:nvSpPr>
          <p:cNvPr id="6" name="Footer Placeholder 5">
            <a:extLst>
              <a:ext uri="{FF2B5EF4-FFF2-40B4-BE49-F238E27FC236}">
                <a16:creationId xmlns:a16="http://schemas.microsoft.com/office/drawing/2014/main" id="{A9607311-A9E6-84F9-9FEE-66803C49E173}"/>
              </a:ext>
            </a:extLst>
          </p:cNvPr>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7" name="Slide Number Placeholder 6">
            <a:extLst>
              <a:ext uri="{FF2B5EF4-FFF2-40B4-BE49-F238E27FC236}">
                <a16:creationId xmlns:a16="http://schemas.microsoft.com/office/drawing/2014/main" id="{36112A96-EE4B-7A92-74D3-FB6652FD2C4A}"/>
              </a:ext>
            </a:extLst>
          </p:cNvPr>
          <p:cNvSpPr>
            <a:spLocks noGrp="1"/>
          </p:cNvSpPr>
          <p:nvPr>
            <p:ph type="sldNum" sz="quarter" idx="12"/>
          </p:nvPr>
        </p:nvSpPr>
        <p:spPr>
          <a:xfrm>
            <a:off x="64579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6D77AF14-30E1-415D-93C9-3E84F73FEADA}" type="slidenum">
              <a:rPr lang="en-AU"/>
              <a:pPr>
                <a:defRPr/>
              </a:pPr>
              <a:t>‹#›</a:t>
            </a:fld>
            <a:endParaRPr lang="en-AU"/>
          </a:p>
        </p:txBody>
      </p:sp>
    </p:spTree>
    <p:extLst>
      <p:ext uri="{BB962C8B-B14F-4D97-AF65-F5344CB8AC3E}">
        <p14:creationId xmlns:p14="http://schemas.microsoft.com/office/powerpoint/2010/main" val="20044811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endParaRPr lang="en-AU"/>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2D0EE417-557A-E758-963B-1DB59B492188}"/>
              </a:ext>
            </a:extLst>
          </p:cNvPr>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EAC2A8CD-FCDB-4FD6-9950-9EA61C23E857}" type="datetimeFigureOut">
              <a:rPr lang="en-AU"/>
              <a:pPr>
                <a:defRPr/>
              </a:pPr>
              <a:t>31/10/2024</a:t>
            </a:fld>
            <a:endParaRPr lang="en-AU"/>
          </a:p>
        </p:txBody>
      </p:sp>
      <p:sp>
        <p:nvSpPr>
          <p:cNvPr id="8" name="Footer Placeholder 7">
            <a:extLst>
              <a:ext uri="{FF2B5EF4-FFF2-40B4-BE49-F238E27FC236}">
                <a16:creationId xmlns:a16="http://schemas.microsoft.com/office/drawing/2014/main" id="{8F2BE353-6F3A-942B-4617-36C25D8C5997}"/>
              </a:ext>
            </a:extLst>
          </p:cNvPr>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9" name="Slide Number Placeholder 8">
            <a:extLst>
              <a:ext uri="{FF2B5EF4-FFF2-40B4-BE49-F238E27FC236}">
                <a16:creationId xmlns:a16="http://schemas.microsoft.com/office/drawing/2014/main" id="{E52C0F90-2A52-D3CA-32EB-BFAAE23977A9}"/>
              </a:ext>
            </a:extLst>
          </p:cNvPr>
          <p:cNvSpPr>
            <a:spLocks noGrp="1"/>
          </p:cNvSpPr>
          <p:nvPr>
            <p:ph type="sldNum" sz="quarter" idx="12"/>
          </p:nvPr>
        </p:nvSpPr>
        <p:spPr>
          <a:xfrm>
            <a:off x="64579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06B0316A-5CD9-4BAD-9ADE-1EAE571A0E57}" type="slidenum">
              <a:rPr lang="en-AU"/>
              <a:pPr>
                <a:defRPr/>
              </a:pPr>
              <a:t>‹#›</a:t>
            </a:fld>
            <a:endParaRPr lang="en-AU"/>
          </a:p>
        </p:txBody>
      </p:sp>
    </p:spTree>
    <p:extLst>
      <p:ext uri="{BB962C8B-B14F-4D97-AF65-F5344CB8AC3E}">
        <p14:creationId xmlns:p14="http://schemas.microsoft.com/office/powerpoint/2010/main" val="30178837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251366D5-CF07-0E77-EE0D-1079BCDE1BC7}"/>
              </a:ext>
            </a:extLst>
          </p:cNvPr>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9F5C5F82-BE39-454E-BFFB-90C26F9A2FB2}" type="datetimeFigureOut">
              <a:rPr lang="en-AU"/>
              <a:pPr>
                <a:defRPr/>
              </a:pPr>
              <a:t>31/10/2024</a:t>
            </a:fld>
            <a:endParaRPr lang="en-AU"/>
          </a:p>
        </p:txBody>
      </p:sp>
      <p:sp>
        <p:nvSpPr>
          <p:cNvPr id="4" name="Footer Placeholder 3">
            <a:extLst>
              <a:ext uri="{FF2B5EF4-FFF2-40B4-BE49-F238E27FC236}">
                <a16:creationId xmlns:a16="http://schemas.microsoft.com/office/drawing/2014/main" id="{77CCE78A-8356-799D-39BF-657E05BDC722}"/>
              </a:ext>
            </a:extLst>
          </p:cNvPr>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5" name="Slide Number Placeholder 4">
            <a:extLst>
              <a:ext uri="{FF2B5EF4-FFF2-40B4-BE49-F238E27FC236}">
                <a16:creationId xmlns:a16="http://schemas.microsoft.com/office/drawing/2014/main" id="{52DF2837-70C2-2CD0-1A29-E3E779ECCE04}"/>
              </a:ext>
            </a:extLst>
          </p:cNvPr>
          <p:cNvSpPr>
            <a:spLocks noGrp="1"/>
          </p:cNvSpPr>
          <p:nvPr>
            <p:ph type="sldNum" sz="quarter" idx="12"/>
          </p:nvPr>
        </p:nvSpPr>
        <p:spPr>
          <a:xfrm>
            <a:off x="64579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8A58BF00-3F21-4BEB-9FA9-8481D555C69E}" type="slidenum">
              <a:rPr lang="en-AU"/>
              <a:pPr>
                <a:defRPr/>
              </a:pPr>
              <a:t>‹#›</a:t>
            </a:fld>
            <a:endParaRPr lang="en-AU"/>
          </a:p>
        </p:txBody>
      </p:sp>
    </p:spTree>
    <p:extLst>
      <p:ext uri="{BB962C8B-B14F-4D97-AF65-F5344CB8AC3E}">
        <p14:creationId xmlns:p14="http://schemas.microsoft.com/office/powerpoint/2010/main" val="11501190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148D92-22B9-FAAE-7BEA-430F321FA3F2}"/>
              </a:ext>
            </a:extLst>
          </p:cNvPr>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7F7C4482-38C6-4DEB-8DE1-66E863F5D8C4}" type="datetimeFigureOut">
              <a:rPr lang="en-AU"/>
              <a:pPr>
                <a:defRPr/>
              </a:pPr>
              <a:t>31/10/2024</a:t>
            </a:fld>
            <a:endParaRPr lang="en-AU"/>
          </a:p>
        </p:txBody>
      </p:sp>
      <p:sp>
        <p:nvSpPr>
          <p:cNvPr id="3" name="Footer Placeholder 2">
            <a:extLst>
              <a:ext uri="{FF2B5EF4-FFF2-40B4-BE49-F238E27FC236}">
                <a16:creationId xmlns:a16="http://schemas.microsoft.com/office/drawing/2014/main" id="{63AFC4BF-3706-0C47-D0FD-C6E039938093}"/>
              </a:ext>
            </a:extLst>
          </p:cNvPr>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4" name="Slide Number Placeholder 3">
            <a:extLst>
              <a:ext uri="{FF2B5EF4-FFF2-40B4-BE49-F238E27FC236}">
                <a16:creationId xmlns:a16="http://schemas.microsoft.com/office/drawing/2014/main" id="{244F4C5C-C0B9-2D85-EA03-E7A85D36F84F}"/>
              </a:ext>
            </a:extLst>
          </p:cNvPr>
          <p:cNvSpPr>
            <a:spLocks noGrp="1"/>
          </p:cNvSpPr>
          <p:nvPr>
            <p:ph type="sldNum" sz="quarter" idx="12"/>
          </p:nvPr>
        </p:nvSpPr>
        <p:spPr>
          <a:xfrm>
            <a:off x="64579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F5F56D17-8C9E-4842-9BEF-D2D0A2D5A1C7}" type="slidenum">
              <a:rPr lang="en-AU"/>
              <a:pPr>
                <a:defRPr/>
              </a:pPr>
              <a:t>‹#›</a:t>
            </a:fld>
            <a:endParaRPr lang="en-AU"/>
          </a:p>
        </p:txBody>
      </p:sp>
    </p:spTree>
    <p:extLst>
      <p:ext uri="{BB962C8B-B14F-4D97-AF65-F5344CB8AC3E}">
        <p14:creationId xmlns:p14="http://schemas.microsoft.com/office/powerpoint/2010/main" val="4124475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AU"/>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E2DD34E-131F-764E-4B01-1D5577960469}"/>
              </a:ext>
            </a:extLst>
          </p:cNvPr>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7B160C16-5490-4B94-AFA4-0D336A8642C2}" type="datetimeFigureOut">
              <a:rPr lang="en-AU"/>
              <a:pPr>
                <a:defRPr/>
              </a:pPr>
              <a:t>31/10/2024</a:t>
            </a:fld>
            <a:endParaRPr lang="en-AU"/>
          </a:p>
        </p:txBody>
      </p:sp>
      <p:sp>
        <p:nvSpPr>
          <p:cNvPr id="6" name="Footer Placeholder 5">
            <a:extLst>
              <a:ext uri="{FF2B5EF4-FFF2-40B4-BE49-F238E27FC236}">
                <a16:creationId xmlns:a16="http://schemas.microsoft.com/office/drawing/2014/main" id="{D4FD8402-734C-BB77-4386-0937435F35B3}"/>
              </a:ext>
            </a:extLst>
          </p:cNvPr>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7" name="Slide Number Placeholder 6">
            <a:extLst>
              <a:ext uri="{FF2B5EF4-FFF2-40B4-BE49-F238E27FC236}">
                <a16:creationId xmlns:a16="http://schemas.microsoft.com/office/drawing/2014/main" id="{1BB5E4E9-F8E2-B0A3-D955-70940C44CD73}"/>
              </a:ext>
            </a:extLst>
          </p:cNvPr>
          <p:cNvSpPr>
            <a:spLocks noGrp="1"/>
          </p:cNvSpPr>
          <p:nvPr>
            <p:ph type="sldNum" sz="quarter" idx="12"/>
          </p:nvPr>
        </p:nvSpPr>
        <p:spPr>
          <a:xfrm>
            <a:off x="64579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8BDD63E4-551A-47DA-9207-6EF9B2545C8D}" type="slidenum">
              <a:rPr lang="en-AU"/>
              <a:pPr>
                <a:defRPr/>
              </a:pPr>
              <a:t>‹#›</a:t>
            </a:fld>
            <a:endParaRPr lang="en-AU"/>
          </a:p>
        </p:txBody>
      </p:sp>
    </p:spTree>
    <p:extLst>
      <p:ext uri="{BB962C8B-B14F-4D97-AF65-F5344CB8AC3E}">
        <p14:creationId xmlns:p14="http://schemas.microsoft.com/office/powerpoint/2010/main" val="14564526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AU"/>
          </a:p>
        </p:txBody>
      </p:sp>
      <p:sp>
        <p:nvSpPr>
          <p:cNvPr id="3" name="Picture Placeholder 2"/>
          <p:cNvSpPr>
            <a:spLocks noGrp="1"/>
          </p:cNvSpPr>
          <p:nvPr>
            <p:ph type="pic" idx="1"/>
          </p:nvPr>
        </p:nvSpPr>
        <p:spPr>
          <a:xfrm>
            <a:off x="3887391" y="740569"/>
            <a:ext cx="4629150" cy="3655219"/>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AU" noProof="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0809203C-EF1B-DC42-CABE-F39EC17686BE}"/>
              </a:ext>
            </a:extLst>
          </p:cNvPr>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C18470E1-4264-48A6-AC81-BA4A09C4A18D}" type="datetimeFigureOut">
              <a:rPr lang="en-AU"/>
              <a:pPr>
                <a:defRPr/>
              </a:pPr>
              <a:t>31/10/2024</a:t>
            </a:fld>
            <a:endParaRPr lang="en-AU"/>
          </a:p>
        </p:txBody>
      </p:sp>
      <p:sp>
        <p:nvSpPr>
          <p:cNvPr id="6" name="Footer Placeholder 5">
            <a:extLst>
              <a:ext uri="{FF2B5EF4-FFF2-40B4-BE49-F238E27FC236}">
                <a16:creationId xmlns:a16="http://schemas.microsoft.com/office/drawing/2014/main" id="{F88AC300-EE5B-FC1D-556D-6DEB1E08CAE3}"/>
              </a:ext>
            </a:extLst>
          </p:cNvPr>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7" name="Slide Number Placeholder 6">
            <a:extLst>
              <a:ext uri="{FF2B5EF4-FFF2-40B4-BE49-F238E27FC236}">
                <a16:creationId xmlns:a16="http://schemas.microsoft.com/office/drawing/2014/main" id="{6FC879CA-94EB-FAA2-C306-A53A3A4DACDF}"/>
              </a:ext>
            </a:extLst>
          </p:cNvPr>
          <p:cNvSpPr>
            <a:spLocks noGrp="1"/>
          </p:cNvSpPr>
          <p:nvPr>
            <p:ph type="sldNum" sz="quarter" idx="12"/>
          </p:nvPr>
        </p:nvSpPr>
        <p:spPr>
          <a:xfrm>
            <a:off x="64579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192E5574-5358-49EA-8CDF-19A4262C99E7}" type="slidenum">
              <a:rPr lang="en-AU"/>
              <a:pPr>
                <a:defRPr/>
              </a:pPr>
              <a:t>‹#›</a:t>
            </a:fld>
            <a:endParaRPr lang="en-AU"/>
          </a:p>
        </p:txBody>
      </p:sp>
    </p:spTree>
    <p:extLst>
      <p:ext uri="{BB962C8B-B14F-4D97-AF65-F5344CB8AC3E}">
        <p14:creationId xmlns:p14="http://schemas.microsoft.com/office/powerpoint/2010/main" val="29188138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3D4C4F23-115E-BED1-CB60-E22A3F14C5D2}"/>
              </a:ext>
            </a:extLst>
          </p:cNvPr>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43FF9221-11DE-4D34-8C86-1BD7DA30BA28}" type="datetimeFigureOut">
              <a:rPr lang="en-AU"/>
              <a:pPr>
                <a:defRPr/>
              </a:pPr>
              <a:t>31/10/2024</a:t>
            </a:fld>
            <a:endParaRPr lang="en-AU"/>
          </a:p>
        </p:txBody>
      </p:sp>
      <p:sp>
        <p:nvSpPr>
          <p:cNvPr id="5" name="Footer Placeholder 4">
            <a:extLst>
              <a:ext uri="{FF2B5EF4-FFF2-40B4-BE49-F238E27FC236}">
                <a16:creationId xmlns:a16="http://schemas.microsoft.com/office/drawing/2014/main" id="{D919EDA5-42F7-DAA9-1AC2-65519938DCD6}"/>
              </a:ext>
            </a:extLst>
          </p:cNvPr>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6" name="Slide Number Placeholder 5">
            <a:extLst>
              <a:ext uri="{FF2B5EF4-FFF2-40B4-BE49-F238E27FC236}">
                <a16:creationId xmlns:a16="http://schemas.microsoft.com/office/drawing/2014/main" id="{99909032-9085-F3B4-41C7-48AB8D207574}"/>
              </a:ext>
            </a:extLst>
          </p:cNvPr>
          <p:cNvSpPr>
            <a:spLocks noGrp="1"/>
          </p:cNvSpPr>
          <p:nvPr>
            <p:ph type="sldNum" sz="quarter" idx="12"/>
          </p:nvPr>
        </p:nvSpPr>
        <p:spPr>
          <a:xfrm>
            <a:off x="64579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076EE369-952F-4C67-9DB9-E1C18AAD6906}" type="slidenum">
              <a:rPr lang="en-AU"/>
              <a:pPr>
                <a:defRPr/>
              </a:pPr>
              <a:t>‹#›</a:t>
            </a:fld>
            <a:endParaRPr lang="en-AU"/>
          </a:p>
        </p:txBody>
      </p:sp>
    </p:spTree>
    <p:extLst>
      <p:ext uri="{BB962C8B-B14F-4D97-AF65-F5344CB8AC3E}">
        <p14:creationId xmlns:p14="http://schemas.microsoft.com/office/powerpoint/2010/main" val="32973787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9386257-456F-E54D-E5A3-9F570D49C1EC}"/>
              </a:ext>
            </a:extLst>
          </p:cNvPr>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1CFAB8D6-9D33-4E60-804A-320ABD9A69D9}" type="datetimeFigureOut">
              <a:rPr lang="en-AU"/>
              <a:pPr>
                <a:defRPr/>
              </a:pPr>
              <a:t>31/10/2024</a:t>
            </a:fld>
            <a:endParaRPr lang="en-AU"/>
          </a:p>
        </p:txBody>
      </p:sp>
      <p:sp>
        <p:nvSpPr>
          <p:cNvPr id="5" name="Footer Placeholder 4">
            <a:extLst>
              <a:ext uri="{FF2B5EF4-FFF2-40B4-BE49-F238E27FC236}">
                <a16:creationId xmlns:a16="http://schemas.microsoft.com/office/drawing/2014/main" id="{204D08E5-D44D-D446-9F24-6639265E562E}"/>
              </a:ext>
            </a:extLst>
          </p:cNvPr>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6" name="Slide Number Placeholder 5">
            <a:extLst>
              <a:ext uri="{FF2B5EF4-FFF2-40B4-BE49-F238E27FC236}">
                <a16:creationId xmlns:a16="http://schemas.microsoft.com/office/drawing/2014/main" id="{9FFF43F9-6E50-C94B-1ACD-516B6CABAB38}"/>
              </a:ext>
            </a:extLst>
          </p:cNvPr>
          <p:cNvSpPr>
            <a:spLocks noGrp="1"/>
          </p:cNvSpPr>
          <p:nvPr>
            <p:ph type="sldNum" sz="quarter" idx="12"/>
          </p:nvPr>
        </p:nvSpPr>
        <p:spPr>
          <a:xfrm>
            <a:off x="6457950" y="4767263"/>
            <a:ext cx="2057400" cy="273844"/>
          </a:xfrm>
          <a:prstGeom prst="rect">
            <a:avLst/>
          </a:prstGeom>
        </p:spPr>
        <p:txBody>
          <a:bodyPr/>
          <a:lstStyle>
            <a:lvl1pPr eaLnBrk="1" fontAlgn="auto" hangingPunct="1">
              <a:spcBef>
                <a:spcPts val="0"/>
              </a:spcBef>
              <a:spcAft>
                <a:spcPts val="0"/>
              </a:spcAft>
              <a:defRPr>
                <a:latin typeface="+mn-lt"/>
              </a:defRPr>
            </a:lvl1pPr>
          </a:lstStyle>
          <a:p>
            <a:pPr>
              <a:defRPr/>
            </a:pPr>
            <a:fld id="{FE989A91-B932-4E82-862C-29A25C65BFAB}" type="slidenum">
              <a:rPr lang="en-AU"/>
              <a:pPr>
                <a:defRPr/>
              </a:pPr>
              <a:t>‹#›</a:t>
            </a:fld>
            <a:endParaRPr lang="en-AU"/>
          </a:p>
        </p:txBody>
      </p:sp>
    </p:spTree>
    <p:extLst>
      <p:ext uri="{BB962C8B-B14F-4D97-AF65-F5344CB8AC3E}">
        <p14:creationId xmlns:p14="http://schemas.microsoft.com/office/powerpoint/2010/main" val="22534150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3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AU"/>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35D0B989-8506-F061-7727-16E9731BC23F}"/>
              </a:ext>
            </a:extLst>
          </p:cNvPr>
          <p:cNvSpPr>
            <a:spLocks noGrp="1"/>
          </p:cNvSpPr>
          <p:nvPr>
            <p:ph type="dt" sz="half" idx="10"/>
          </p:nvPr>
        </p:nvSpPr>
        <p:spPr>
          <a:xfrm>
            <a:off x="0" y="0"/>
            <a:ext cx="0" cy="0"/>
          </a:xfrm>
        </p:spPr>
        <p:txBody>
          <a:bodyPr/>
          <a:lstStyle>
            <a:lvl1pPr eaLnBrk="1" fontAlgn="auto" hangingPunct="1">
              <a:spcBef>
                <a:spcPts val="0"/>
              </a:spcBef>
              <a:spcAft>
                <a:spcPts val="0"/>
              </a:spcAft>
              <a:defRPr>
                <a:latin typeface="+mn-lt"/>
              </a:defRPr>
            </a:lvl1pPr>
          </a:lstStyle>
          <a:p>
            <a:pPr>
              <a:defRPr/>
            </a:pPr>
            <a:fld id="{C7751368-F39D-4FF3-A8D4-B792872D093F}" type="datetimeFigureOut">
              <a:rPr lang="en-AU"/>
              <a:pPr>
                <a:defRPr/>
              </a:pPr>
              <a:t>31/10/2024</a:t>
            </a:fld>
            <a:endParaRPr lang="en-AU" dirty="0"/>
          </a:p>
        </p:txBody>
      </p:sp>
      <p:sp>
        <p:nvSpPr>
          <p:cNvPr id="5" name="Footer Placeholder 4">
            <a:extLst>
              <a:ext uri="{FF2B5EF4-FFF2-40B4-BE49-F238E27FC236}">
                <a16:creationId xmlns:a16="http://schemas.microsoft.com/office/drawing/2014/main" id="{AA356A61-A521-FC5D-8D2F-6217FBD0CBCA}"/>
              </a:ext>
            </a:extLst>
          </p:cNvPr>
          <p:cNvSpPr>
            <a:spLocks noGrp="1"/>
          </p:cNvSpPr>
          <p:nvPr>
            <p:ph type="ftr" sz="quarter" idx="11"/>
          </p:nvPr>
        </p:nvSpPr>
        <p:spPr>
          <a:xfrm>
            <a:off x="0" y="0"/>
            <a:ext cx="0" cy="0"/>
          </a:xfrm>
        </p:spPr>
        <p:txBody>
          <a:bodyPr/>
          <a:lstStyle>
            <a:lvl1pPr eaLnBrk="1" fontAlgn="auto" hangingPunct="1">
              <a:spcBef>
                <a:spcPts val="0"/>
              </a:spcBef>
              <a:spcAft>
                <a:spcPts val="0"/>
              </a:spcAft>
              <a:defRPr dirty="0">
                <a:latin typeface="+mn-lt"/>
              </a:defRPr>
            </a:lvl1pPr>
          </a:lstStyle>
          <a:p>
            <a:pPr>
              <a:defRPr/>
            </a:pPr>
            <a:endParaRPr lang="en-AU"/>
          </a:p>
        </p:txBody>
      </p:sp>
      <p:sp>
        <p:nvSpPr>
          <p:cNvPr id="6" name="Slide Number Placeholder 5">
            <a:extLst>
              <a:ext uri="{FF2B5EF4-FFF2-40B4-BE49-F238E27FC236}">
                <a16:creationId xmlns:a16="http://schemas.microsoft.com/office/drawing/2014/main" id="{0EE1AEE4-E9B4-7D5E-21B9-9243B71BA328}"/>
              </a:ext>
            </a:extLst>
          </p:cNvPr>
          <p:cNvSpPr>
            <a:spLocks noGrp="1"/>
          </p:cNvSpPr>
          <p:nvPr>
            <p:ph type="sldNum" sz="quarter" idx="12"/>
          </p:nvPr>
        </p:nvSpPr>
        <p:spPr>
          <a:xfrm>
            <a:off x="0" y="0"/>
            <a:ext cx="0" cy="0"/>
          </a:xfrm>
        </p:spPr>
        <p:txBody>
          <a:bodyPr/>
          <a:lstStyle>
            <a:lvl1pPr eaLnBrk="1" fontAlgn="auto" hangingPunct="1">
              <a:spcBef>
                <a:spcPts val="0"/>
              </a:spcBef>
              <a:spcAft>
                <a:spcPts val="0"/>
              </a:spcAft>
              <a:defRPr dirty="0">
                <a:latin typeface="+mn-lt"/>
              </a:defRPr>
            </a:lvl1pPr>
          </a:lstStyle>
          <a:p>
            <a:pPr>
              <a:defRPr/>
            </a:pPr>
            <a:endParaRPr lang="en-AU"/>
          </a:p>
        </p:txBody>
      </p:sp>
    </p:spTree>
    <p:extLst>
      <p:ext uri="{BB962C8B-B14F-4D97-AF65-F5344CB8AC3E}">
        <p14:creationId xmlns:p14="http://schemas.microsoft.com/office/powerpoint/2010/main" val="2953072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2.jpe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8DD408-C01B-8E49-B014-FE5BC355DE6F}"/>
              </a:ext>
            </a:extLst>
          </p:cNvPr>
          <p:cNvSpPr>
            <a:spLocks noGrp="1"/>
          </p:cNvSpPr>
          <p:nvPr>
            <p:ph type="title"/>
          </p:nvPr>
        </p:nvSpPr>
        <p:spPr>
          <a:xfrm>
            <a:off x="628650" y="584947"/>
            <a:ext cx="7886700" cy="683069"/>
          </a:xfrm>
          <a:prstGeom prst="rect">
            <a:avLst/>
          </a:prstGeom>
        </p:spPr>
        <p:txBody>
          <a:bodyPr vert="horz" lIns="68580" tIns="34290" rIns="68580" bIns="3429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5F72D21-21E2-AE47-8A06-7B469070A2AA}"/>
              </a:ext>
            </a:extLst>
          </p:cNvPr>
          <p:cNvSpPr>
            <a:spLocks noGrp="1"/>
          </p:cNvSpPr>
          <p:nvPr>
            <p:ph type="body" idx="1"/>
          </p:nvPr>
        </p:nvSpPr>
        <p:spPr>
          <a:xfrm>
            <a:off x="628650" y="1369219"/>
            <a:ext cx="7886700" cy="3263504"/>
          </a:xfrm>
          <a:prstGeom prst="rect">
            <a:avLst/>
          </a:prstGeom>
        </p:spPr>
        <p:txBody>
          <a:bodyPr vert="horz" lIns="68580" tIns="34290" rIns="68580" bIns="3429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59510705"/>
      </p:ext>
    </p:extLst>
  </p:cSld>
  <p:clrMap bg1="dk1" tx1="lt1" bg2="dk2" tx2="lt2" accent1="accent1" accent2="accent2" accent3="accent3" accent4="accent4" accent5="accent5" accent6="accent6" hlink="hlink" folHlink="folHlink"/>
  <p:sldLayoutIdLst>
    <p:sldLayoutId id="2147483703"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hdr="0" ftr="0" dt="0"/>
  <p:txStyles>
    <p:titleStyle>
      <a:lvl1pPr algn="l" defTabSz="685800" rtl="0" eaLnBrk="1" latinLnBrk="0" hangingPunct="1">
        <a:lnSpc>
          <a:spcPct val="90000"/>
        </a:lnSpc>
        <a:spcBef>
          <a:spcPct val="0"/>
        </a:spcBef>
        <a:buNone/>
        <a:defRPr sz="4100" b="1" i="0" kern="1200">
          <a:solidFill>
            <a:schemeClr val="bg1"/>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9" descr="A blue and white landscape&#10;&#10;Description automatically generated with medium confidence">
            <a:extLst>
              <a:ext uri="{FF2B5EF4-FFF2-40B4-BE49-F238E27FC236}">
                <a16:creationId xmlns:a16="http://schemas.microsoft.com/office/drawing/2014/main" id="{0EE6E9B7-7598-ECEC-1D91-163AE1C3B26E}"/>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a:extLst>
              <a:ext uri="{FF2B5EF4-FFF2-40B4-BE49-F238E27FC236}">
                <a16:creationId xmlns:a16="http://schemas.microsoft.com/office/drawing/2014/main" id="{17855841-ED75-3933-4664-B128458E6A36}"/>
              </a:ext>
            </a:extLst>
          </p:cNvPr>
          <p:cNvSpPr>
            <a:spLocks noGrp="1"/>
          </p:cNvSpPr>
          <p:nvPr>
            <p:ph type="title"/>
          </p:nvPr>
        </p:nvSpPr>
        <p:spPr>
          <a:xfrm>
            <a:off x="628650" y="273844"/>
            <a:ext cx="7886700" cy="994172"/>
          </a:xfrm>
          <a:prstGeom prst="rect">
            <a:avLst/>
          </a:prstGeom>
        </p:spPr>
        <p:txBody>
          <a:bodyPr vert="horz" wrap="square" lIns="91440" tIns="45720" rIns="91440" bIns="45720" numCol="1" anchor="ctr" anchorCtr="0" compatLnSpc="1">
            <a:prstTxWarp prst="textNoShape">
              <a:avLst/>
            </a:prstTxWarp>
            <a:normAutofit/>
          </a:bodyPr>
          <a:lstStyle/>
          <a:p>
            <a:pPr lvl="0"/>
            <a:r>
              <a:rPr lang="en-AU" altLang="en-US"/>
              <a:t>Click to edit Master title style</a:t>
            </a:r>
          </a:p>
        </p:txBody>
      </p:sp>
      <p:sp>
        <p:nvSpPr>
          <p:cNvPr id="1028" name="Text Placeholder 2">
            <a:extLst>
              <a:ext uri="{FF2B5EF4-FFF2-40B4-BE49-F238E27FC236}">
                <a16:creationId xmlns:a16="http://schemas.microsoft.com/office/drawing/2014/main" id="{F0D32DEF-D2AA-A87B-0AEF-4DEBE4215A00}"/>
              </a:ext>
            </a:extLst>
          </p:cNvPr>
          <p:cNvSpPr>
            <a:spLocks noGrp="1" noChangeArrowheads="1"/>
          </p:cNvSpPr>
          <p:nvPr>
            <p:ph type="body" idx="1"/>
          </p:nvPr>
        </p:nvSpPr>
        <p:spPr bwMode="auto">
          <a:xfrm>
            <a:off x="628650" y="1369219"/>
            <a:ext cx="7886700" cy="35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a:t>Click to edit Master text styles</a:t>
            </a:r>
          </a:p>
          <a:p>
            <a:pPr lvl="1"/>
            <a:r>
              <a:rPr lang="en-AU" altLang="en-US"/>
              <a:t>Second level</a:t>
            </a:r>
          </a:p>
          <a:p>
            <a:pPr lvl="2"/>
            <a:r>
              <a:rPr lang="en-AU" altLang="en-US"/>
              <a:t>Third level</a:t>
            </a:r>
          </a:p>
          <a:p>
            <a:pPr lvl="3"/>
            <a:r>
              <a:rPr lang="en-AU" altLang="en-US"/>
              <a:t>Fourth level</a:t>
            </a:r>
          </a:p>
          <a:p>
            <a:pPr lvl="4"/>
            <a:r>
              <a:rPr lang="en-AU" altLang="en-US"/>
              <a:t>Fifth level</a:t>
            </a:r>
          </a:p>
        </p:txBody>
      </p:sp>
    </p:spTree>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702" r:id="rId14"/>
  </p:sldLayoutIdLst>
  <p:txStyles>
    <p:titleStyle>
      <a:lvl1pPr algn="l" rtl="0" fontAlgn="base">
        <a:lnSpc>
          <a:spcPct val="90000"/>
        </a:lnSpc>
        <a:spcBef>
          <a:spcPct val="0"/>
        </a:spcBef>
        <a:spcAft>
          <a:spcPct val="0"/>
        </a:spcAft>
        <a:defRPr sz="3300" b="1" kern="1200" spc="-113">
          <a:solidFill>
            <a:srgbClr val="002060"/>
          </a:solidFill>
          <a:latin typeface="Tisa Offc Serif Pro" panose="02010804040101020102" pitchFamily="2" charset="0"/>
          <a:ea typeface="+mj-ea"/>
          <a:cs typeface="Tisa Offc Serif Pro" panose="02010804040101020102" pitchFamily="2" charset="0"/>
        </a:defRPr>
      </a:lvl1pPr>
      <a:lvl2pPr algn="l" rtl="0" fontAlgn="base">
        <a:lnSpc>
          <a:spcPct val="90000"/>
        </a:lnSpc>
        <a:spcBef>
          <a:spcPct val="0"/>
        </a:spcBef>
        <a:spcAft>
          <a:spcPct val="0"/>
        </a:spcAft>
        <a:defRPr sz="3300" b="1">
          <a:solidFill>
            <a:srgbClr val="002060"/>
          </a:solidFill>
          <a:latin typeface="Tisa Offc Serif Pro" panose="02010504030101020102" pitchFamily="2" charset="0"/>
          <a:cs typeface="Tisa Offc Serif Pro" panose="02010504030101020102" pitchFamily="2" charset="0"/>
        </a:defRPr>
      </a:lvl2pPr>
      <a:lvl3pPr algn="l" rtl="0" fontAlgn="base">
        <a:lnSpc>
          <a:spcPct val="90000"/>
        </a:lnSpc>
        <a:spcBef>
          <a:spcPct val="0"/>
        </a:spcBef>
        <a:spcAft>
          <a:spcPct val="0"/>
        </a:spcAft>
        <a:defRPr sz="3300" b="1">
          <a:solidFill>
            <a:srgbClr val="002060"/>
          </a:solidFill>
          <a:latin typeface="Tisa Offc Serif Pro" panose="02010504030101020102" pitchFamily="2" charset="0"/>
          <a:cs typeface="Tisa Offc Serif Pro" panose="02010504030101020102" pitchFamily="2" charset="0"/>
        </a:defRPr>
      </a:lvl3pPr>
      <a:lvl4pPr algn="l" rtl="0" fontAlgn="base">
        <a:lnSpc>
          <a:spcPct val="90000"/>
        </a:lnSpc>
        <a:spcBef>
          <a:spcPct val="0"/>
        </a:spcBef>
        <a:spcAft>
          <a:spcPct val="0"/>
        </a:spcAft>
        <a:defRPr sz="3300" b="1">
          <a:solidFill>
            <a:srgbClr val="002060"/>
          </a:solidFill>
          <a:latin typeface="Tisa Offc Serif Pro" panose="02010504030101020102" pitchFamily="2" charset="0"/>
          <a:cs typeface="Tisa Offc Serif Pro" panose="02010504030101020102" pitchFamily="2" charset="0"/>
        </a:defRPr>
      </a:lvl4pPr>
      <a:lvl5pPr algn="l" rtl="0" fontAlgn="base">
        <a:lnSpc>
          <a:spcPct val="90000"/>
        </a:lnSpc>
        <a:spcBef>
          <a:spcPct val="0"/>
        </a:spcBef>
        <a:spcAft>
          <a:spcPct val="0"/>
        </a:spcAft>
        <a:defRPr sz="3300" b="1">
          <a:solidFill>
            <a:srgbClr val="002060"/>
          </a:solidFill>
          <a:latin typeface="Tisa Offc Serif Pro" panose="02010504030101020102" pitchFamily="2" charset="0"/>
          <a:cs typeface="Tisa Offc Serif Pro" panose="02010504030101020102" pitchFamily="2" charset="0"/>
        </a:defRPr>
      </a:lvl5pPr>
      <a:lvl6pPr marL="342900" algn="l" rtl="0" fontAlgn="base">
        <a:lnSpc>
          <a:spcPct val="90000"/>
        </a:lnSpc>
        <a:spcBef>
          <a:spcPct val="0"/>
        </a:spcBef>
        <a:spcAft>
          <a:spcPct val="0"/>
        </a:spcAft>
        <a:defRPr sz="3300" b="1">
          <a:solidFill>
            <a:srgbClr val="002060"/>
          </a:solidFill>
          <a:latin typeface="Tisa Offc Serif Pro" panose="02010504030101020102" pitchFamily="2" charset="0"/>
          <a:cs typeface="Tisa Offc Serif Pro" panose="02010504030101020102" pitchFamily="2" charset="0"/>
        </a:defRPr>
      </a:lvl6pPr>
      <a:lvl7pPr marL="685800" algn="l" rtl="0" fontAlgn="base">
        <a:lnSpc>
          <a:spcPct val="90000"/>
        </a:lnSpc>
        <a:spcBef>
          <a:spcPct val="0"/>
        </a:spcBef>
        <a:spcAft>
          <a:spcPct val="0"/>
        </a:spcAft>
        <a:defRPr sz="3300" b="1">
          <a:solidFill>
            <a:srgbClr val="002060"/>
          </a:solidFill>
          <a:latin typeface="Tisa Offc Serif Pro" panose="02010504030101020102" pitchFamily="2" charset="0"/>
          <a:cs typeface="Tisa Offc Serif Pro" panose="02010504030101020102" pitchFamily="2" charset="0"/>
        </a:defRPr>
      </a:lvl7pPr>
      <a:lvl8pPr marL="1028700" algn="l" rtl="0" fontAlgn="base">
        <a:lnSpc>
          <a:spcPct val="90000"/>
        </a:lnSpc>
        <a:spcBef>
          <a:spcPct val="0"/>
        </a:spcBef>
        <a:spcAft>
          <a:spcPct val="0"/>
        </a:spcAft>
        <a:defRPr sz="3300" b="1">
          <a:solidFill>
            <a:srgbClr val="002060"/>
          </a:solidFill>
          <a:latin typeface="Tisa Offc Serif Pro" panose="02010504030101020102" pitchFamily="2" charset="0"/>
          <a:cs typeface="Tisa Offc Serif Pro" panose="02010504030101020102" pitchFamily="2" charset="0"/>
        </a:defRPr>
      </a:lvl8pPr>
      <a:lvl9pPr marL="1371600" algn="l" rtl="0" fontAlgn="base">
        <a:lnSpc>
          <a:spcPct val="90000"/>
        </a:lnSpc>
        <a:spcBef>
          <a:spcPct val="0"/>
        </a:spcBef>
        <a:spcAft>
          <a:spcPct val="0"/>
        </a:spcAft>
        <a:defRPr sz="3300" b="1">
          <a:solidFill>
            <a:srgbClr val="002060"/>
          </a:solidFill>
          <a:latin typeface="Tisa Offc Serif Pro" panose="02010504030101020102" pitchFamily="2" charset="0"/>
          <a:cs typeface="Tisa Offc Serif Pro" panose="02010504030101020102" pitchFamily="2" charset="0"/>
        </a:defRPr>
      </a:lvl9pPr>
    </p:titleStyle>
    <p:bodyStyle>
      <a:lvl1pPr marL="171450" indent="-171450" algn="l" rtl="0" fontAlgn="base">
        <a:lnSpc>
          <a:spcPct val="90000"/>
        </a:lnSpc>
        <a:spcBef>
          <a:spcPts val="750"/>
        </a:spcBef>
        <a:spcAft>
          <a:spcPct val="0"/>
        </a:spcAft>
        <a:buFont typeface="Arial" panose="020B0604020202020204" pitchFamily="34" charset="0"/>
        <a:buChar char="•"/>
        <a:defRPr sz="2100" kern="1200">
          <a:solidFill>
            <a:srgbClr val="002060"/>
          </a:solidFill>
          <a:latin typeface="Avenir Next LT Pro" panose="020B0504020202020204" pitchFamily="34" charset="77"/>
          <a:ea typeface="+mn-ea"/>
          <a:cs typeface="+mn-cs"/>
        </a:defRPr>
      </a:lvl1pPr>
      <a:lvl2pPr marL="514350" indent="-171450" algn="l" rtl="0" fontAlgn="base">
        <a:lnSpc>
          <a:spcPct val="90000"/>
        </a:lnSpc>
        <a:spcBef>
          <a:spcPts val="375"/>
        </a:spcBef>
        <a:spcAft>
          <a:spcPct val="0"/>
        </a:spcAft>
        <a:buFont typeface="Arial" panose="020B0604020202020204" pitchFamily="34" charset="0"/>
        <a:buChar char="•"/>
        <a:defRPr sz="1800" kern="1200">
          <a:solidFill>
            <a:srgbClr val="002060"/>
          </a:solidFill>
          <a:latin typeface="Avenir Next LT Pro" panose="020B0504020202020204" pitchFamily="34" charset="77"/>
          <a:ea typeface="+mn-ea"/>
          <a:cs typeface="+mn-cs"/>
        </a:defRPr>
      </a:lvl2pPr>
      <a:lvl3pPr marL="857250" indent="-171450" algn="l" rtl="0" fontAlgn="base">
        <a:lnSpc>
          <a:spcPct val="90000"/>
        </a:lnSpc>
        <a:spcBef>
          <a:spcPts val="375"/>
        </a:spcBef>
        <a:spcAft>
          <a:spcPct val="0"/>
        </a:spcAft>
        <a:buFont typeface="Arial" panose="020B0604020202020204" pitchFamily="34" charset="0"/>
        <a:buChar char="•"/>
        <a:defRPr sz="1500" kern="1200">
          <a:solidFill>
            <a:srgbClr val="002060"/>
          </a:solidFill>
          <a:latin typeface="Avenir Next LT Pro" panose="020B0504020202020204" pitchFamily="34" charset="77"/>
          <a:ea typeface="+mn-ea"/>
          <a:cs typeface="+mn-cs"/>
        </a:defRPr>
      </a:lvl3pPr>
      <a:lvl4pPr marL="1200150" indent="-171450" algn="l" rtl="0" fontAlgn="base">
        <a:lnSpc>
          <a:spcPct val="90000"/>
        </a:lnSpc>
        <a:spcBef>
          <a:spcPts val="375"/>
        </a:spcBef>
        <a:spcAft>
          <a:spcPct val="0"/>
        </a:spcAft>
        <a:buFont typeface="Arial" panose="020B0604020202020204" pitchFamily="34" charset="0"/>
        <a:buChar char="•"/>
        <a:defRPr kern="1200">
          <a:solidFill>
            <a:srgbClr val="002060"/>
          </a:solidFill>
          <a:latin typeface="Avenir Next LT Pro" panose="020B0504020202020204" pitchFamily="34" charset="77"/>
          <a:ea typeface="+mn-ea"/>
          <a:cs typeface="+mn-cs"/>
        </a:defRPr>
      </a:lvl4pPr>
      <a:lvl5pPr marL="1543050" indent="-171450" algn="l" rtl="0" fontAlgn="base">
        <a:lnSpc>
          <a:spcPct val="90000"/>
        </a:lnSpc>
        <a:spcBef>
          <a:spcPts val="375"/>
        </a:spcBef>
        <a:spcAft>
          <a:spcPct val="0"/>
        </a:spcAft>
        <a:buFont typeface="Arial" panose="020B0604020202020204" pitchFamily="34" charset="0"/>
        <a:buChar char="•"/>
        <a:defRPr kern="1200">
          <a:solidFill>
            <a:srgbClr val="002060"/>
          </a:solidFill>
          <a:latin typeface="Avenir Next LT Pro" panose="020B0504020202020204" pitchFamily="34" charset="77"/>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video" Target="https://www.youtube.com/embed/cgd9wAqyaBA?feature=oembed" TargetMode="Externa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8.sv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ed background with white text and string of lights&#10;&#10;Description automatically generated">
            <a:extLst>
              <a:ext uri="{FF2B5EF4-FFF2-40B4-BE49-F238E27FC236}">
                <a16:creationId xmlns:a16="http://schemas.microsoft.com/office/drawing/2014/main" id="{D0E2B1EA-222F-7B68-C309-7AF455FBEA89}"/>
              </a:ext>
            </a:extLst>
          </p:cNvPr>
          <p:cNvPicPr>
            <a:picLocks noChangeAspect="1"/>
          </p:cNvPicPr>
          <p:nvPr/>
        </p:nvPicPr>
        <p:blipFill>
          <a:blip r:embed="rId3"/>
          <a:stretch>
            <a:fillRect/>
          </a:stretch>
        </p:blipFill>
        <p:spPr>
          <a:xfrm>
            <a:off x="1354" y="0"/>
            <a:ext cx="9141291" cy="5143500"/>
          </a:xfrm>
          <a:prstGeom prst="rect">
            <a:avLst/>
          </a:prstGeom>
        </p:spPr>
      </p:pic>
    </p:spTree>
    <p:extLst>
      <p:ext uri="{BB962C8B-B14F-4D97-AF65-F5344CB8AC3E}">
        <p14:creationId xmlns:p14="http://schemas.microsoft.com/office/powerpoint/2010/main" val="2620237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 picture containing timeline&#10;&#10;Description automatically generated">
            <a:extLst>
              <a:ext uri="{FF2B5EF4-FFF2-40B4-BE49-F238E27FC236}">
                <a16:creationId xmlns:a16="http://schemas.microsoft.com/office/drawing/2014/main" id="{FFE567D0-37D4-A662-A0DD-FAC557DA094F}"/>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b="443"/>
          <a:stretch/>
        </p:blipFill>
        <p:spPr bwMode="auto">
          <a:xfrm>
            <a:off x="15" y="7"/>
            <a:ext cx="9143985" cy="5143493"/>
          </a:xfrm>
          <a:prstGeom prst="rect">
            <a:avLst/>
          </a:prstGeom>
          <a:solidFill>
            <a:srgbClr val="FFFFFF"/>
          </a:solidFill>
        </p:spPr>
      </p:pic>
      <p:sp>
        <p:nvSpPr>
          <p:cNvPr id="4" name="Slide Number Placeholder 3" hidden="1">
            <a:extLst>
              <a:ext uri="{FF2B5EF4-FFF2-40B4-BE49-F238E27FC236}">
                <a16:creationId xmlns:a16="http://schemas.microsoft.com/office/drawing/2014/main" id="{B0C6D907-18FC-5C54-B0FB-6BC2E0FF87AB}"/>
              </a:ext>
            </a:extLst>
          </p:cNvPr>
          <p:cNvSpPr>
            <a:spLocks noGrp="1"/>
          </p:cNvSpPr>
          <p:nvPr>
            <p:ph type="sldNum" sz="quarter" idx="4"/>
          </p:nvPr>
        </p:nvSpPr>
        <p:spPr/>
        <p:txBody>
          <a:bodyPr/>
          <a:lstStyle/>
          <a:p>
            <a:pPr>
              <a:spcAft>
                <a:spcPts val="450"/>
              </a:spcAft>
            </a:pPr>
            <a:fld id="{B3DCD73F-D2FC-42C9-AEFE-D7C4198EA148}" type="slidenum">
              <a:rPr lang="en-AU" smtClean="0"/>
              <a:pPr>
                <a:spcAft>
                  <a:spcPts val="450"/>
                </a:spcAft>
              </a:pPr>
              <a:t>2</a:t>
            </a:fld>
            <a:endParaRPr lang="en-AU"/>
          </a:p>
        </p:txBody>
      </p:sp>
    </p:spTree>
    <p:extLst>
      <p:ext uri="{BB962C8B-B14F-4D97-AF65-F5344CB8AC3E}">
        <p14:creationId xmlns:p14="http://schemas.microsoft.com/office/powerpoint/2010/main" val="1134275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The Salvos: Always There! Updated">
            <a:hlinkClick r:id="" action="ppaction://media"/>
            <a:extLst>
              <a:ext uri="{FF2B5EF4-FFF2-40B4-BE49-F238E27FC236}">
                <a16:creationId xmlns:a16="http://schemas.microsoft.com/office/drawing/2014/main" id="{63DDFF00-FC0C-5C1C-508C-4ABBFD44EF22}"/>
              </a:ext>
            </a:extLst>
          </p:cNvPr>
          <p:cNvPicPr>
            <a:picLocks noRot="1" noChangeAspect="1"/>
          </p:cNvPicPr>
          <p:nvPr>
            <a:videoFile r:link="rId1"/>
          </p:nvPr>
        </p:nvPicPr>
        <p:blipFill>
          <a:blip r:embed="rId4"/>
          <a:stretch>
            <a:fillRect/>
          </a:stretch>
        </p:blipFill>
        <p:spPr>
          <a:xfrm>
            <a:off x="983916" y="317607"/>
            <a:ext cx="7176168" cy="4054535"/>
          </a:xfrm>
          <a:prstGeom prst="rect">
            <a:avLst/>
          </a:prstGeom>
        </p:spPr>
      </p:pic>
    </p:spTree>
    <p:extLst>
      <p:ext uri="{BB962C8B-B14F-4D97-AF65-F5344CB8AC3E}">
        <p14:creationId xmlns:p14="http://schemas.microsoft.com/office/powerpoint/2010/main" val="3712876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reeform 5">
            <a:extLst>
              <a:ext uri="{FF2B5EF4-FFF2-40B4-BE49-F238E27FC236}">
                <a16:creationId xmlns:a16="http://schemas.microsoft.com/office/drawing/2014/main" id="{07322A9E-F1EC-405E-8971-BA906EFFC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47255" y="968181"/>
            <a:ext cx="7277099" cy="4180134"/>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6">
            <a:extLst>
              <a:ext uri="{FF2B5EF4-FFF2-40B4-BE49-F238E27FC236}">
                <a16:creationId xmlns:a16="http://schemas.microsoft.com/office/drawing/2014/main" id="{A5704422-1118-4FD1-95AD-29A064EB8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02838" y="1508055"/>
            <a:ext cx="5530453" cy="3636669"/>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7">
            <a:extLst>
              <a:ext uri="{FF2B5EF4-FFF2-40B4-BE49-F238E27FC236}">
                <a16:creationId xmlns:a16="http://schemas.microsoft.com/office/drawing/2014/main" id="{A88B2AAA-B805-498E-A9E6-98B885855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8513" y="1335678"/>
            <a:ext cx="6026944" cy="3812637"/>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8">
            <a:extLst>
              <a:ext uri="{FF2B5EF4-FFF2-40B4-BE49-F238E27FC236}">
                <a16:creationId xmlns:a16="http://schemas.microsoft.com/office/drawing/2014/main" id="{9B8051E0-19D7-43E1-BFD9-E6DBFEB3A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 y="406760"/>
            <a:ext cx="7750968" cy="4741556"/>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9">
            <a:extLst>
              <a:ext uri="{FF2B5EF4-FFF2-40B4-BE49-F238E27FC236}">
                <a16:creationId xmlns:a16="http://schemas.microsoft.com/office/drawing/2014/main" id="{4EDB2B02-86A2-46F5-A4BE-B7D9B10411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775" y="4634063"/>
            <a:ext cx="378619" cy="511145"/>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0">
            <a:extLst>
              <a:ext uri="{FF2B5EF4-FFF2-40B4-BE49-F238E27FC236}">
                <a16:creationId xmlns:a16="http://schemas.microsoft.com/office/drawing/2014/main" id="{43954639-FB5D-41F4-9560-6F6DFE7784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 y="-44532"/>
            <a:ext cx="8318896" cy="5192847"/>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12">
            <a:extLst>
              <a:ext uri="{FF2B5EF4-FFF2-40B4-BE49-F238E27FC236}">
                <a16:creationId xmlns:a16="http://schemas.microsoft.com/office/drawing/2014/main" id="{E898931C-0323-41FA-A036-20F818B1FF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 y="-1437"/>
            <a:ext cx="792955" cy="460868"/>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14">
            <a:extLst>
              <a:ext uri="{FF2B5EF4-FFF2-40B4-BE49-F238E27FC236}">
                <a16:creationId xmlns:a16="http://schemas.microsoft.com/office/drawing/2014/main" id="{89AFE9DD-0792-4B98-B4EB-97ACA17E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775" y="-5028"/>
            <a:ext cx="446485" cy="264549"/>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16">
            <a:extLst>
              <a:ext uri="{FF2B5EF4-FFF2-40B4-BE49-F238E27FC236}">
                <a16:creationId xmlns:a16="http://schemas.microsoft.com/office/drawing/2014/main" id="{3981F5C4-9AE1-404E-AF44-A4E6DB374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 y="-1437"/>
            <a:ext cx="267890" cy="160406"/>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Freeform 11">
            <a:extLst>
              <a:ext uri="{FF2B5EF4-FFF2-40B4-BE49-F238E27FC236}">
                <a16:creationId xmlns:a16="http://schemas.microsoft.com/office/drawing/2014/main" id="{763C1781-8726-4FAC-8C45-FF40376BE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69950" y="-1437"/>
            <a:ext cx="4341019" cy="5135388"/>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6" name="Freeform 21">
            <a:extLst>
              <a:ext uri="{FF2B5EF4-FFF2-40B4-BE49-F238E27FC236}">
                <a16:creationId xmlns:a16="http://schemas.microsoft.com/office/drawing/2014/main" id="{301491B5-56C7-43DC-A3D9-861EECCA05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26260" y="2154"/>
            <a:ext cx="2213372" cy="1916493"/>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itle 5">
            <a:extLst>
              <a:ext uri="{FF2B5EF4-FFF2-40B4-BE49-F238E27FC236}">
                <a16:creationId xmlns:a16="http://schemas.microsoft.com/office/drawing/2014/main" id="{9E16CB63-7D2B-4E46-8397-07F13E38F5DD}"/>
              </a:ext>
            </a:extLst>
          </p:cNvPr>
          <p:cNvSpPr>
            <a:spLocks noGrp="1"/>
          </p:cNvSpPr>
          <p:nvPr>
            <p:ph type="title"/>
          </p:nvPr>
        </p:nvSpPr>
        <p:spPr>
          <a:xfrm>
            <a:off x="6070055" y="1237272"/>
            <a:ext cx="2463611" cy="2089117"/>
          </a:xfrm>
        </p:spPr>
        <p:txBody>
          <a:bodyPr vert="horz" lIns="91440" tIns="45720" rIns="91440" bIns="45720" rtlCol="0" anchor="b">
            <a:noAutofit/>
          </a:bodyPr>
          <a:lstStyle/>
          <a:p>
            <a:pPr defTabSz="914400"/>
            <a:r>
              <a:rPr lang="en-US" sz="3400" dirty="0">
                <a:solidFill>
                  <a:srgbClr val="003452"/>
                </a:solidFill>
                <a:latin typeface="Tisa Offc Serif Pro"/>
                <a:cs typeface="Calibri"/>
              </a:rPr>
              <a:t>What did </a:t>
            </a:r>
            <a:r>
              <a:rPr lang="en-US" sz="3400" err="1">
                <a:solidFill>
                  <a:srgbClr val="003452"/>
                </a:solidFill>
                <a:latin typeface="Tisa Offc Serif Pro"/>
                <a:cs typeface="Calibri"/>
              </a:rPr>
              <a:t>Shieldy</a:t>
            </a:r>
            <a:r>
              <a:rPr lang="en-US" sz="3400" dirty="0">
                <a:solidFill>
                  <a:srgbClr val="003452"/>
                </a:solidFill>
                <a:latin typeface="Tisa Offc Serif Pro"/>
                <a:cs typeface="Calibri"/>
              </a:rPr>
              <a:t> </a:t>
            </a:r>
            <a:br>
              <a:rPr lang="en-US" sz="3400" dirty="0">
                <a:latin typeface="Tisa Offc Serif Pro"/>
                <a:cs typeface="+mj-cs"/>
              </a:rPr>
            </a:br>
            <a:r>
              <a:rPr lang="en-US" sz="3400" dirty="0">
                <a:solidFill>
                  <a:srgbClr val="003452"/>
                </a:solidFill>
                <a:latin typeface="Tisa Offc Serif Pro"/>
                <a:cs typeface="Calibri"/>
              </a:rPr>
              <a:t>say </a:t>
            </a:r>
            <a:r>
              <a:rPr lang="en-US" sz="3400" dirty="0">
                <a:solidFill>
                  <a:srgbClr val="003452"/>
                </a:solidFill>
                <a:latin typeface="Tisa Offc Serif Pro"/>
                <a:cs typeface="+mj-cs"/>
              </a:rPr>
              <a:t>about</a:t>
            </a:r>
            <a:r>
              <a:rPr lang="en-US" sz="3400" dirty="0">
                <a:solidFill>
                  <a:srgbClr val="003452"/>
                </a:solidFill>
                <a:latin typeface="Tisa Offc Serif Pro"/>
                <a:cs typeface="Calibri"/>
              </a:rPr>
              <a:t> </a:t>
            </a:r>
            <a:br>
              <a:rPr lang="en-US" sz="3400" dirty="0">
                <a:latin typeface="Tisa Offc Serif Pro"/>
                <a:cs typeface="+mj-cs"/>
              </a:rPr>
            </a:br>
            <a:r>
              <a:rPr lang="en-US" sz="3400" dirty="0">
                <a:solidFill>
                  <a:srgbClr val="003452"/>
                </a:solidFill>
                <a:latin typeface="Tisa Offc Serif Pro"/>
                <a:cs typeface="Calibri"/>
              </a:rPr>
              <a:t>The Salvos’?</a:t>
            </a:r>
          </a:p>
        </p:txBody>
      </p:sp>
      <p:sp>
        <p:nvSpPr>
          <p:cNvPr id="38" name="Freeform 22">
            <a:extLst>
              <a:ext uri="{FF2B5EF4-FFF2-40B4-BE49-F238E27FC236}">
                <a16:creationId xmlns:a16="http://schemas.microsoft.com/office/drawing/2014/main" id="{237E2353-22DF-46E0-A200-FB30F8F39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515619" y="-1437"/>
            <a:ext cx="1624013" cy="1018698"/>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0" name="Freeform 23">
            <a:extLst>
              <a:ext uri="{FF2B5EF4-FFF2-40B4-BE49-F238E27FC236}">
                <a16:creationId xmlns:a16="http://schemas.microsoft.com/office/drawing/2014/main" id="{DD6138DB-057B-45F7-A5F4-E7BFDA20D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68119" y="-1437"/>
            <a:ext cx="671513" cy="401015"/>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Freeform: Shape 41">
            <a:extLst>
              <a:ext uri="{FF2B5EF4-FFF2-40B4-BE49-F238E27FC236}">
                <a16:creationId xmlns:a16="http://schemas.microsoft.com/office/drawing/2014/main" id="{79A54AB1-B64F-4843-BFAB-81CB74E66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564058" y="1663530"/>
            <a:ext cx="3314068" cy="3194706"/>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7" name="Picture 6">
            <a:extLst>
              <a:ext uri="{FF2B5EF4-FFF2-40B4-BE49-F238E27FC236}">
                <a16:creationId xmlns:a16="http://schemas.microsoft.com/office/drawing/2014/main" id="{29016C21-8781-45DB-BDAA-5E7AB303B702}"/>
              </a:ext>
            </a:extLst>
          </p:cNvPr>
          <p:cNvPicPr>
            <a:picLocks noChangeAspect="1"/>
          </p:cNvPicPr>
          <p:nvPr/>
        </p:nvPicPr>
        <p:blipFill rotWithShape="1">
          <a:blip r:embed="rId3"/>
          <a:srcRect l="3032" r="3" b="3"/>
          <a:stretch/>
        </p:blipFill>
        <p:spPr>
          <a:xfrm>
            <a:off x="794905" y="749790"/>
            <a:ext cx="4564368" cy="3141968"/>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35118671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Diagram&#10;&#10;Description automatically generated">
            <a:extLst>
              <a:ext uri="{FF2B5EF4-FFF2-40B4-BE49-F238E27FC236}">
                <a16:creationId xmlns:a16="http://schemas.microsoft.com/office/drawing/2014/main" id="{C5877761-F0A4-4279-BE32-D83D23D39D5B}"/>
              </a:ext>
            </a:extLst>
          </p:cNvPr>
          <p:cNvPicPr>
            <a:picLocks noGrp="1" noChangeAspect="1"/>
          </p:cNvPicPr>
          <p:nvPr>
            <p:ph idx="1"/>
          </p:nvPr>
        </p:nvPicPr>
        <p:blipFill>
          <a:blip r:embed="rId3"/>
          <a:stretch>
            <a:fillRect/>
          </a:stretch>
        </p:blipFill>
        <p:spPr>
          <a:xfrm>
            <a:off x="358588" y="250452"/>
            <a:ext cx="7964803" cy="4218828"/>
          </a:xfrm>
        </p:spPr>
      </p:pic>
    </p:spTree>
    <p:extLst>
      <p:ext uri="{BB962C8B-B14F-4D97-AF65-F5344CB8AC3E}">
        <p14:creationId xmlns:p14="http://schemas.microsoft.com/office/powerpoint/2010/main" val="36710984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E16CB63-7D2B-4E46-8397-07F13E38F5DD}"/>
              </a:ext>
            </a:extLst>
          </p:cNvPr>
          <p:cNvSpPr>
            <a:spLocks noGrp="1"/>
          </p:cNvSpPr>
          <p:nvPr>
            <p:ph type="title"/>
          </p:nvPr>
        </p:nvSpPr>
        <p:spPr>
          <a:xfrm>
            <a:off x="949940" y="687592"/>
            <a:ext cx="7468044" cy="1891567"/>
          </a:xfrm>
        </p:spPr>
        <p:txBody>
          <a:bodyPr>
            <a:noAutofit/>
          </a:bodyPr>
          <a:lstStyle/>
          <a:p>
            <a:pPr algn="ctr"/>
            <a:r>
              <a:rPr lang="en-AU" sz="3600" dirty="0">
                <a:solidFill>
                  <a:srgbClr val="003452"/>
                </a:solidFill>
                <a:latin typeface="Tisa Offc Serif Pro"/>
                <a:cs typeface="Arial"/>
              </a:rPr>
              <a:t>Last year, The Salvos provided over </a:t>
            </a:r>
            <a:r>
              <a:rPr lang="en-AU" sz="3600" dirty="0">
                <a:solidFill>
                  <a:srgbClr val="E53241"/>
                </a:solidFill>
                <a:latin typeface="Tisa Offc Serif Pro"/>
                <a:cs typeface="Arial"/>
              </a:rPr>
              <a:t>1.67 million </a:t>
            </a:r>
            <a:r>
              <a:rPr lang="en-AU" sz="3600" dirty="0">
                <a:solidFill>
                  <a:srgbClr val="003452"/>
                </a:solidFill>
                <a:latin typeface="Tisa Offc Serif Pro"/>
                <a:cs typeface="Arial"/>
              </a:rPr>
              <a:t>instances of support in Australia. </a:t>
            </a:r>
            <a:endParaRPr lang="en-US" sz="3600" dirty="0">
              <a:solidFill>
                <a:srgbClr val="003452"/>
              </a:solidFill>
              <a:latin typeface="Tisa Offc Serif Pro"/>
            </a:endParaRPr>
          </a:p>
        </p:txBody>
      </p:sp>
      <p:pic>
        <p:nvPicPr>
          <p:cNvPr id="5" name="Picture 4">
            <a:extLst>
              <a:ext uri="{FF2B5EF4-FFF2-40B4-BE49-F238E27FC236}">
                <a16:creationId xmlns:a16="http://schemas.microsoft.com/office/drawing/2014/main" id="{1624ED7C-5698-4148-8734-494C262B325A}"/>
              </a:ext>
            </a:extLst>
          </p:cNvPr>
          <p:cNvPicPr>
            <a:picLocks noChangeAspect="1"/>
          </p:cNvPicPr>
          <p:nvPr/>
        </p:nvPicPr>
        <p:blipFill>
          <a:blip r:embed="rId3"/>
          <a:stretch>
            <a:fillRect/>
          </a:stretch>
        </p:blipFill>
        <p:spPr>
          <a:xfrm>
            <a:off x="4689353" y="2720602"/>
            <a:ext cx="1750849" cy="1773954"/>
          </a:xfrm>
          <a:prstGeom prst="rect">
            <a:avLst/>
          </a:prstGeom>
        </p:spPr>
      </p:pic>
      <p:pic>
        <p:nvPicPr>
          <p:cNvPr id="7" name="Picture 6">
            <a:extLst>
              <a:ext uri="{FF2B5EF4-FFF2-40B4-BE49-F238E27FC236}">
                <a16:creationId xmlns:a16="http://schemas.microsoft.com/office/drawing/2014/main" id="{FAAC4951-4B16-4C25-A673-DE51E1E9F24C}"/>
              </a:ext>
            </a:extLst>
          </p:cNvPr>
          <p:cNvPicPr>
            <a:picLocks noChangeAspect="1"/>
          </p:cNvPicPr>
          <p:nvPr/>
        </p:nvPicPr>
        <p:blipFill>
          <a:blip r:embed="rId4"/>
          <a:stretch>
            <a:fillRect/>
          </a:stretch>
        </p:blipFill>
        <p:spPr>
          <a:xfrm>
            <a:off x="3580870" y="2767272"/>
            <a:ext cx="1108483" cy="1727284"/>
          </a:xfrm>
          <a:prstGeom prst="rect">
            <a:avLst/>
          </a:prstGeom>
        </p:spPr>
      </p:pic>
      <p:pic>
        <p:nvPicPr>
          <p:cNvPr id="8" name="Picture 7">
            <a:extLst>
              <a:ext uri="{FF2B5EF4-FFF2-40B4-BE49-F238E27FC236}">
                <a16:creationId xmlns:a16="http://schemas.microsoft.com/office/drawing/2014/main" id="{A5E561D1-B448-454F-8240-E481975FCAB8}"/>
              </a:ext>
            </a:extLst>
          </p:cNvPr>
          <p:cNvPicPr>
            <a:picLocks noChangeAspect="1"/>
          </p:cNvPicPr>
          <p:nvPr/>
        </p:nvPicPr>
        <p:blipFill>
          <a:blip r:embed="rId5"/>
          <a:stretch>
            <a:fillRect/>
          </a:stretch>
        </p:blipFill>
        <p:spPr>
          <a:xfrm>
            <a:off x="3088645" y="2779620"/>
            <a:ext cx="525115" cy="1727284"/>
          </a:xfrm>
          <a:prstGeom prst="rect">
            <a:avLst/>
          </a:prstGeom>
        </p:spPr>
      </p:pic>
    </p:spTree>
    <p:extLst>
      <p:ext uri="{BB962C8B-B14F-4D97-AF65-F5344CB8AC3E}">
        <p14:creationId xmlns:p14="http://schemas.microsoft.com/office/powerpoint/2010/main" val="537515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E16CB63-7D2B-4E46-8397-07F13E38F5DD}"/>
              </a:ext>
            </a:extLst>
          </p:cNvPr>
          <p:cNvSpPr>
            <a:spLocks noGrp="1"/>
          </p:cNvSpPr>
          <p:nvPr>
            <p:ph type="title"/>
          </p:nvPr>
        </p:nvSpPr>
        <p:spPr>
          <a:xfrm>
            <a:off x="813120" y="1263157"/>
            <a:ext cx="4790237" cy="2307691"/>
          </a:xfrm>
        </p:spPr>
        <p:txBody>
          <a:bodyPr>
            <a:noAutofit/>
          </a:bodyPr>
          <a:lstStyle/>
          <a:p>
            <a:r>
              <a:rPr lang="en-AU" sz="3600" dirty="0">
                <a:solidFill>
                  <a:srgbClr val="003452"/>
                </a:solidFill>
                <a:latin typeface="Tisa Offc Serif Pro"/>
                <a:cs typeface="Arial"/>
              </a:rPr>
              <a:t>How does the Salvos help our local community?</a:t>
            </a:r>
            <a:endParaRPr lang="en-US" sz="3600" dirty="0">
              <a:solidFill>
                <a:srgbClr val="003452"/>
              </a:solidFill>
              <a:latin typeface="Tisa Offc Serif Pro"/>
              <a:cs typeface="Arial"/>
            </a:endParaRPr>
          </a:p>
        </p:txBody>
      </p:sp>
    </p:spTree>
    <p:extLst>
      <p:ext uri="{BB962C8B-B14F-4D97-AF65-F5344CB8AC3E}">
        <p14:creationId xmlns:p14="http://schemas.microsoft.com/office/powerpoint/2010/main" val="1712158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E16CB63-7D2B-4E46-8397-07F13E38F5DD}"/>
              </a:ext>
            </a:extLst>
          </p:cNvPr>
          <p:cNvSpPr>
            <a:spLocks noGrp="1"/>
          </p:cNvSpPr>
          <p:nvPr>
            <p:ph type="title"/>
          </p:nvPr>
        </p:nvSpPr>
        <p:spPr>
          <a:xfrm>
            <a:off x="787404" y="1641057"/>
            <a:ext cx="4972220" cy="1645723"/>
          </a:xfrm>
        </p:spPr>
        <p:txBody>
          <a:bodyPr>
            <a:noAutofit/>
          </a:bodyPr>
          <a:lstStyle/>
          <a:p>
            <a:r>
              <a:rPr lang="en-US" sz="2800" dirty="0">
                <a:latin typeface="Tisa Offc Serif Pro"/>
                <a:cs typeface="Arial"/>
              </a:rPr>
              <a:t>2024 has been a tough year for many Australians</a:t>
            </a:r>
            <a:r>
              <a:rPr lang="en-US" sz="2800" dirty="0">
                <a:latin typeface="Arial"/>
                <a:cs typeface="Arial"/>
              </a:rPr>
              <a:t>.    </a:t>
            </a:r>
            <a:br>
              <a:rPr lang="en-US" sz="2800" dirty="0">
                <a:latin typeface="Arial"/>
                <a:cs typeface="Arial"/>
              </a:rPr>
            </a:br>
            <a:r>
              <a:rPr lang="en-US" sz="2400" b="0" dirty="0">
                <a:latin typeface="Avenir Next LT Pro"/>
                <a:cs typeface="Arial"/>
              </a:rPr>
              <a:t>Costs such as groceries, petrol and housing have increased and it means many people are struggling to make ends meet.</a:t>
            </a:r>
            <a:br>
              <a:rPr lang="en-US" sz="2400" b="0" dirty="0">
                <a:latin typeface="Avenir Next LT Pro"/>
              </a:rPr>
            </a:br>
            <a:r>
              <a:rPr lang="en-US" sz="2400" b="0" dirty="0">
                <a:latin typeface="Avenir Next LT Pro"/>
                <a:cs typeface="Arial"/>
              </a:rPr>
              <a:t>This Christmas, the Salvos need to help more people than ever before</a:t>
            </a:r>
            <a:endParaRPr lang="en-US" sz="3600" b="0" dirty="0">
              <a:latin typeface="Avenir Next LT Pro"/>
              <a:cs typeface="Arial"/>
            </a:endParaRPr>
          </a:p>
        </p:txBody>
      </p:sp>
      <p:pic>
        <p:nvPicPr>
          <p:cNvPr id="11" name="Content Placeholder 3">
            <a:extLst>
              <a:ext uri="{FF2B5EF4-FFF2-40B4-BE49-F238E27FC236}">
                <a16:creationId xmlns:a16="http://schemas.microsoft.com/office/drawing/2014/main" id="{8D6A2867-59F1-4EB5-9644-AC0057EBDA58}"/>
              </a:ext>
            </a:extLst>
          </p:cNvPr>
          <p:cNvPicPr>
            <a:picLocks noGrp="1" noChangeAspect="1"/>
          </p:cNvPicPr>
          <p:nvPr>
            <p:ph idx="1"/>
          </p:nvPr>
        </p:nvPicPr>
        <p:blipFill rotWithShape="1">
          <a:blip r:embed="rId3"/>
          <a:srcRect r="-58098" b="2"/>
          <a:stretch/>
        </p:blipFill>
        <p:spPr>
          <a:xfrm>
            <a:off x="5531224" y="1285879"/>
            <a:ext cx="4199854" cy="2571741"/>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20563548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ACE816A-AA2A-48D8-9F61-B1AA95A09642}"/>
              </a:ext>
            </a:extLst>
          </p:cNvPr>
          <p:cNvPicPr>
            <a:picLocks noChangeAspect="1"/>
          </p:cNvPicPr>
          <p:nvPr/>
        </p:nvPicPr>
        <p:blipFill>
          <a:blip r:embed="rId3"/>
          <a:stretch>
            <a:fillRect/>
          </a:stretch>
        </p:blipFill>
        <p:spPr>
          <a:xfrm>
            <a:off x="6270149" y="1299060"/>
            <a:ext cx="2475780" cy="2545380"/>
          </a:xfrm>
          <a:prstGeom prst="rect">
            <a:avLst/>
          </a:prstGeom>
        </p:spPr>
      </p:pic>
      <p:sp>
        <p:nvSpPr>
          <p:cNvPr id="11" name="Content Placeholder 6">
            <a:extLst>
              <a:ext uri="{FF2B5EF4-FFF2-40B4-BE49-F238E27FC236}">
                <a16:creationId xmlns:a16="http://schemas.microsoft.com/office/drawing/2014/main" id="{930EB4CA-B8D3-492A-B66F-DC2FFDE3E6E4}"/>
              </a:ext>
            </a:extLst>
          </p:cNvPr>
          <p:cNvSpPr txBox="1">
            <a:spLocks/>
          </p:cNvSpPr>
          <p:nvPr/>
        </p:nvSpPr>
        <p:spPr>
          <a:xfrm>
            <a:off x="689926" y="682318"/>
            <a:ext cx="5209954" cy="3778863"/>
          </a:xfrm>
          <a:prstGeom prst="rect">
            <a:avLst/>
          </a:prstGeom>
        </p:spPr>
        <p:txBody>
          <a:bodyPr lIns="91440" tIns="45720" rIns="91440" bIns="45720" anchor="t">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nSpc>
                <a:spcPct val="100000"/>
              </a:lnSpc>
              <a:buNone/>
            </a:pPr>
            <a:r>
              <a:rPr lang="en-AU" sz="4400" dirty="0">
                <a:solidFill>
                  <a:srgbClr val="FF0000"/>
                </a:solidFill>
                <a:latin typeface="Tisa Offc Serif Pro"/>
                <a:cs typeface="Arial"/>
              </a:rPr>
              <a:t>Christmas Appeal</a:t>
            </a:r>
          </a:p>
          <a:p>
            <a:pPr marL="0" indent="0">
              <a:lnSpc>
                <a:spcPct val="100000"/>
              </a:lnSpc>
              <a:buNone/>
            </a:pPr>
            <a:r>
              <a:rPr lang="en-AU" sz="3200" dirty="0">
                <a:solidFill>
                  <a:srgbClr val="003452"/>
                </a:solidFill>
                <a:latin typeface="Tisa Offc Serif Pro"/>
                <a:cs typeface="Arial"/>
              </a:rPr>
              <a:t>We need your help to ensure nobody struggles alone this Christmas. </a:t>
            </a:r>
            <a:br>
              <a:rPr lang="en-AU" sz="2000" dirty="0">
                <a:latin typeface="Avenir Next LT Pro"/>
              </a:rPr>
            </a:br>
            <a:r>
              <a:rPr lang="en-AU" sz="2000" dirty="0">
                <a:solidFill>
                  <a:srgbClr val="003452"/>
                </a:solidFill>
                <a:latin typeface="Avenir Next LT Pro"/>
                <a:cs typeface="Arial"/>
              </a:rPr>
              <a:t>Everyone deserves to experience the magic of the holidays or sit down to a nice meal. Please help us as we support those in need in our community. </a:t>
            </a:r>
            <a:endParaRPr lang="en-AU" sz="2000">
              <a:solidFill>
                <a:srgbClr val="003452"/>
              </a:solidFill>
              <a:highlight>
                <a:srgbClr val="FFFF00"/>
              </a:highlight>
              <a:latin typeface="Avenir Next LT Pro"/>
            </a:endParaRPr>
          </a:p>
          <a:p>
            <a:pPr marL="0" indent="0">
              <a:lnSpc>
                <a:spcPct val="100000"/>
              </a:lnSpc>
              <a:buNone/>
            </a:pPr>
            <a:endParaRPr lang="en-AU" sz="3200" dirty="0">
              <a:solidFill>
                <a:srgbClr val="003452"/>
              </a:solidFill>
              <a:latin typeface="Avenir Next LT Pro"/>
            </a:endParaRPr>
          </a:p>
          <a:p>
            <a:pPr marL="0" indent="0">
              <a:lnSpc>
                <a:spcPct val="100000"/>
              </a:lnSpc>
              <a:buNone/>
            </a:pPr>
            <a:endParaRPr lang="en-AU" sz="3200" dirty="0">
              <a:solidFill>
                <a:srgbClr val="003452"/>
              </a:solidFill>
              <a:latin typeface="Avenir Next LT Pro"/>
            </a:endParaRPr>
          </a:p>
        </p:txBody>
      </p:sp>
    </p:spTree>
    <p:extLst>
      <p:ext uri="{BB962C8B-B14F-4D97-AF65-F5344CB8AC3E}">
        <p14:creationId xmlns:p14="http://schemas.microsoft.com/office/powerpoint/2010/main" val="3046562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057" name="Rectangle 2056">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4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Celebrate Christmas With Salvation Army">
            <a:extLst>
              <a:ext uri="{FF2B5EF4-FFF2-40B4-BE49-F238E27FC236}">
                <a16:creationId xmlns:a16="http://schemas.microsoft.com/office/drawing/2014/main" id="{D5E52582-BA1F-4F7A-B97B-8CDBFA2DBED7}"/>
              </a:ext>
            </a:extLst>
          </p:cNvPr>
          <p:cNvPicPr>
            <a:picLocks noChangeAspect="1" noChangeArrowheads="1"/>
          </p:cNvPicPr>
          <p:nvPr/>
        </p:nvPicPr>
        <p:blipFill rotWithShape="1">
          <a:blip r:embed="rId3">
            <a:alphaModFix amt="50000"/>
            <a:extLst>
              <a:ext uri="{28A0092B-C50C-407E-A947-70E740481C1C}">
                <a14:useLocalDpi xmlns:a14="http://schemas.microsoft.com/office/drawing/2010/main" val="0"/>
              </a:ext>
            </a:extLst>
          </a:blip>
          <a:srcRect/>
          <a:stretch/>
        </p:blipFill>
        <p:spPr bwMode="auto">
          <a:xfrm>
            <a:off x="20" y="10"/>
            <a:ext cx="9143980" cy="51434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DEE7119-8220-498D-8BBC-F5E092604B79}"/>
              </a:ext>
            </a:extLst>
          </p:cNvPr>
          <p:cNvSpPr>
            <a:spLocks noGrp="1"/>
          </p:cNvSpPr>
          <p:nvPr>
            <p:ph type="title"/>
          </p:nvPr>
        </p:nvSpPr>
        <p:spPr>
          <a:xfrm>
            <a:off x="1143000" y="841771"/>
            <a:ext cx="6858000" cy="2175389"/>
          </a:xfrm>
        </p:spPr>
        <p:txBody>
          <a:bodyPr vert="horz" lIns="91440" tIns="45720" rIns="91440" bIns="45720" rtlCol="0" anchor="b">
            <a:normAutofit/>
          </a:bodyPr>
          <a:lstStyle/>
          <a:p>
            <a:pPr algn="ctr" defTabSz="914400"/>
            <a:r>
              <a:rPr lang="en-US" sz="6000" dirty="0">
                <a:solidFill>
                  <a:srgbClr val="FFFFFF"/>
                </a:solidFill>
                <a:latin typeface="Tisa Offc Serif Pro"/>
                <a:cs typeface="Calibri"/>
              </a:rPr>
              <a:t>What to </a:t>
            </a:r>
            <a:r>
              <a:rPr lang="en-US" sz="6000" dirty="0">
                <a:solidFill>
                  <a:srgbClr val="FFFFFF"/>
                </a:solidFill>
                <a:latin typeface="Tisa Offc Serif Pro"/>
                <a:cs typeface="+mj-cs"/>
              </a:rPr>
              <a:t>donate</a:t>
            </a:r>
            <a:r>
              <a:rPr lang="en-US" sz="6000" dirty="0">
                <a:solidFill>
                  <a:srgbClr val="FFFFFF"/>
                </a:solidFill>
                <a:latin typeface="Calibri"/>
                <a:cs typeface="Calibri"/>
              </a:rPr>
              <a:t>?</a:t>
            </a:r>
          </a:p>
        </p:txBody>
      </p:sp>
    </p:spTree>
    <p:extLst>
      <p:ext uri="{BB962C8B-B14F-4D97-AF65-F5344CB8AC3E}">
        <p14:creationId xmlns:p14="http://schemas.microsoft.com/office/powerpoint/2010/main" val="30569591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6">
            <a:extLst>
              <a:ext uri="{FF2B5EF4-FFF2-40B4-BE49-F238E27FC236}">
                <a16:creationId xmlns:a16="http://schemas.microsoft.com/office/drawing/2014/main" id="{930EB4CA-B8D3-492A-B66F-DC2FFDE3E6E4}"/>
              </a:ext>
            </a:extLst>
          </p:cNvPr>
          <p:cNvSpPr txBox="1">
            <a:spLocks/>
          </p:cNvSpPr>
          <p:nvPr/>
        </p:nvSpPr>
        <p:spPr>
          <a:xfrm>
            <a:off x="668360" y="561750"/>
            <a:ext cx="5209954" cy="3778863"/>
          </a:xfrm>
          <a:prstGeom prst="rect">
            <a:avLst/>
          </a:prstGeom>
        </p:spPr>
        <p:txBody>
          <a:bodyPr lIns="91440" tIns="45720" rIns="91440" bIns="45720" anchor="t">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nSpc>
                <a:spcPct val="100000"/>
              </a:lnSpc>
              <a:buNone/>
            </a:pPr>
            <a:r>
              <a:rPr lang="en-AU" sz="4800" dirty="0">
                <a:solidFill>
                  <a:srgbClr val="003452"/>
                </a:solidFill>
                <a:latin typeface="Tisa Offc Serif Pro"/>
                <a:cs typeface="Arial"/>
              </a:rPr>
              <a:t>Christmas Appeal</a:t>
            </a:r>
          </a:p>
          <a:p>
            <a:pPr marL="0" indent="0">
              <a:lnSpc>
                <a:spcPct val="100000"/>
              </a:lnSpc>
              <a:buNone/>
            </a:pPr>
            <a:r>
              <a:rPr lang="en-AU" sz="3200" dirty="0">
                <a:solidFill>
                  <a:srgbClr val="003452"/>
                </a:solidFill>
                <a:latin typeface="Avenir Next LT Pro"/>
                <a:cs typeface="Arial"/>
              </a:rPr>
              <a:t>Your gift really does </a:t>
            </a:r>
            <a:br>
              <a:rPr lang="en-AU" sz="3200" dirty="0">
                <a:latin typeface="Avenir Next LT Pro"/>
              </a:rPr>
            </a:br>
            <a:r>
              <a:rPr lang="en-AU" sz="3200" dirty="0">
                <a:solidFill>
                  <a:srgbClr val="003452"/>
                </a:solidFill>
                <a:latin typeface="Avenir Next LT Pro"/>
                <a:cs typeface="Arial"/>
              </a:rPr>
              <a:t>make a difference.</a:t>
            </a:r>
            <a:br>
              <a:rPr lang="en-AU" sz="2000" dirty="0">
                <a:latin typeface="Avenir Next LT Pro"/>
              </a:rPr>
            </a:br>
            <a:endParaRPr lang="en-AU" sz="2000">
              <a:solidFill>
                <a:srgbClr val="003452"/>
              </a:solidFill>
              <a:latin typeface="Avenir Next LT Pro"/>
            </a:endParaRPr>
          </a:p>
          <a:p>
            <a:pPr marL="0" indent="0">
              <a:lnSpc>
                <a:spcPct val="100000"/>
              </a:lnSpc>
              <a:buNone/>
            </a:pPr>
            <a:r>
              <a:rPr lang="en-AU" sz="2000" dirty="0">
                <a:solidFill>
                  <a:srgbClr val="003452"/>
                </a:solidFill>
                <a:latin typeface="Avenir Next LT Pro"/>
                <a:cs typeface="Arial"/>
              </a:rPr>
              <a:t>Thank you for your generosity.</a:t>
            </a:r>
          </a:p>
          <a:p>
            <a:pPr marL="0" indent="0">
              <a:lnSpc>
                <a:spcPct val="100000"/>
              </a:lnSpc>
              <a:buNone/>
            </a:pPr>
            <a:br>
              <a:rPr lang="en-AU" sz="2000" dirty="0">
                <a:solidFill>
                  <a:srgbClr val="003452"/>
                </a:solidFill>
                <a:latin typeface="Calibri" panose="020F0502020204030204" pitchFamily="34" charset="0"/>
              </a:rPr>
            </a:br>
            <a:r>
              <a:rPr lang="en-AU" sz="3200" dirty="0">
                <a:solidFill>
                  <a:srgbClr val="003452"/>
                </a:solidFill>
                <a:latin typeface="Calibri" panose="020F0502020204030204" pitchFamily="34" charset="0"/>
              </a:rPr>
              <a:t> </a:t>
            </a:r>
          </a:p>
        </p:txBody>
      </p:sp>
      <p:pic>
        <p:nvPicPr>
          <p:cNvPr id="4" name="Graphic 3" descr="Home1 with solid fill">
            <a:extLst>
              <a:ext uri="{FF2B5EF4-FFF2-40B4-BE49-F238E27FC236}">
                <a16:creationId xmlns:a16="http://schemas.microsoft.com/office/drawing/2014/main" id="{007626A0-E64A-6B7C-8406-18CD5C87813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878314" y="1019175"/>
            <a:ext cx="2228850" cy="2228850"/>
          </a:xfrm>
          <a:prstGeom prst="rect">
            <a:avLst/>
          </a:prstGeom>
        </p:spPr>
      </p:pic>
    </p:spTree>
    <p:extLst>
      <p:ext uri="{BB962C8B-B14F-4D97-AF65-F5344CB8AC3E}">
        <p14:creationId xmlns:p14="http://schemas.microsoft.com/office/powerpoint/2010/main" val="29892585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6">
            <a:extLst>
              <a:ext uri="{FF2B5EF4-FFF2-40B4-BE49-F238E27FC236}">
                <a16:creationId xmlns:a16="http://schemas.microsoft.com/office/drawing/2014/main" id="{83D9660E-A60E-D545-BF8C-39F92E6777F2}"/>
              </a:ext>
            </a:extLst>
          </p:cNvPr>
          <p:cNvSpPr txBox="1">
            <a:spLocks/>
          </p:cNvSpPr>
          <p:nvPr/>
        </p:nvSpPr>
        <p:spPr>
          <a:xfrm>
            <a:off x="689926" y="820542"/>
            <a:ext cx="5209954" cy="3778863"/>
          </a:xfrm>
          <a:prstGeom prst="rect">
            <a:avLst/>
          </a:prstGeom>
        </p:spPr>
        <p:txBody>
          <a:bodyPr lIns="91440" tIns="45720" rIns="91440" bIns="45720" anchor="t">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nSpc>
                <a:spcPct val="100000"/>
              </a:lnSpc>
              <a:buNone/>
            </a:pPr>
            <a:r>
              <a:rPr lang="en-AU" sz="4000" dirty="0">
                <a:solidFill>
                  <a:srgbClr val="003452"/>
                </a:solidFill>
                <a:latin typeface="Tisa Offc Serif Pro"/>
                <a:cs typeface="Arial"/>
              </a:rPr>
              <a:t>We’re here for you!</a:t>
            </a:r>
          </a:p>
          <a:p>
            <a:pPr marL="0" indent="0">
              <a:lnSpc>
                <a:spcPct val="100000"/>
              </a:lnSpc>
              <a:buNone/>
            </a:pPr>
            <a:r>
              <a:rPr lang="en-AU" sz="3200" dirty="0">
                <a:solidFill>
                  <a:srgbClr val="003452"/>
                </a:solidFill>
                <a:latin typeface="Avenir Next LT Pro"/>
                <a:cs typeface="Arial"/>
              </a:rPr>
              <a:t>The Salvation Army is a place where you can get help and give hope to others.</a:t>
            </a:r>
            <a:br>
              <a:rPr lang="en-AU" sz="2000" dirty="0">
                <a:latin typeface="Avenir Next LT Pro"/>
              </a:rPr>
            </a:br>
            <a:br>
              <a:rPr lang="en-AU" sz="2000" dirty="0">
                <a:latin typeface="Avenir Next LT Pro"/>
              </a:rPr>
            </a:br>
            <a:r>
              <a:rPr lang="en-AU" sz="2000" dirty="0">
                <a:solidFill>
                  <a:srgbClr val="003452"/>
                </a:solidFill>
                <a:latin typeface="Avenir Next LT Pro"/>
                <a:cs typeface="Arial"/>
              </a:rPr>
              <a:t>salvationarmy.org.au</a:t>
            </a:r>
            <a:endParaRPr lang="en-AU" sz="2000" dirty="0">
              <a:solidFill>
                <a:srgbClr val="003452"/>
              </a:solidFill>
              <a:highlight>
                <a:srgbClr val="FFFF00"/>
              </a:highlight>
              <a:latin typeface="Avenir Next LT Pro"/>
              <a:cs typeface="Arial"/>
            </a:endParaRPr>
          </a:p>
          <a:p>
            <a:pPr marL="0" indent="0">
              <a:lnSpc>
                <a:spcPct val="100000"/>
              </a:lnSpc>
              <a:buNone/>
            </a:pPr>
            <a:endParaRPr lang="en-AU" sz="3200" dirty="0">
              <a:solidFill>
                <a:srgbClr val="003452"/>
              </a:solidFill>
              <a:latin typeface="Calibri" panose="020F0502020204030204" pitchFamily="34" charset="0"/>
            </a:endParaRPr>
          </a:p>
          <a:p>
            <a:pPr marL="0" indent="0">
              <a:lnSpc>
                <a:spcPct val="100000"/>
              </a:lnSpc>
              <a:buNone/>
            </a:pPr>
            <a:r>
              <a:rPr lang="en-AU" sz="3200" dirty="0">
                <a:solidFill>
                  <a:srgbClr val="003452"/>
                </a:solidFill>
                <a:latin typeface="Calibri" panose="020F0502020204030204" pitchFamily="34" charset="0"/>
              </a:rPr>
              <a:t> </a:t>
            </a:r>
          </a:p>
        </p:txBody>
      </p:sp>
      <p:pic>
        <p:nvPicPr>
          <p:cNvPr id="11" name="Picture 10">
            <a:extLst>
              <a:ext uri="{FF2B5EF4-FFF2-40B4-BE49-F238E27FC236}">
                <a16:creationId xmlns:a16="http://schemas.microsoft.com/office/drawing/2014/main" id="{CDFB8131-0773-4FCF-9784-C43F73DCC099}"/>
              </a:ext>
            </a:extLst>
          </p:cNvPr>
          <p:cNvPicPr>
            <a:picLocks noChangeAspect="1"/>
          </p:cNvPicPr>
          <p:nvPr/>
        </p:nvPicPr>
        <p:blipFill rotWithShape="1">
          <a:blip r:embed="rId3"/>
          <a:srcRect l="33398" r="1"/>
          <a:stretch/>
        </p:blipFill>
        <p:spPr>
          <a:xfrm>
            <a:off x="7235456" y="1612867"/>
            <a:ext cx="1498636" cy="2194212"/>
          </a:xfrm>
          <a:prstGeom prst="rect">
            <a:avLst/>
          </a:prstGeom>
          <a:effectLst>
            <a:outerShdw blurRad="88900" dist="38100" dir="21540000" algn="l" rotWithShape="0">
              <a:prstClr val="black">
                <a:alpha val="26000"/>
              </a:prstClr>
            </a:outerShdw>
          </a:effectLst>
        </p:spPr>
      </p:pic>
      <p:pic>
        <p:nvPicPr>
          <p:cNvPr id="12" name="Picture 11">
            <a:extLst>
              <a:ext uri="{FF2B5EF4-FFF2-40B4-BE49-F238E27FC236}">
                <a16:creationId xmlns:a16="http://schemas.microsoft.com/office/drawing/2014/main" id="{DF990BE2-0F6D-4191-8168-B7F194610525}"/>
              </a:ext>
            </a:extLst>
          </p:cNvPr>
          <p:cNvPicPr>
            <a:picLocks noChangeAspect="1"/>
          </p:cNvPicPr>
          <p:nvPr/>
        </p:nvPicPr>
        <p:blipFill>
          <a:blip r:embed="rId4"/>
          <a:stretch>
            <a:fillRect/>
          </a:stretch>
        </p:blipFill>
        <p:spPr>
          <a:xfrm>
            <a:off x="5899880" y="1621547"/>
            <a:ext cx="1408135" cy="2194213"/>
          </a:xfrm>
          <a:prstGeom prst="rect">
            <a:avLst/>
          </a:prstGeom>
          <a:effectLst>
            <a:outerShdw blurRad="88900" dist="38100" dir="21540000" algn="l" rotWithShape="0">
              <a:prstClr val="black">
                <a:alpha val="26000"/>
              </a:prstClr>
            </a:outerShdw>
          </a:effectLst>
        </p:spPr>
      </p:pic>
    </p:spTree>
    <p:extLst>
      <p:ext uri="{BB962C8B-B14F-4D97-AF65-F5344CB8AC3E}">
        <p14:creationId xmlns:p14="http://schemas.microsoft.com/office/powerpoint/2010/main" val="1396196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EDCCB-4D6D-8682-9A4D-613C385F11BC}"/>
              </a:ext>
            </a:extLst>
          </p:cNvPr>
          <p:cNvSpPr>
            <a:spLocks noGrp="1"/>
          </p:cNvSpPr>
          <p:nvPr>
            <p:ph type="ctrTitle"/>
          </p:nvPr>
        </p:nvSpPr>
        <p:spPr>
          <a:xfrm>
            <a:off x="1727737" y="1890992"/>
            <a:ext cx="5775722" cy="1790700"/>
          </a:xfrm>
        </p:spPr>
        <p:txBody>
          <a:bodyPr rtlCol="0"/>
          <a:lstStyle/>
          <a:p>
            <a:pPr fontAlgn="auto">
              <a:spcAft>
                <a:spcPts val="0"/>
              </a:spcAft>
              <a:defRPr/>
            </a:pPr>
            <a:r>
              <a:rPr lang="en-US" dirty="0">
                <a:latin typeface="Tisa Offc Serif Pro"/>
              </a:rPr>
              <a:t>Give a new beginning this Christmas…</a:t>
            </a:r>
            <a:endParaRPr lang="en-US" dirty="0"/>
          </a:p>
        </p:txBody>
      </p:sp>
    </p:spTree>
    <p:extLst>
      <p:ext uri="{BB962C8B-B14F-4D97-AF65-F5344CB8AC3E}">
        <p14:creationId xmlns:p14="http://schemas.microsoft.com/office/powerpoint/2010/main" val="2775907906"/>
      </p:ext>
    </p:extLst>
  </p:cSld>
  <p:clrMapOvr>
    <a:masterClrMapping/>
  </p:clrMapOvr>
</p:sld>
</file>

<file path=ppt/theme/theme1.xml><?xml version="1.0" encoding="utf-8"?>
<a:theme xmlns:a="http://schemas.openxmlformats.org/drawingml/2006/main" name="White background">
  <a:themeElements>
    <a:clrScheme name="TSA Palette">
      <a:dk1>
        <a:srgbClr val="003450"/>
      </a:dk1>
      <a:lt1>
        <a:srgbClr val="FFFFFF"/>
      </a:lt1>
      <a:dk2>
        <a:srgbClr val="003450"/>
      </a:dk2>
      <a:lt2>
        <a:srgbClr val="FFFFFF"/>
      </a:lt2>
      <a:accent1>
        <a:srgbClr val="E53241"/>
      </a:accent1>
      <a:accent2>
        <a:srgbClr val="00828A"/>
      </a:accent2>
      <a:accent3>
        <a:srgbClr val="EDA615"/>
      </a:accent3>
      <a:accent4>
        <a:srgbClr val="6B3A66"/>
      </a:accent4>
      <a:accent5>
        <a:srgbClr val="0083B6"/>
      </a:accent5>
      <a:accent6>
        <a:srgbClr val="DE761C"/>
      </a:accent6>
      <a:hlink>
        <a:srgbClr val="0085E8"/>
      </a:hlink>
      <a:folHlink>
        <a:srgbClr val="954F72"/>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NVERSATION STARTER PPT SLIDES" id="{15B346B2-8B84-A545-A10D-061B298DA22C}" vid="{3B1B4F8A-AA3F-0E44-8A76-27C061FF851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2159</TotalTime>
  <Words>885</Words>
  <Application>Microsoft Office PowerPoint</Application>
  <PresentationFormat>On-screen Show (16:9)</PresentationFormat>
  <Paragraphs>84</Paragraphs>
  <Slides>13</Slides>
  <Notes>13</Notes>
  <HiddenSlides>0</HiddenSlides>
  <MMClips>1</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13</vt:i4>
      </vt:variant>
    </vt:vector>
  </HeadingPairs>
  <TitlesOfParts>
    <vt:vector size="21" baseType="lpstr">
      <vt:lpstr>Arial</vt:lpstr>
      <vt:lpstr>Avenir Next LT Pro</vt:lpstr>
      <vt:lpstr>Calibri</vt:lpstr>
      <vt:lpstr>Calisto MT</vt:lpstr>
      <vt:lpstr>Rockwell</vt:lpstr>
      <vt:lpstr>Tisa Offc Serif Pro</vt:lpstr>
      <vt:lpstr>White background</vt:lpstr>
      <vt:lpstr>1_Office Theme</vt:lpstr>
      <vt:lpstr>PowerPoint Presentation</vt:lpstr>
      <vt:lpstr>PowerPoint Presentation</vt:lpstr>
      <vt:lpstr>PowerPoint Presentation</vt:lpstr>
      <vt:lpstr>What did Shieldy  say about  The Salvos’?</vt:lpstr>
      <vt:lpstr>PowerPoint Presentation</vt:lpstr>
      <vt:lpstr>Last year, The Salvos provided over 1.67 million instances of support in Australia. </vt:lpstr>
      <vt:lpstr>How does the Salvos help our local community?</vt:lpstr>
      <vt:lpstr>2024 has been a tough year for many Australians.     Costs such as groceries, petrol and housing have increased and it means many people are struggling to make ends meet. This Christmas, the Salvos need to help more people than ever before</vt:lpstr>
      <vt:lpstr>PowerPoint Presentation</vt:lpstr>
      <vt:lpstr>What to donate?</vt:lpstr>
      <vt:lpstr>PowerPoint Presentation</vt:lpstr>
      <vt:lpstr>PowerPoint Presentation</vt:lpstr>
      <vt:lpstr>Give a new beginning this Christmas…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Salvation Army  CHRISTMAS APPEAL 2022</dc:title>
  <dc:creator>Grace Davidson</dc:creator>
  <cp:lastModifiedBy>Grace Davidson</cp:lastModifiedBy>
  <cp:revision>72</cp:revision>
  <dcterms:created xsi:type="dcterms:W3CDTF">2022-11-11T05:14:52Z</dcterms:created>
  <dcterms:modified xsi:type="dcterms:W3CDTF">2024-10-31T05:24:43Z</dcterms:modified>
</cp:coreProperties>
</file>