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3.xml" ContentType="application/vnd.openxmlformats-officedocument.theme+xml"/>
  <Override PartName="/ppt/slideLayouts/slideLayout31.xml" ContentType="application/vnd.openxmlformats-officedocument.presentationml.slideLayout+xml"/>
  <Override PartName="/ppt/theme/theme4.xml" ContentType="application/vnd.openxmlformats-officedocument.theme+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theme/theme5.xml" ContentType="application/vnd.openxmlformats-officedocument.theme+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 id="2147483703" r:id="rId5"/>
    <p:sldMasterId id="2147483674" r:id="rId6"/>
    <p:sldMasterId id="2147483672" r:id="rId7"/>
    <p:sldMasterId id="2147483687" r:id="rId8"/>
    <p:sldMasterId id="2147483660" r:id="rId9"/>
  </p:sldMasterIdLst>
  <p:notesMasterIdLst>
    <p:notesMasterId r:id="rId23"/>
  </p:notesMasterIdLst>
  <p:sldIdLst>
    <p:sldId id="318" r:id="rId10"/>
    <p:sldId id="315" r:id="rId11"/>
    <p:sldId id="305" r:id="rId12"/>
    <p:sldId id="306" r:id="rId13"/>
    <p:sldId id="308" r:id="rId14"/>
    <p:sldId id="307" r:id="rId15"/>
    <p:sldId id="309" r:id="rId16"/>
    <p:sldId id="311" r:id="rId17"/>
    <p:sldId id="310" r:id="rId18"/>
    <p:sldId id="312" r:id="rId19"/>
    <p:sldId id="313" r:id="rId20"/>
    <p:sldId id="316" r:id="rId21"/>
    <p:sldId id="264"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ED9DF"/>
    <a:srgbClr val="00345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 uri="{1BD7E111-0CB8-44D6-8891-C1BB2F81B7CC}">
      <p1710:readonlyRecommended xmlns:p1710="http://schemas.microsoft.com/office/powerpoint/2017/10/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353" autoAdjust="0"/>
    <p:restoredTop sz="65100" autoAdjust="0"/>
  </p:normalViewPr>
  <p:slideViewPr>
    <p:cSldViewPr snapToGrid="0">
      <p:cViewPr varScale="1">
        <p:scale>
          <a:sx n="42" d="100"/>
          <a:sy n="42" d="100"/>
        </p:scale>
        <p:origin x="1552" y="32"/>
      </p:cViewPr>
      <p:guideLst/>
    </p:cSldViewPr>
  </p:slideViewPr>
  <p:notesTextViewPr>
    <p:cViewPr>
      <p:scale>
        <a:sx n="1" d="1"/>
        <a:sy n="1" d="1"/>
      </p:scale>
      <p:origin x="0" y="-248"/>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5.xml"/><Relationship Id="rId13" Type="http://schemas.openxmlformats.org/officeDocument/2006/relationships/slide" Target="slides/slide4.xml"/><Relationship Id="rId18" Type="http://schemas.openxmlformats.org/officeDocument/2006/relationships/slide" Target="slides/slide9.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2.xml"/><Relationship Id="rId7" Type="http://schemas.openxmlformats.org/officeDocument/2006/relationships/slideMaster" Target="slideMasters/slideMaster4.xml"/><Relationship Id="rId12" Type="http://schemas.openxmlformats.org/officeDocument/2006/relationships/slide" Target="slides/slide3.xml"/><Relationship Id="rId17" Type="http://schemas.openxmlformats.org/officeDocument/2006/relationships/slide" Target="slides/slide8.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7.xml"/><Relationship Id="rId20" Type="http://schemas.openxmlformats.org/officeDocument/2006/relationships/slide" Target="slides/slide11.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2.xml"/><Relationship Id="rId24" Type="http://schemas.openxmlformats.org/officeDocument/2006/relationships/presProps" Target="presProps.xml"/><Relationship Id="rId5" Type="http://schemas.openxmlformats.org/officeDocument/2006/relationships/slideMaster" Target="slideMasters/slideMaster2.xml"/><Relationship Id="rId15" Type="http://schemas.openxmlformats.org/officeDocument/2006/relationships/slide" Target="slides/slide6.xml"/><Relationship Id="rId23" Type="http://schemas.openxmlformats.org/officeDocument/2006/relationships/notesMaster" Target="notesMasters/notesMaster1.xml"/><Relationship Id="rId10" Type="http://schemas.openxmlformats.org/officeDocument/2006/relationships/slide" Target="slides/slide1.xml"/><Relationship Id="rId19" Type="http://schemas.openxmlformats.org/officeDocument/2006/relationships/slide" Target="slides/slide10.xml"/><Relationship Id="rId4" Type="http://schemas.openxmlformats.org/officeDocument/2006/relationships/slideMaster" Target="slideMasters/slideMaster1.xml"/><Relationship Id="rId9" Type="http://schemas.openxmlformats.org/officeDocument/2006/relationships/slideMaster" Target="slideMasters/slideMaster6.xml"/><Relationship Id="rId14" Type="http://schemas.openxmlformats.org/officeDocument/2006/relationships/slide" Target="slides/slide5.xml"/><Relationship Id="rId22" Type="http://schemas.openxmlformats.org/officeDocument/2006/relationships/slide" Target="slides/slide13.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80DFBD9-F048-894A-B91D-2DBEADA3EAB2}" type="datetimeFigureOut">
              <a:rPr lang="en-US" smtClean="0"/>
              <a:t>10/24/2024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6123114-9663-3148-BC1F-7A29E9DAA8FD}" type="slidenum">
              <a:rPr lang="en-US" smtClean="0"/>
              <a:t>‹#›</a:t>
            </a:fld>
            <a:endParaRPr lang="en-US"/>
          </a:p>
        </p:txBody>
      </p:sp>
    </p:spTree>
    <p:extLst>
      <p:ext uri="{BB962C8B-B14F-4D97-AF65-F5344CB8AC3E}">
        <p14:creationId xmlns:p14="http://schemas.microsoft.com/office/powerpoint/2010/main" val="29347074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AU" sz="1100" b="1" dirty="0"/>
              <a:t>Introduction: </a:t>
            </a:r>
          </a:p>
          <a:p>
            <a:pPr marL="0" marR="0" lvl="0" indent="0" algn="l" defTabSz="685800" rtl="0" eaLnBrk="1" fontAlgn="auto" latinLnBrk="0" hangingPunct="1">
              <a:lnSpc>
                <a:spcPct val="100000"/>
              </a:lnSpc>
              <a:spcBef>
                <a:spcPts val="0"/>
              </a:spcBef>
              <a:spcAft>
                <a:spcPts val="0"/>
              </a:spcAft>
              <a:buClrTx/>
              <a:buSzTx/>
              <a:buFontTx/>
              <a:buNone/>
              <a:tabLst/>
              <a:defRPr/>
            </a:pPr>
            <a:endParaRPr lang="en-AU" sz="1100" b="1" dirty="0"/>
          </a:p>
          <a:p>
            <a:pPr marL="0" marR="0" lvl="0" indent="0" algn="l" defTabSz="685800" rtl="0" eaLnBrk="1" fontAlgn="auto" latinLnBrk="0" hangingPunct="1">
              <a:lnSpc>
                <a:spcPct val="100000"/>
              </a:lnSpc>
              <a:spcBef>
                <a:spcPts val="0"/>
              </a:spcBef>
              <a:spcAft>
                <a:spcPts val="0"/>
              </a:spcAft>
              <a:buClrTx/>
              <a:buSzTx/>
              <a:buFontTx/>
              <a:buNone/>
              <a:tabLst/>
              <a:defRPr/>
            </a:pPr>
            <a:r>
              <a:rPr lang="en-GB" sz="1100" kern="1200" dirty="0">
                <a:solidFill>
                  <a:schemeClr val="tx1"/>
                </a:solidFill>
                <a:effectLst/>
                <a:latin typeface="+mn-lt"/>
                <a:ea typeface="+mn-ea"/>
                <a:cs typeface="+mn-cs"/>
              </a:rPr>
              <a:t>Hi, my name is [insert] and I work at The Salvation Army in [insert]. My role is [provide description].</a:t>
            </a:r>
          </a:p>
          <a:p>
            <a:pPr marL="0" marR="0" lvl="0" indent="0" algn="l" defTabSz="685800" rtl="0" eaLnBrk="1" fontAlgn="auto" latinLnBrk="0" hangingPunct="1">
              <a:lnSpc>
                <a:spcPct val="100000"/>
              </a:lnSpc>
              <a:spcBef>
                <a:spcPts val="0"/>
              </a:spcBef>
              <a:spcAft>
                <a:spcPts val="0"/>
              </a:spcAft>
              <a:buClrTx/>
              <a:buSzTx/>
              <a:buFontTx/>
              <a:buNone/>
              <a:tabLst/>
              <a:defRPr/>
            </a:pPr>
            <a:endParaRPr lang="en-AU" sz="1100" b="0" i="1" dirty="0"/>
          </a:p>
          <a:p>
            <a:r>
              <a:rPr lang="en-AU" sz="1200" kern="1200" dirty="0">
                <a:solidFill>
                  <a:schemeClr val="tx1"/>
                </a:solidFill>
                <a:effectLst/>
                <a:latin typeface="+mn-lt"/>
                <a:ea typeface="+mn-ea"/>
                <a:cs typeface="+mn-cs"/>
              </a:rPr>
              <a:t>Thank you for inviting me to speak today.</a:t>
            </a:r>
          </a:p>
          <a:p>
            <a:endParaRPr lang="en-AU" sz="1200" kern="1200" dirty="0">
              <a:solidFill>
                <a:schemeClr val="tx1"/>
              </a:solidFill>
              <a:effectLst/>
              <a:latin typeface="+mn-lt"/>
              <a:ea typeface="+mn-ea"/>
              <a:cs typeface="+mn-cs"/>
            </a:endParaRPr>
          </a:p>
          <a:p>
            <a:r>
              <a:rPr lang="en-AU" sz="1200" b="0" kern="1200" dirty="0">
                <a:solidFill>
                  <a:schemeClr val="tx1"/>
                </a:solidFill>
                <a:effectLst/>
                <a:latin typeface="+mn-lt"/>
                <a:ea typeface="+mn-ea"/>
                <a:cs typeface="+mn-cs"/>
              </a:rPr>
              <a:t>Today I’m going to be speaking with you for about 10 – 15mins about the work of The Salvation Army, our support locally in [region] and how your school is supporting us through our Christmas Appeal.  </a:t>
            </a:r>
            <a:endParaRPr lang="en-AU" dirty="0"/>
          </a:p>
        </p:txBody>
      </p:sp>
      <p:sp>
        <p:nvSpPr>
          <p:cNvPr id="4" name="Slide Number Placeholder 3"/>
          <p:cNvSpPr>
            <a:spLocks noGrp="1"/>
          </p:cNvSpPr>
          <p:nvPr>
            <p:ph type="sldNum" sz="quarter" idx="5"/>
          </p:nvPr>
        </p:nvSpPr>
        <p:spPr/>
        <p:txBody>
          <a:bodyPr/>
          <a:lstStyle/>
          <a:p>
            <a:fld id="{06123114-9663-3148-BC1F-7A29E9DAA8FD}" type="slidenum">
              <a:rPr lang="en-US" smtClean="0"/>
              <a:t>1</a:t>
            </a:fld>
            <a:endParaRPr lang="en-US"/>
          </a:p>
        </p:txBody>
      </p:sp>
    </p:spTree>
    <p:extLst>
      <p:ext uri="{BB962C8B-B14F-4D97-AF65-F5344CB8AC3E}">
        <p14:creationId xmlns:p14="http://schemas.microsoft.com/office/powerpoint/2010/main" val="72923194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[Welcome/Acknowledgment of Country] First, I would like to acknowledge the Traditional owners of the land we meet [land] and pay respect to Elders past, present and future. </a:t>
            </a:r>
            <a:endParaRPr lang="en-AU" dirty="0">
              <a:cs typeface="Calibri"/>
            </a:endParaRPr>
          </a:p>
          <a:p>
            <a:endParaRPr lang="en-AU" dirty="0">
              <a:cs typeface="Calibri"/>
            </a:endParaRPr>
          </a:p>
          <a:p>
            <a:r>
              <a:rPr lang="en-AU" dirty="0"/>
              <a:t>The Salvation Army is a Christian movement grounded in </a:t>
            </a:r>
            <a:r>
              <a:rPr lang="en-US" i="0" dirty="0">
                <a:solidFill>
                  <a:srgbClr val="191919"/>
                </a:solidFill>
                <a:effectLst/>
                <a:latin typeface="SlateStd-Light"/>
              </a:rPr>
              <a:t>bringing hope to people who may be experiencing hardship or injustice. You don’t need to be a Christian to engaged with us, seek support volunteer, or be employed in our work, but at our core, we are united by faith. The Salvation Army is a place where all people are valued and welcomed.</a:t>
            </a:r>
            <a:r>
              <a:rPr lang="en-US" dirty="0">
                <a:solidFill>
                  <a:srgbClr val="191919"/>
                </a:solidFill>
                <a:latin typeface="SlateStd-Light"/>
              </a:rPr>
              <a:t> </a:t>
            </a:r>
            <a:endParaRPr lang="en-AU" dirty="0"/>
          </a:p>
        </p:txBody>
      </p:sp>
      <p:sp>
        <p:nvSpPr>
          <p:cNvPr id="4" name="Slide Number Placeholder 3"/>
          <p:cNvSpPr>
            <a:spLocks noGrp="1"/>
          </p:cNvSpPr>
          <p:nvPr>
            <p:ph type="sldNum" sz="quarter" idx="5"/>
          </p:nvPr>
        </p:nvSpPr>
        <p:spPr/>
        <p:txBody>
          <a:bodyPr/>
          <a:lstStyle/>
          <a:p>
            <a:fld id="{06123114-9663-3148-BC1F-7A29E9DAA8FD}" type="slidenum">
              <a:rPr lang="en-US" smtClean="0"/>
              <a:t>2</a:t>
            </a:fld>
            <a:endParaRPr lang="en-US"/>
          </a:p>
        </p:txBody>
      </p:sp>
    </p:spTree>
    <p:extLst>
      <p:ext uri="{BB962C8B-B14F-4D97-AF65-F5344CB8AC3E}">
        <p14:creationId xmlns:p14="http://schemas.microsoft.com/office/powerpoint/2010/main" val="30538106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900" i="1" kern="1200" dirty="0">
                <a:solidFill>
                  <a:schemeClr val="tx1"/>
                </a:solidFill>
                <a:effectLst/>
                <a:latin typeface="+mn-lt"/>
                <a:ea typeface="+mn-ea"/>
                <a:cs typeface="+mn-cs"/>
              </a:rPr>
              <a:t>*If a small audience, you may like to ask ‘who has heard of The Salvos before’ or ‘where have you seen our Shield before?” follow up by asking students if they know what The Salvos do and then positively encourage and debrief.</a:t>
            </a:r>
          </a:p>
          <a:p>
            <a:pPr marL="0" marR="0" lvl="0" indent="0" algn="l" defTabSz="685800" rtl="0" eaLnBrk="1" fontAlgn="auto" latinLnBrk="0" hangingPunct="1">
              <a:lnSpc>
                <a:spcPct val="100000"/>
              </a:lnSpc>
              <a:spcBef>
                <a:spcPts val="0"/>
              </a:spcBef>
              <a:spcAft>
                <a:spcPts val="0"/>
              </a:spcAft>
              <a:buClrTx/>
              <a:buSzTx/>
              <a:buFontTx/>
              <a:buNone/>
              <a:tabLst/>
              <a:defRPr/>
            </a:pPr>
            <a:endParaRPr lang="en-GB" sz="900" i="1" kern="1200" dirty="0">
              <a:solidFill>
                <a:schemeClr val="tx1"/>
              </a:solidFill>
              <a:effectLst/>
              <a:latin typeface="+mn-lt"/>
              <a:ea typeface="+mn-ea"/>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lang="en-GB" sz="900" i="0" kern="1200" dirty="0">
                <a:solidFill>
                  <a:schemeClr val="tx1"/>
                </a:solidFill>
                <a:effectLst/>
                <a:latin typeface="+mn-lt"/>
                <a:ea typeface="+mn-ea"/>
                <a:cs typeface="+mn-cs"/>
              </a:rPr>
              <a:t>We are a leading social service provider in Australia and the largest provider of homelessness services. We have locations all across Australia (and internationally) and provide a number of care services, often specific to the needs of the local community where we are present.</a:t>
            </a:r>
          </a:p>
          <a:p>
            <a:pPr marL="0" marR="0" lvl="0" indent="0" algn="l" defTabSz="685800" rtl="0" eaLnBrk="1" fontAlgn="auto" latinLnBrk="0" hangingPunct="1">
              <a:lnSpc>
                <a:spcPct val="100000"/>
              </a:lnSpc>
              <a:spcBef>
                <a:spcPts val="0"/>
              </a:spcBef>
              <a:spcAft>
                <a:spcPts val="0"/>
              </a:spcAft>
              <a:buClrTx/>
              <a:buSzTx/>
              <a:buFontTx/>
              <a:buNone/>
              <a:tabLst/>
              <a:defRPr/>
            </a:pPr>
            <a:endParaRPr lang="en-AU" i="1" dirty="0"/>
          </a:p>
          <a:p>
            <a:endParaRPr lang="en-US" dirty="0"/>
          </a:p>
          <a:p>
            <a:endParaRPr lang="en-US" dirty="0"/>
          </a:p>
        </p:txBody>
      </p:sp>
      <p:sp>
        <p:nvSpPr>
          <p:cNvPr id="4" name="Slide Number Placeholder 3"/>
          <p:cNvSpPr>
            <a:spLocks noGrp="1"/>
          </p:cNvSpPr>
          <p:nvPr>
            <p:ph type="sldNum" sz="quarter" idx="5"/>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B8323BA0-8F77-694E-B130-88E19C6CDDE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6858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89359467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900" kern="1200" dirty="0">
                <a:solidFill>
                  <a:schemeClr val="tx1"/>
                </a:solidFill>
                <a:effectLst/>
                <a:latin typeface="+mn-lt"/>
                <a:ea typeface="+mn-ea"/>
                <a:cs typeface="+mn-cs"/>
              </a:rPr>
              <a:t>Many people know about The Salvos because of our Salvos Stores, or our support to people experiencing homelessness. We also run: </a:t>
            </a:r>
            <a:br>
              <a:rPr lang="en-GB" sz="900" kern="1200" dirty="0">
                <a:solidFill>
                  <a:schemeClr val="tx1"/>
                </a:solidFill>
                <a:effectLst/>
                <a:latin typeface="+mn-lt"/>
                <a:ea typeface="+mn-ea"/>
                <a:cs typeface="+mn-cs"/>
              </a:rPr>
            </a:br>
            <a:endParaRPr lang="en-AU" sz="900" kern="1200" dirty="0">
              <a:solidFill>
                <a:schemeClr val="tx1"/>
              </a:solidFill>
              <a:effectLst/>
              <a:latin typeface="+mn-lt"/>
              <a:ea typeface="+mn-ea"/>
              <a:cs typeface="+mn-cs"/>
            </a:endParaRPr>
          </a:p>
          <a:p>
            <a:pPr lvl="0"/>
            <a:r>
              <a:rPr lang="en-US" sz="900" kern="1200" dirty="0">
                <a:solidFill>
                  <a:schemeClr val="tx1"/>
                </a:solidFill>
                <a:effectLst/>
                <a:latin typeface="+mn-lt"/>
                <a:ea typeface="+mn-ea"/>
                <a:cs typeface="+mn-cs"/>
              </a:rPr>
              <a:t>community services, youth services, family and domestic violence services, addiction recovery programs, chaplaincy, emergency and disaster response services</a:t>
            </a:r>
            <a:endParaRPr lang="en-AU" sz="900" kern="1200" dirty="0">
              <a:solidFill>
                <a:schemeClr val="tx1"/>
              </a:solidFill>
              <a:effectLst/>
              <a:latin typeface="+mn-lt"/>
              <a:ea typeface="+mn-ea"/>
              <a:cs typeface="+mn-cs"/>
            </a:endParaRPr>
          </a:p>
          <a:p>
            <a:r>
              <a:rPr lang="en-AU" sz="900" kern="1200" dirty="0">
                <a:solidFill>
                  <a:schemeClr val="tx1"/>
                </a:solidFill>
                <a:effectLst/>
                <a:latin typeface="+mn-lt"/>
                <a:ea typeface="+mn-ea"/>
                <a:cs typeface="+mn-cs"/>
              </a:rPr>
              <a:t> </a:t>
            </a:r>
          </a:p>
          <a:p>
            <a:r>
              <a:rPr lang="en-US" dirty="0"/>
              <a:t>Salvos Stores help us generate the funds we need to provide the support that we do. </a:t>
            </a:r>
          </a:p>
        </p:txBody>
      </p:sp>
      <p:sp>
        <p:nvSpPr>
          <p:cNvPr id="4" name="Slide Number Placeholder 3"/>
          <p:cNvSpPr>
            <a:spLocks noGrp="1"/>
          </p:cNvSpPr>
          <p:nvPr>
            <p:ph type="sldNum" sz="quarter" idx="5"/>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B8323BA0-8F77-694E-B130-88E19C6CDDE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6858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4559060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defTabSz="914400">
              <a:spcAft>
                <a:spcPts val="600"/>
              </a:spcAft>
            </a:pPr>
            <a:r>
              <a:rPr lang="en-US" sz="800" b="0" i="1" kern="1200" dirty="0">
                <a:solidFill>
                  <a:schemeClr val="tx2"/>
                </a:solidFill>
                <a:latin typeface="Calibri"/>
                <a:cs typeface="Calibri"/>
              </a:rPr>
              <a:t>In the last year…</a:t>
            </a:r>
          </a:p>
          <a:p>
            <a:pPr>
              <a:spcAft>
                <a:spcPts val="600"/>
              </a:spcAft>
            </a:pPr>
            <a:r>
              <a:rPr lang="en-US" sz="800" i="1" dirty="0">
                <a:solidFill>
                  <a:schemeClr val="tx2"/>
                </a:solidFill>
                <a:latin typeface="Calibri"/>
                <a:cs typeface="Calibri"/>
              </a:rPr>
              <a:t>*1.67mil sessions of care provided </a:t>
            </a:r>
            <a:endParaRPr lang="en-US" sz="800" i="1" dirty="0">
              <a:solidFill>
                <a:schemeClr val="tx2"/>
              </a:solidFill>
              <a:latin typeface="Calibri" panose="020F0502020204030204" pitchFamily="34" charset="0"/>
              <a:cs typeface="Calibri"/>
            </a:endParaRPr>
          </a:p>
          <a:p>
            <a:pPr marL="171450" indent="-171450" algn="l" defTabSz="914400">
              <a:spcAft>
                <a:spcPts val="600"/>
              </a:spcAft>
              <a:buFont typeface="Arial" panose="020B0604020202020204" pitchFamily="34" charset="0"/>
              <a:buChar char="•"/>
            </a:pPr>
            <a:r>
              <a:rPr lang="en-AU" sz="800" b="0" i="1" kern="1200" dirty="0">
                <a:solidFill>
                  <a:schemeClr val="tx2"/>
                </a:solidFill>
                <a:latin typeface="Calibri"/>
                <a:cs typeface="Calibri"/>
              </a:rPr>
              <a:t>Over 1.2 million nights of accommodation</a:t>
            </a:r>
          </a:p>
          <a:p>
            <a:pPr marL="171450" indent="-171450" algn="l" defTabSz="914400">
              <a:spcAft>
                <a:spcPts val="600"/>
              </a:spcAft>
              <a:buFont typeface="Arial" panose="020B0604020202020204" pitchFamily="34" charset="0"/>
              <a:buChar char="•"/>
            </a:pPr>
            <a:r>
              <a:rPr lang="en-AU" sz="800" b="0" i="1" kern="1200" dirty="0">
                <a:solidFill>
                  <a:schemeClr val="tx2"/>
                </a:solidFill>
                <a:latin typeface="Calibri"/>
                <a:cs typeface="Calibri"/>
              </a:rPr>
              <a:t>Supported 36000people seeking employment</a:t>
            </a:r>
          </a:p>
          <a:p>
            <a:pPr marL="171450" indent="-171450" algn="l" defTabSz="914400">
              <a:spcAft>
                <a:spcPts val="600"/>
              </a:spcAft>
              <a:buFont typeface="Arial" panose="020B0604020202020204" pitchFamily="34" charset="0"/>
              <a:buChar char="•"/>
            </a:pPr>
            <a:r>
              <a:rPr lang="en-AU" sz="800" b="0" i="1" kern="1200" dirty="0">
                <a:solidFill>
                  <a:schemeClr val="tx2"/>
                </a:solidFill>
                <a:latin typeface="Calibri" panose="020F0502020204030204" pitchFamily="34" charset="0"/>
                <a:ea typeface="+mn-ea"/>
                <a:cs typeface="+mn-cs"/>
              </a:rPr>
              <a:t>Assisted more than 10,000 people experiencing domestic and family violence</a:t>
            </a:r>
          </a:p>
          <a:p>
            <a:pPr algn="l" defTabSz="914400">
              <a:spcAft>
                <a:spcPts val="600"/>
              </a:spcAft>
            </a:pPr>
            <a:endParaRPr lang="en-US" sz="800" b="0" i="1" kern="1200" dirty="0">
              <a:solidFill>
                <a:schemeClr val="tx2"/>
              </a:solidFill>
              <a:latin typeface="Calibri" panose="020F0502020204030204" pitchFamily="34" charset="0"/>
              <a:ea typeface="+mn-ea"/>
              <a:cs typeface="+mn-cs"/>
            </a:endParaRPr>
          </a:p>
        </p:txBody>
      </p:sp>
      <p:sp>
        <p:nvSpPr>
          <p:cNvPr id="4" name="Slide Number Placeholder 3"/>
          <p:cNvSpPr>
            <a:spLocks noGrp="1"/>
          </p:cNvSpPr>
          <p:nvPr>
            <p:ph type="sldNum" sz="quarter" idx="5"/>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B8323BA0-8F77-694E-B130-88E19C6CDDE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6858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99323482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sz="900" kern="1200" dirty="0">
                <a:solidFill>
                  <a:schemeClr val="tx1"/>
                </a:solidFill>
                <a:effectLst/>
                <a:latin typeface="+mn-lt"/>
                <a:ea typeface="+mn-ea"/>
                <a:cs typeface="+mn-cs"/>
              </a:rPr>
              <a:t>Now, with the rising cost of living, many people are struggling to make ends meet.</a:t>
            </a:r>
            <a:r>
              <a:rPr lang="en-AU" sz="900" dirty="0"/>
              <a:t> </a:t>
            </a:r>
            <a:r>
              <a:rPr lang="en-AU" sz="900" kern="1200" dirty="0">
                <a:solidFill>
                  <a:schemeClr val="tx1"/>
                </a:solidFill>
                <a:effectLst/>
                <a:latin typeface="+mn-lt"/>
                <a:ea typeface="+mn-ea"/>
                <a:cs typeface="+mn-cs"/>
              </a:rPr>
              <a:t> We are expecting to support more people than ever this Christmas.</a:t>
            </a:r>
            <a:r>
              <a:rPr lang="en-AU" sz="900" dirty="0"/>
              <a:t> </a:t>
            </a:r>
            <a:endParaRPr lang="en-AU" sz="9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B8323BA0-8F77-694E-B130-88E19C6CDDE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6858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40819284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dirty="0"/>
              <a:t>Here, talk sensitively to the services that your Mission Expression provides. You could list your services, go through your weekly schedule – and share what you do to support your local community</a:t>
            </a:r>
          </a:p>
          <a:p>
            <a:pPr marL="171450" indent="-171450">
              <a:buFont typeface="Arial" panose="020B0604020202020204" pitchFamily="34" charset="0"/>
              <a:buChar char="•"/>
            </a:pPr>
            <a:endParaRPr lang="en-US" dirty="0"/>
          </a:p>
          <a:p>
            <a:pPr marL="0" indent="0">
              <a:buFont typeface="Arial" panose="020B0604020202020204" pitchFamily="34" charset="0"/>
              <a:buNone/>
            </a:pPr>
            <a:r>
              <a:rPr lang="en-US" dirty="0"/>
              <a:t>***Include appropriate photos where possible!</a:t>
            </a:r>
            <a:endParaRPr lang="en-US" dirty="0">
              <a:cs typeface="Calibri"/>
            </a:endParaRPr>
          </a:p>
          <a:p>
            <a:endParaRPr lang="en-AU" dirty="0"/>
          </a:p>
        </p:txBody>
      </p:sp>
      <p:sp>
        <p:nvSpPr>
          <p:cNvPr id="4" name="Slide Number Placeholder 3"/>
          <p:cNvSpPr>
            <a:spLocks noGrp="1"/>
          </p:cNvSpPr>
          <p:nvPr>
            <p:ph type="sldNum" sz="quarter" idx="5"/>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B8323BA0-8F77-694E-B130-88E19C6CDDE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6858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5505570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nSpc>
                <a:spcPct val="100000"/>
              </a:lnSpc>
              <a:buNone/>
            </a:pPr>
            <a:r>
              <a:rPr lang="en-AU" sz="1800" b="0" dirty="0">
                <a:solidFill>
                  <a:srgbClr val="003452"/>
                </a:solidFill>
                <a:latin typeface="Calibri" panose="020F0502020204030204" pitchFamily="34" charset="0"/>
              </a:rPr>
              <a:t>This year, your school is supporting our Christmas Appeal. You're invited to donate (clothes/toys/money) that we will distribute to those most in need within our local community.</a:t>
            </a:r>
            <a:endParaRPr lang="en-AU" sz="900" b="0" dirty="0">
              <a:solidFill>
                <a:srgbClr val="003452"/>
              </a:solidFill>
              <a:latin typeface="Calibri" panose="020F0502020204030204" pitchFamily="34" charset="0"/>
            </a:endParaRPr>
          </a:p>
          <a:p>
            <a:pPr marL="0" indent="0">
              <a:lnSpc>
                <a:spcPct val="100000"/>
              </a:lnSpc>
              <a:buNone/>
            </a:pPr>
            <a:r>
              <a:rPr lang="en-AU" sz="900" b="0" dirty="0">
                <a:solidFill>
                  <a:srgbClr val="003452"/>
                </a:solidFill>
                <a:latin typeface="Calibri" panose="020F0502020204030204" pitchFamily="34" charset="0"/>
              </a:rPr>
              <a:t> </a:t>
            </a:r>
          </a:p>
          <a:p>
            <a:pPr marL="0" indent="0">
              <a:lnSpc>
                <a:spcPct val="100000"/>
              </a:lnSpc>
              <a:buNone/>
            </a:pPr>
            <a:endParaRPr lang="en-AU" dirty="0"/>
          </a:p>
        </p:txBody>
      </p:sp>
      <p:sp>
        <p:nvSpPr>
          <p:cNvPr id="4" name="Slide Number Placeholder 3"/>
          <p:cNvSpPr>
            <a:spLocks noGrp="1"/>
          </p:cNvSpPr>
          <p:nvPr>
            <p:ph type="sldNum" sz="quarter" idx="5"/>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B8323BA0-8F77-694E-B130-88E19C6CDDE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6858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31079111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685800">
              <a:defRPr/>
            </a:pPr>
            <a:r>
              <a:rPr lang="en-AU" sz="900" dirty="0">
                <a:solidFill>
                  <a:srgbClr val="003452"/>
                </a:solidFill>
              </a:rPr>
              <a:t>When people are struggling to get by, food can be one of the first things to go. More than 50% of people who seek our support are skipping meals each day* No one should go hungry and everyone deserves to experience the magic of the holidays. </a:t>
            </a:r>
          </a:p>
          <a:p>
            <a:pPr defTabSz="685800">
              <a:defRPr/>
            </a:pPr>
            <a:endParaRPr lang="en-AU" sz="900" dirty="0">
              <a:solidFill>
                <a:srgbClr val="003452"/>
              </a:solidFill>
            </a:endParaRPr>
          </a:p>
          <a:p>
            <a:pPr defTabSz="685800">
              <a:defRPr/>
            </a:pPr>
            <a:r>
              <a:rPr lang="en-AU" sz="900" dirty="0">
                <a:solidFill>
                  <a:srgbClr val="003452"/>
                </a:solidFill>
              </a:rPr>
              <a:t>Whether it’s enabling an isolated person a Christmas meal, ensuring families can access some special ingredients for a holiday dinner, or providing a gift for someone in need, your donation will help people feel </a:t>
            </a:r>
            <a:r>
              <a:rPr lang="en-AU" sz="900" b="1" i="1" dirty="0">
                <a:solidFill>
                  <a:srgbClr val="003452"/>
                </a:solidFill>
              </a:rPr>
              <a:t>valued.</a:t>
            </a:r>
          </a:p>
          <a:p>
            <a:pPr defTabSz="685800">
              <a:defRPr/>
            </a:pPr>
            <a:endParaRPr lang="en-AU" sz="900" b="1" i="1" dirty="0">
              <a:solidFill>
                <a:srgbClr val="003452"/>
              </a:solidFill>
            </a:endParaRPr>
          </a:p>
          <a:p>
            <a:pPr defTabSz="685800">
              <a:defRPr/>
            </a:pPr>
            <a:r>
              <a:rPr lang="en-AU" sz="800" dirty="0">
                <a:solidFill>
                  <a:srgbClr val="003452"/>
                </a:solidFill>
              </a:rPr>
              <a:t>(</a:t>
            </a:r>
            <a:r>
              <a:rPr lang="en-AU" sz="800" dirty="0" err="1">
                <a:solidFill>
                  <a:srgbClr val="003452"/>
                </a:solidFill>
              </a:rPr>
              <a:t>source:</a:t>
            </a:r>
            <a:r>
              <a:rPr lang="en-AU" sz="900" dirty="0" err="1">
                <a:solidFill>
                  <a:srgbClr val="003452"/>
                </a:solidFill>
              </a:rPr>
              <a:t>https</a:t>
            </a:r>
            <a:r>
              <a:rPr lang="en-AU" sz="900" dirty="0">
                <a:solidFill>
                  <a:srgbClr val="003452"/>
                </a:solidFill>
              </a:rPr>
              <a:t>://www.salvationarmy.org.au/about-us/news-and-stories/media-newsroom/surge-in-australians-sinking-into-extreme-poverty-amid-cost-of-living-crisis-salvation-army-research-reveals/)</a:t>
            </a:r>
            <a:endParaRPr lang="en-AU" sz="800" dirty="0">
              <a:solidFill>
                <a:srgbClr val="003452"/>
              </a:solidFill>
            </a:endParaRPr>
          </a:p>
          <a:p>
            <a:pPr marL="0" marR="0" lvl="0" indent="0" algn="l" defTabSz="685800" rtl="0" eaLnBrk="1" fontAlgn="auto" latinLnBrk="0" hangingPunct="1">
              <a:lnSpc>
                <a:spcPct val="100000"/>
              </a:lnSpc>
              <a:spcBef>
                <a:spcPts val="0"/>
              </a:spcBef>
              <a:spcAft>
                <a:spcPts val="0"/>
              </a:spcAft>
              <a:buClrTx/>
              <a:buSzTx/>
              <a:buFontTx/>
              <a:buNone/>
              <a:tabLst/>
              <a:defRPr/>
            </a:pPr>
            <a:endParaRPr lang="en-AU" sz="800" dirty="0">
              <a:solidFill>
                <a:srgbClr val="003452"/>
              </a:solidFill>
            </a:endParaRPr>
          </a:p>
          <a:p>
            <a:pPr defTabSz="685800">
              <a:defRPr/>
            </a:pPr>
            <a:endParaRPr lang="en-AU" sz="900" b="1" i="1" dirty="0">
              <a:solidFill>
                <a:srgbClr val="003452"/>
              </a:solidFill>
            </a:endParaRPr>
          </a:p>
          <a:p>
            <a:endParaRPr lang="en-AU" sz="9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B8323BA0-8F77-694E-B130-88E19C6CDDE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6858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86440796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Give example for [Food/Gifts]. </a:t>
            </a:r>
          </a:p>
          <a:p>
            <a:r>
              <a:rPr lang="en-AU" dirty="0"/>
              <a:t>Provide guidance on giving such as… </a:t>
            </a:r>
          </a:p>
          <a:p>
            <a:r>
              <a:rPr lang="en-AU" dirty="0"/>
              <a:t>• Please make sure all items being donated are new/unused unopened </a:t>
            </a:r>
          </a:p>
          <a:p>
            <a:r>
              <a:rPr lang="en-AU" dirty="0"/>
              <a:t>• Please ensure items have long expiry dates and are non-perishable (Ask a student to define ‘non-perishable’)</a:t>
            </a:r>
          </a:p>
          <a:p>
            <a:r>
              <a:rPr lang="en-AU" dirty="0"/>
              <a:t>• Consider providing food that will suit families with young children, people with allergies, the elderly and new Australians</a:t>
            </a:r>
          </a:p>
          <a:p>
            <a:endParaRPr lang="en-AU" dirty="0"/>
          </a:p>
          <a:p>
            <a:r>
              <a:rPr lang="en-AU" dirty="0"/>
              <a:t>Consider gifts for a variety of age groups. Ask yourself what you’d like perhaps?</a:t>
            </a:r>
          </a:p>
          <a:p>
            <a:endParaRPr lang="en-AU" dirty="0">
              <a:ea typeface="Calibri" panose="020F0502020204030204"/>
              <a:cs typeface="Calibri" panose="020F0502020204030204"/>
            </a:endParaRPr>
          </a:p>
          <a:p>
            <a:r>
              <a:rPr lang="en-AU" dirty="0">
                <a:ea typeface="Calibri" panose="020F0502020204030204"/>
                <a:cs typeface="Calibri" panose="020F0502020204030204"/>
              </a:rPr>
              <a:t>**</a:t>
            </a:r>
            <a:r>
              <a:rPr lang="en-AU">
                <a:ea typeface="Calibri" panose="020F0502020204030204"/>
                <a:cs typeface="Calibri" panose="020F0502020204030204"/>
              </a:rPr>
              <a:t>if financial </a:t>
            </a:r>
            <a:r>
              <a:rPr lang="en-AU" dirty="0">
                <a:ea typeface="Calibri" panose="020F0502020204030204"/>
                <a:cs typeface="Calibri" panose="020F0502020204030204"/>
              </a:rPr>
              <a:t>donation – talk about how the money will be spent or some of the 'Wishes' on the Wishes online Fundraising platform</a:t>
            </a:r>
          </a:p>
          <a:p>
            <a:endParaRPr lang="en-AU" dirty="0"/>
          </a:p>
          <a:p>
            <a:r>
              <a:rPr lang="en-AU" dirty="0"/>
              <a:t>Your gift really does make a difference</a:t>
            </a:r>
          </a:p>
        </p:txBody>
      </p:sp>
      <p:sp>
        <p:nvSpPr>
          <p:cNvPr id="4" name="Slide Number Placeholder 3"/>
          <p:cNvSpPr>
            <a:spLocks noGrp="1"/>
          </p:cNvSpPr>
          <p:nvPr>
            <p:ph type="sldNum" sz="quarter" idx="5"/>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B8323BA0-8F77-694E-B130-88E19C6CDDE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6858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0266522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sz="900" kern="1200" dirty="0">
                <a:solidFill>
                  <a:schemeClr val="tx1"/>
                </a:solidFill>
                <a:effectLst/>
                <a:latin typeface="+mn-lt"/>
                <a:ea typeface="+mn-ea"/>
                <a:cs typeface="+mn-cs"/>
              </a:rPr>
              <a:t>We’re here for you. </a:t>
            </a:r>
          </a:p>
          <a:p>
            <a:r>
              <a:rPr lang="en-AU" sz="900" kern="1200" dirty="0">
                <a:solidFill>
                  <a:schemeClr val="tx1"/>
                </a:solidFill>
                <a:effectLst/>
                <a:latin typeface="+mn-lt"/>
                <a:ea typeface="+mn-ea"/>
                <a:cs typeface="+mn-cs"/>
              </a:rPr>
              <a:t>The Salvation Army is a place where you can get help and give hope to others.</a:t>
            </a:r>
          </a:p>
          <a:p>
            <a:endParaRPr lang="en-AU" sz="900" dirty="0"/>
          </a:p>
          <a:p>
            <a:r>
              <a:rPr lang="en-AU" sz="900" dirty="0">
                <a:ea typeface="Calibri"/>
                <a:cs typeface="Calibri"/>
              </a:rPr>
              <a:t>We believe in good. </a:t>
            </a:r>
          </a:p>
          <a:p>
            <a:endParaRPr lang="en-AU" sz="900" dirty="0"/>
          </a:p>
          <a:p>
            <a:r>
              <a:rPr lang="en-AU" sz="900" kern="1200" dirty="0">
                <a:solidFill>
                  <a:schemeClr val="tx1"/>
                </a:solidFill>
                <a:effectLst/>
                <a:latin typeface="+mn-lt"/>
                <a:ea typeface="+mn-ea"/>
                <a:cs typeface="+mn-cs"/>
              </a:rPr>
              <a:t>You can look us up online at salvationarmy.org.au and on Facebook. </a:t>
            </a:r>
          </a:p>
          <a:p>
            <a:endParaRPr lang="en-AU" sz="900" kern="1200" dirty="0">
              <a:solidFill>
                <a:schemeClr val="tx1"/>
              </a:solidFill>
              <a:effectLst/>
              <a:latin typeface="+mn-lt"/>
              <a:ea typeface="+mn-ea"/>
              <a:cs typeface="+mn-cs"/>
            </a:endParaRPr>
          </a:p>
          <a:p>
            <a:r>
              <a:rPr lang="en-AU" sz="900" b="0" i="1" kern="1200" dirty="0">
                <a:solidFill>
                  <a:schemeClr val="tx1"/>
                </a:solidFill>
                <a:effectLst/>
                <a:latin typeface="+mn-lt"/>
                <a:ea typeface="+mn-ea"/>
                <a:cs typeface="+mn-cs"/>
              </a:rPr>
              <a:t>Add information here about any local initiatives for young people and school students, such as volunteering (appropriate to the context of the school). </a:t>
            </a:r>
            <a:endParaRPr lang="en-AU" sz="900" b="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B8323BA0-8F77-694E-B130-88E19C6CDDE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6858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09748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*Any questions?</a:t>
            </a:r>
          </a:p>
          <a:p>
            <a:r>
              <a:rPr lang="en-US" dirty="0">
                <a:cs typeface="Calibri"/>
              </a:rPr>
              <a:t>*Thank the school sincerely</a:t>
            </a:r>
          </a:p>
        </p:txBody>
      </p:sp>
      <p:sp>
        <p:nvSpPr>
          <p:cNvPr id="4" name="Slide Number Placeholder 3"/>
          <p:cNvSpPr>
            <a:spLocks noGrp="1"/>
          </p:cNvSpPr>
          <p:nvPr>
            <p:ph type="sldNum" sz="quarter" idx="5"/>
          </p:nvPr>
        </p:nvSpPr>
        <p:spPr/>
        <p:txBody>
          <a:bodyPr/>
          <a:lstStyle/>
          <a:p>
            <a:fld id="{06123114-9663-3148-BC1F-7A29E9DAA8FD}" type="slidenum">
              <a:rPr lang="en-US" smtClean="0"/>
              <a:t>12</a:t>
            </a:fld>
            <a:endParaRPr lang="en-US"/>
          </a:p>
        </p:txBody>
      </p:sp>
    </p:spTree>
    <p:extLst>
      <p:ext uri="{BB962C8B-B14F-4D97-AF65-F5344CB8AC3E}">
        <p14:creationId xmlns:p14="http://schemas.microsoft.com/office/powerpoint/2010/main" val="219640016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Master" Target="../slideMasters/slideMaster6.xml"/></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Master" Target="../slideMasters/slideMaster6.xml"/></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jpeg"/><Relationship Id="rId1" Type="http://schemas.openxmlformats.org/officeDocument/2006/relationships/slideMaster" Target="../slideMasters/slideMaster6.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085F03-144D-4A8E-9D11-020DEF8F6EC1}"/>
              </a:ext>
            </a:extLst>
          </p:cNvPr>
          <p:cNvSpPr>
            <a:spLocks noGrp="1"/>
          </p:cNvSpPr>
          <p:nvPr>
            <p:ph type="ctrTitle"/>
          </p:nvPr>
        </p:nvSpPr>
        <p:spPr>
          <a:xfrm>
            <a:off x="1524000" y="759477"/>
            <a:ext cx="9144000" cy="2387600"/>
          </a:xfrm>
        </p:spPr>
        <p:txBody>
          <a:bodyPr lIns="90000" anchor="b">
            <a:normAutofit/>
          </a:bodyPr>
          <a:lstStyle>
            <a:lvl1pPr algn="ctr">
              <a:defRPr sz="4200"/>
            </a:lvl1pPr>
          </a:lstStyle>
          <a:p>
            <a:r>
              <a:rPr lang="en-US"/>
              <a:t>Click to edit Master title style</a:t>
            </a:r>
            <a:endParaRPr lang="en-AU" dirty="0"/>
          </a:p>
        </p:txBody>
      </p:sp>
      <p:sp>
        <p:nvSpPr>
          <p:cNvPr id="3" name="Subtitle 2">
            <a:extLst>
              <a:ext uri="{FF2B5EF4-FFF2-40B4-BE49-F238E27FC236}">
                <a16:creationId xmlns:a16="http://schemas.microsoft.com/office/drawing/2014/main" id="{822993DB-96C8-4D2F-8549-32418F6C5E62}"/>
              </a:ext>
            </a:extLst>
          </p:cNvPr>
          <p:cNvSpPr>
            <a:spLocks noGrp="1"/>
          </p:cNvSpPr>
          <p:nvPr>
            <p:ph type="subTitle" idx="1"/>
          </p:nvPr>
        </p:nvSpPr>
        <p:spPr>
          <a:xfrm>
            <a:off x="1524000" y="3286450"/>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7" name="Slide Number Placeholder 5">
            <a:extLst>
              <a:ext uri="{FF2B5EF4-FFF2-40B4-BE49-F238E27FC236}">
                <a16:creationId xmlns:a16="http://schemas.microsoft.com/office/drawing/2014/main" id="{5F651B2A-E09C-AE4B-ACE9-231318F2376F}"/>
              </a:ext>
            </a:extLst>
          </p:cNvPr>
          <p:cNvSpPr>
            <a:spLocks noGrp="1"/>
          </p:cNvSpPr>
          <p:nvPr>
            <p:ph type="sldNum" sz="quarter" idx="4"/>
          </p:nvPr>
        </p:nvSpPr>
        <p:spPr>
          <a:xfrm>
            <a:off x="8262644" y="6404902"/>
            <a:ext cx="2743200" cy="365125"/>
          </a:xfrm>
          <a:prstGeom prst="rect">
            <a:avLst/>
          </a:prstGeom>
        </p:spPr>
        <p:txBody>
          <a:bodyPr vert="horz" lIns="91440" tIns="45720" rIns="91440" bIns="45720" rtlCol="0" anchor="ctr"/>
          <a:lstStyle>
            <a:lvl1pPr algn="r">
              <a:defRPr sz="1200">
                <a:solidFill>
                  <a:schemeClr val="bg1"/>
                </a:solidFill>
              </a:defRPr>
            </a:lvl1pPr>
          </a:lstStyle>
          <a:p>
            <a:fld id="{B3DCD73F-D2FC-42C9-AEFE-D7C4198EA148}" type="slidenum">
              <a:rPr lang="en-AU" smtClean="0"/>
              <a:pPr/>
              <a:t>‹#›</a:t>
            </a:fld>
            <a:endParaRPr lang="en-AU" dirty="0"/>
          </a:p>
        </p:txBody>
      </p:sp>
      <p:cxnSp>
        <p:nvCxnSpPr>
          <p:cNvPr id="10" name="Straight Connector 9">
            <a:extLst>
              <a:ext uri="{FF2B5EF4-FFF2-40B4-BE49-F238E27FC236}">
                <a16:creationId xmlns:a16="http://schemas.microsoft.com/office/drawing/2014/main" id="{679948CA-15C2-4A4A-8B22-A8AA17B640D2}"/>
              </a:ext>
            </a:extLst>
          </p:cNvPr>
          <p:cNvCxnSpPr/>
          <p:nvPr userDrawn="1"/>
        </p:nvCxnSpPr>
        <p:spPr>
          <a:xfrm>
            <a:off x="4652920" y="3190782"/>
            <a:ext cx="2888856"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34702772"/>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70BC70-6510-4149-80E4-9403DB84B7D9}"/>
              </a:ext>
            </a:extLst>
          </p:cNvPr>
          <p:cNvSpPr>
            <a:spLocks noGrp="1"/>
          </p:cNvSpPr>
          <p:nvPr>
            <p:ph type="title"/>
          </p:nvPr>
        </p:nvSpPr>
        <p:spPr>
          <a:xfrm>
            <a:off x="561600" y="365125"/>
            <a:ext cx="10444244" cy="1324800"/>
          </a:xfrm>
        </p:spPr>
        <p:txBody>
          <a:bodyPr lIns="90000" anchor="b" anchorCtr="0"/>
          <a:lstStyle/>
          <a:p>
            <a:r>
              <a:rPr lang="en-US"/>
              <a:t>Click to edit Master title style</a:t>
            </a:r>
            <a:endParaRPr lang="en-AU" dirty="0"/>
          </a:p>
        </p:txBody>
      </p:sp>
      <p:sp>
        <p:nvSpPr>
          <p:cNvPr id="3" name="Content Placeholder 2">
            <a:extLst>
              <a:ext uri="{FF2B5EF4-FFF2-40B4-BE49-F238E27FC236}">
                <a16:creationId xmlns:a16="http://schemas.microsoft.com/office/drawing/2014/main" id="{BB172D48-D598-44DF-B117-BE0E6F733BDA}"/>
              </a:ext>
            </a:extLst>
          </p:cNvPr>
          <p:cNvSpPr>
            <a:spLocks noGrp="1"/>
          </p:cNvSpPr>
          <p:nvPr>
            <p:ph sz="half" idx="1"/>
          </p:nvPr>
        </p:nvSpPr>
        <p:spPr>
          <a:xfrm>
            <a:off x="561600" y="1825625"/>
            <a:ext cx="10444244" cy="4351338"/>
          </a:xfrm>
        </p:spPr>
        <p:txBody>
          <a:bodyPr lIns="90000" numCol="1" spcCol="288000"/>
          <a:lstStyle>
            <a:lvl1pPr>
              <a:defRPr sz="2400"/>
            </a:lvl1pPr>
            <a:lvl2pPr>
              <a:defRPr sz="2200"/>
            </a:lvl2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dirty="0"/>
          </a:p>
        </p:txBody>
      </p:sp>
      <p:sp>
        <p:nvSpPr>
          <p:cNvPr id="8" name="Slide Number Placeholder 5">
            <a:extLst>
              <a:ext uri="{FF2B5EF4-FFF2-40B4-BE49-F238E27FC236}">
                <a16:creationId xmlns:a16="http://schemas.microsoft.com/office/drawing/2014/main" id="{EE135D5F-B772-F749-AAEB-80F17DF6F5C1}"/>
              </a:ext>
            </a:extLst>
          </p:cNvPr>
          <p:cNvSpPr>
            <a:spLocks noGrp="1"/>
          </p:cNvSpPr>
          <p:nvPr>
            <p:ph type="sldNum" sz="quarter" idx="4"/>
          </p:nvPr>
        </p:nvSpPr>
        <p:spPr>
          <a:xfrm>
            <a:off x="8262644" y="6404902"/>
            <a:ext cx="2743200" cy="365125"/>
          </a:xfrm>
          <a:prstGeom prst="rect">
            <a:avLst/>
          </a:prstGeom>
        </p:spPr>
        <p:txBody>
          <a:bodyPr vert="horz" lIns="91440" tIns="45720" rIns="91440" bIns="45720" rtlCol="0" anchor="ctr"/>
          <a:lstStyle>
            <a:lvl1pPr algn="r">
              <a:defRPr sz="1200">
                <a:solidFill>
                  <a:schemeClr val="bg1"/>
                </a:solidFill>
              </a:defRPr>
            </a:lvl1pPr>
          </a:lstStyle>
          <a:p>
            <a:fld id="{B3DCD73F-D2FC-42C9-AEFE-D7C4198EA148}" type="slidenum">
              <a:rPr lang="en-AU" smtClean="0"/>
              <a:pPr/>
              <a:t>‹#›</a:t>
            </a:fld>
            <a:endParaRPr lang="en-AU" dirty="0"/>
          </a:p>
        </p:txBody>
      </p:sp>
    </p:spTree>
    <p:extLst>
      <p:ext uri="{BB962C8B-B14F-4D97-AF65-F5344CB8AC3E}">
        <p14:creationId xmlns:p14="http://schemas.microsoft.com/office/powerpoint/2010/main" val="21920206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CFC843-CC10-4297-9633-2E01492B1B1F}"/>
              </a:ext>
            </a:extLst>
          </p:cNvPr>
          <p:cNvSpPr>
            <a:spLocks noGrp="1"/>
          </p:cNvSpPr>
          <p:nvPr>
            <p:ph type="title"/>
          </p:nvPr>
        </p:nvSpPr>
        <p:spPr>
          <a:xfrm>
            <a:off x="561600" y="1576568"/>
            <a:ext cx="10444244" cy="2852737"/>
          </a:xfrm>
        </p:spPr>
        <p:txBody>
          <a:bodyPr anchor="b">
            <a:normAutofit/>
          </a:bodyPr>
          <a:lstStyle>
            <a:lvl1pPr>
              <a:defRPr sz="4200"/>
            </a:lvl1pPr>
          </a:lstStyle>
          <a:p>
            <a:r>
              <a:rPr lang="en-US"/>
              <a:t>Click to edit Master title style</a:t>
            </a:r>
            <a:endParaRPr lang="en-AU" dirty="0"/>
          </a:p>
        </p:txBody>
      </p:sp>
      <p:sp>
        <p:nvSpPr>
          <p:cNvPr id="3" name="Text Placeholder 2">
            <a:extLst>
              <a:ext uri="{FF2B5EF4-FFF2-40B4-BE49-F238E27FC236}">
                <a16:creationId xmlns:a16="http://schemas.microsoft.com/office/drawing/2014/main" id="{F5EB8771-11D5-4704-B4D6-C5C70CF4143B}"/>
              </a:ext>
            </a:extLst>
          </p:cNvPr>
          <p:cNvSpPr>
            <a:spLocks noGrp="1"/>
          </p:cNvSpPr>
          <p:nvPr>
            <p:ph type="body" idx="1"/>
          </p:nvPr>
        </p:nvSpPr>
        <p:spPr>
          <a:xfrm>
            <a:off x="561600" y="4589463"/>
            <a:ext cx="10444244" cy="1500187"/>
          </a:xfr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7" name="Slide Number Placeholder 5">
            <a:extLst>
              <a:ext uri="{FF2B5EF4-FFF2-40B4-BE49-F238E27FC236}">
                <a16:creationId xmlns:a16="http://schemas.microsoft.com/office/drawing/2014/main" id="{19A80041-7BCE-664C-9459-06104362AAC0}"/>
              </a:ext>
            </a:extLst>
          </p:cNvPr>
          <p:cNvSpPr>
            <a:spLocks noGrp="1"/>
          </p:cNvSpPr>
          <p:nvPr>
            <p:ph type="sldNum" sz="quarter" idx="4"/>
          </p:nvPr>
        </p:nvSpPr>
        <p:spPr>
          <a:xfrm>
            <a:off x="8262644" y="6404902"/>
            <a:ext cx="2743200" cy="365125"/>
          </a:xfrm>
          <a:prstGeom prst="rect">
            <a:avLst/>
          </a:prstGeom>
        </p:spPr>
        <p:txBody>
          <a:bodyPr vert="horz" lIns="91440" tIns="45720" rIns="91440" bIns="45720" rtlCol="0" anchor="ctr"/>
          <a:lstStyle>
            <a:lvl1pPr algn="r">
              <a:defRPr sz="1200">
                <a:solidFill>
                  <a:schemeClr val="bg1"/>
                </a:solidFill>
              </a:defRPr>
            </a:lvl1pPr>
          </a:lstStyle>
          <a:p>
            <a:fld id="{B3DCD73F-D2FC-42C9-AEFE-D7C4198EA148}" type="slidenum">
              <a:rPr lang="en-AU" smtClean="0"/>
              <a:pPr/>
              <a:t>‹#›</a:t>
            </a:fld>
            <a:endParaRPr lang="en-AU" dirty="0"/>
          </a:p>
        </p:txBody>
      </p:sp>
      <p:cxnSp>
        <p:nvCxnSpPr>
          <p:cNvPr id="8" name="Straight Connector 7">
            <a:extLst>
              <a:ext uri="{FF2B5EF4-FFF2-40B4-BE49-F238E27FC236}">
                <a16:creationId xmlns:a16="http://schemas.microsoft.com/office/drawing/2014/main" id="{4052F180-8DBB-2147-924E-D1DCD8A88699}"/>
              </a:ext>
            </a:extLst>
          </p:cNvPr>
          <p:cNvCxnSpPr/>
          <p:nvPr userDrawn="1"/>
        </p:nvCxnSpPr>
        <p:spPr>
          <a:xfrm>
            <a:off x="736020" y="4469165"/>
            <a:ext cx="2888856"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656115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A93128-8628-4F17-B1A5-6F9684D4AF92}"/>
              </a:ext>
            </a:extLst>
          </p:cNvPr>
          <p:cNvSpPr>
            <a:spLocks noGrp="1"/>
          </p:cNvSpPr>
          <p:nvPr>
            <p:ph type="title"/>
          </p:nvPr>
        </p:nvSpPr>
        <p:spPr>
          <a:xfrm>
            <a:off x="561600" y="365125"/>
            <a:ext cx="10440102" cy="1325563"/>
          </a:xfrm>
        </p:spPr>
        <p:txBody>
          <a:bodyPr anchor="b" anchorCtr="0"/>
          <a:lstStyle/>
          <a:p>
            <a:r>
              <a:rPr lang="en-US"/>
              <a:t>Click to edit Master title style</a:t>
            </a:r>
            <a:endParaRPr lang="en-AU" dirty="0"/>
          </a:p>
        </p:txBody>
      </p:sp>
      <p:sp>
        <p:nvSpPr>
          <p:cNvPr id="3" name="Text Placeholder 2">
            <a:extLst>
              <a:ext uri="{FF2B5EF4-FFF2-40B4-BE49-F238E27FC236}">
                <a16:creationId xmlns:a16="http://schemas.microsoft.com/office/drawing/2014/main" id="{0C59390D-0FFF-4842-AF9F-6B8BC9A7FE7F}"/>
              </a:ext>
            </a:extLst>
          </p:cNvPr>
          <p:cNvSpPr>
            <a:spLocks noGrp="1"/>
          </p:cNvSpPr>
          <p:nvPr>
            <p:ph type="body" idx="1"/>
          </p:nvPr>
        </p:nvSpPr>
        <p:spPr>
          <a:xfrm>
            <a:off x="561601" y="1681163"/>
            <a:ext cx="5088702" cy="823912"/>
          </a:xfrm>
        </p:spPr>
        <p:txBody>
          <a:bodyPr anchor="ctr" anchorCtr="0">
            <a:normAutofit/>
          </a:bodyPr>
          <a:lstStyle>
            <a:lvl1pPr marL="0" indent="0">
              <a:buNone/>
              <a:defRPr sz="2600" b="0">
                <a:solidFill>
                  <a:schemeClr val="accent5"/>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49A96B1-0D2C-4C18-AA84-21DB84664D1B}"/>
              </a:ext>
            </a:extLst>
          </p:cNvPr>
          <p:cNvSpPr>
            <a:spLocks noGrp="1"/>
          </p:cNvSpPr>
          <p:nvPr>
            <p:ph sz="half" idx="2"/>
          </p:nvPr>
        </p:nvSpPr>
        <p:spPr>
          <a:xfrm>
            <a:off x="561600" y="2505075"/>
            <a:ext cx="5088703" cy="3684588"/>
          </a:xfrm>
        </p:spPr>
        <p:txBody>
          <a:bodyPr/>
          <a:lstStyle>
            <a:lvl1pPr>
              <a:defRPr sz="2400"/>
            </a:lvl1pPr>
            <a:lvl2pPr>
              <a:defRPr sz="2200"/>
            </a:lvl2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dirty="0"/>
          </a:p>
        </p:txBody>
      </p:sp>
      <p:sp>
        <p:nvSpPr>
          <p:cNvPr id="5" name="Text Placeholder 4">
            <a:extLst>
              <a:ext uri="{FF2B5EF4-FFF2-40B4-BE49-F238E27FC236}">
                <a16:creationId xmlns:a16="http://schemas.microsoft.com/office/drawing/2014/main" id="{0E80B6EF-A6B9-4D12-BB47-25782462BE44}"/>
              </a:ext>
            </a:extLst>
          </p:cNvPr>
          <p:cNvSpPr>
            <a:spLocks noGrp="1"/>
          </p:cNvSpPr>
          <p:nvPr>
            <p:ph type="body" sz="quarter" idx="3"/>
          </p:nvPr>
        </p:nvSpPr>
        <p:spPr>
          <a:xfrm>
            <a:off x="5912998" y="1681163"/>
            <a:ext cx="5088704" cy="823912"/>
          </a:xfrm>
        </p:spPr>
        <p:txBody>
          <a:bodyPr anchor="ctr" anchorCtr="0">
            <a:normAutofit/>
          </a:bodyPr>
          <a:lstStyle>
            <a:lvl1pPr marL="0" indent="0">
              <a:buNone/>
              <a:defRPr sz="2600" b="0">
                <a:solidFill>
                  <a:schemeClr val="accent5"/>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67E9C18-FD7B-4CF0-88D1-861C546ECE29}"/>
              </a:ext>
            </a:extLst>
          </p:cNvPr>
          <p:cNvSpPr>
            <a:spLocks noGrp="1"/>
          </p:cNvSpPr>
          <p:nvPr>
            <p:ph sz="quarter" idx="4"/>
          </p:nvPr>
        </p:nvSpPr>
        <p:spPr>
          <a:xfrm>
            <a:off x="5912998" y="2505075"/>
            <a:ext cx="5088703" cy="3684588"/>
          </a:xfrm>
        </p:spPr>
        <p:txBody>
          <a:bodyPr/>
          <a:lstStyle>
            <a:lvl1pPr>
              <a:defRPr sz="2400"/>
            </a:lvl1pPr>
            <a:lvl2pPr>
              <a:defRPr sz="2200"/>
            </a:lvl2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dirty="0"/>
          </a:p>
        </p:txBody>
      </p:sp>
      <p:sp>
        <p:nvSpPr>
          <p:cNvPr id="10" name="Slide Number Placeholder 5">
            <a:extLst>
              <a:ext uri="{FF2B5EF4-FFF2-40B4-BE49-F238E27FC236}">
                <a16:creationId xmlns:a16="http://schemas.microsoft.com/office/drawing/2014/main" id="{409A2D50-DDFB-854D-9004-0E74F038E1D3}"/>
              </a:ext>
            </a:extLst>
          </p:cNvPr>
          <p:cNvSpPr>
            <a:spLocks noGrp="1"/>
          </p:cNvSpPr>
          <p:nvPr>
            <p:ph type="sldNum" sz="quarter" idx="10"/>
          </p:nvPr>
        </p:nvSpPr>
        <p:spPr>
          <a:xfrm>
            <a:off x="8262644" y="6404902"/>
            <a:ext cx="2743200" cy="365125"/>
          </a:xfrm>
          <a:prstGeom prst="rect">
            <a:avLst/>
          </a:prstGeom>
        </p:spPr>
        <p:txBody>
          <a:bodyPr vert="horz" lIns="91440" tIns="45720" rIns="91440" bIns="45720" rtlCol="0" anchor="ctr"/>
          <a:lstStyle>
            <a:lvl1pPr algn="r">
              <a:defRPr sz="1200">
                <a:solidFill>
                  <a:schemeClr val="bg1"/>
                </a:solidFill>
              </a:defRPr>
            </a:lvl1pPr>
          </a:lstStyle>
          <a:p>
            <a:fld id="{B3DCD73F-D2FC-42C9-AEFE-D7C4198EA148}" type="slidenum">
              <a:rPr lang="en-AU" smtClean="0"/>
              <a:pPr/>
              <a:t>‹#›</a:t>
            </a:fld>
            <a:endParaRPr lang="en-AU" dirty="0"/>
          </a:p>
        </p:txBody>
      </p:sp>
    </p:spTree>
    <p:extLst>
      <p:ext uri="{BB962C8B-B14F-4D97-AF65-F5344CB8AC3E}">
        <p14:creationId xmlns:p14="http://schemas.microsoft.com/office/powerpoint/2010/main" val="24564425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E40941-0A98-42C4-94EF-6AEEFC7538D3}"/>
              </a:ext>
            </a:extLst>
          </p:cNvPr>
          <p:cNvSpPr>
            <a:spLocks noGrp="1"/>
          </p:cNvSpPr>
          <p:nvPr>
            <p:ph type="title"/>
          </p:nvPr>
        </p:nvSpPr>
        <p:spPr>
          <a:xfrm>
            <a:off x="561600" y="365125"/>
            <a:ext cx="10444244" cy="1325563"/>
          </a:xfrm>
        </p:spPr>
        <p:txBody>
          <a:bodyPr anchor="b" anchorCtr="0"/>
          <a:lstStyle/>
          <a:p>
            <a:r>
              <a:rPr lang="en-US"/>
              <a:t>Click to edit Master title style</a:t>
            </a:r>
            <a:endParaRPr lang="en-AU" dirty="0"/>
          </a:p>
        </p:txBody>
      </p:sp>
      <p:sp>
        <p:nvSpPr>
          <p:cNvPr id="6" name="Slide Number Placeholder 5">
            <a:extLst>
              <a:ext uri="{FF2B5EF4-FFF2-40B4-BE49-F238E27FC236}">
                <a16:creationId xmlns:a16="http://schemas.microsoft.com/office/drawing/2014/main" id="{95BDFB10-9DC9-5247-8D46-39E11D760310}"/>
              </a:ext>
            </a:extLst>
          </p:cNvPr>
          <p:cNvSpPr>
            <a:spLocks noGrp="1"/>
          </p:cNvSpPr>
          <p:nvPr>
            <p:ph type="sldNum" sz="quarter" idx="4"/>
          </p:nvPr>
        </p:nvSpPr>
        <p:spPr>
          <a:xfrm>
            <a:off x="8262644" y="6404902"/>
            <a:ext cx="2743200" cy="365125"/>
          </a:xfrm>
          <a:prstGeom prst="rect">
            <a:avLst/>
          </a:prstGeom>
        </p:spPr>
        <p:txBody>
          <a:bodyPr vert="horz" lIns="91440" tIns="45720" rIns="91440" bIns="45720" rtlCol="0" anchor="ctr"/>
          <a:lstStyle>
            <a:lvl1pPr algn="r">
              <a:defRPr sz="1200">
                <a:solidFill>
                  <a:schemeClr val="bg1"/>
                </a:solidFill>
              </a:defRPr>
            </a:lvl1pPr>
          </a:lstStyle>
          <a:p>
            <a:fld id="{B3DCD73F-D2FC-42C9-AEFE-D7C4198EA148}" type="slidenum">
              <a:rPr lang="en-AU" smtClean="0"/>
              <a:pPr/>
              <a:t>‹#›</a:t>
            </a:fld>
            <a:endParaRPr lang="en-AU" dirty="0"/>
          </a:p>
        </p:txBody>
      </p:sp>
    </p:spTree>
    <p:extLst>
      <p:ext uri="{BB962C8B-B14F-4D97-AF65-F5344CB8AC3E}">
        <p14:creationId xmlns:p14="http://schemas.microsoft.com/office/powerpoint/2010/main" val="40307850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Slide Number Placeholder 5">
            <a:extLst>
              <a:ext uri="{FF2B5EF4-FFF2-40B4-BE49-F238E27FC236}">
                <a16:creationId xmlns:a16="http://schemas.microsoft.com/office/drawing/2014/main" id="{47EE74BC-CE0D-8747-B09D-5F89364CB9AF}"/>
              </a:ext>
            </a:extLst>
          </p:cNvPr>
          <p:cNvSpPr>
            <a:spLocks noGrp="1"/>
          </p:cNvSpPr>
          <p:nvPr>
            <p:ph type="sldNum" sz="quarter" idx="4"/>
          </p:nvPr>
        </p:nvSpPr>
        <p:spPr>
          <a:xfrm>
            <a:off x="8262644" y="6404902"/>
            <a:ext cx="2743200" cy="365125"/>
          </a:xfrm>
          <a:prstGeom prst="rect">
            <a:avLst/>
          </a:prstGeom>
        </p:spPr>
        <p:txBody>
          <a:bodyPr vert="horz" lIns="91440" tIns="45720" rIns="91440" bIns="45720" rtlCol="0" anchor="ctr"/>
          <a:lstStyle>
            <a:lvl1pPr algn="r">
              <a:defRPr sz="1200">
                <a:solidFill>
                  <a:schemeClr val="bg1"/>
                </a:solidFill>
              </a:defRPr>
            </a:lvl1pPr>
          </a:lstStyle>
          <a:p>
            <a:fld id="{B3DCD73F-D2FC-42C9-AEFE-D7C4198EA148}" type="slidenum">
              <a:rPr lang="en-AU" smtClean="0"/>
              <a:pPr/>
              <a:t>‹#›</a:t>
            </a:fld>
            <a:endParaRPr lang="en-AU" dirty="0"/>
          </a:p>
        </p:txBody>
      </p:sp>
    </p:spTree>
    <p:extLst>
      <p:ext uri="{BB962C8B-B14F-4D97-AF65-F5344CB8AC3E}">
        <p14:creationId xmlns:p14="http://schemas.microsoft.com/office/powerpoint/2010/main" val="9079655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05D314-5B25-422C-9A09-EBBDACB5E2DC}"/>
              </a:ext>
            </a:extLst>
          </p:cNvPr>
          <p:cNvSpPr>
            <a:spLocks noGrp="1"/>
          </p:cNvSpPr>
          <p:nvPr>
            <p:ph type="title"/>
          </p:nvPr>
        </p:nvSpPr>
        <p:spPr>
          <a:xfrm>
            <a:off x="561600" y="457200"/>
            <a:ext cx="3932237" cy="1600200"/>
          </a:xfrm>
        </p:spPr>
        <p:txBody>
          <a:bodyPr anchor="b"/>
          <a:lstStyle>
            <a:lvl1pPr>
              <a:defRPr sz="3200"/>
            </a:lvl1pPr>
          </a:lstStyle>
          <a:p>
            <a:r>
              <a:rPr lang="en-US"/>
              <a:t>Click to edit Master title style</a:t>
            </a:r>
            <a:endParaRPr lang="en-AU" dirty="0"/>
          </a:p>
        </p:txBody>
      </p:sp>
      <p:sp>
        <p:nvSpPr>
          <p:cNvPr id="3" name="Content Placeholder 2">
            <a:extLst>
              <a:ext uri="{FF2B5EF4-FFF2-40B4-BE49-F238E27FC236}">
                <a16:creationId xmlns:a16="http://schemas.microsoft.com/office/drawing/2014/main" id="{63522F35-E4B9-4E3D-9EC3-DF87AC327838}"/>
              </a:ext>
            </a:extLst>
          </p:cNvPr>
          <p:cNvSpPr>
            <a:spLocks noGrp="1"/>
          </p:cNvSpPr>
          <p:nvPr>
            <p:ph idx="1"/>
          </p:nvPr>
        </p:nvSpPr>
        <p:spPr>
          <a:xfrm>
            <a:off x="4865298" y="987425"/>
            <a:ext cx="6140546" cy="4873625"/>
          </a:xfrm>
        </p:spPr>
        <p:txBody>
          <a:bodyPr/>
          <a:lstStyle>
            <a:lvl1pPr>
              <a:defRPr sz="2400"/>
            </a:lvl1pPr>
            <a:lvl2pPr>
              <a:defRPr sz="22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dirty="0"/>
          </a:p>
        </p:txBody>
      </p:sp>
      <p:sp>
        <p:nvSpPr>
          <p:cNvPr id="4" name="Text Placeholder 3">
            <a:extLst>
              <a:ext uri="{FF2B5EF4-FFF2-40B4-BE49-F238E27FC236}">
                <a16:creationId xmlns:a16="http://schemas.microsoft.com/office/drawing/2014/main" id="{CD1024BE-B989-447C-8366-725A2B2C4C4D}"/>
              </a:ext>
            </a:extLst>
          </p:cNvPr>
          <p:cNvSpPr>
            <a:spLocks noGrp="1"/>
          </p:cNvSpPr>
          <p:nvPr>
            <p:ph type="body" sz="half" idx="2"/>
          </p:nvPr>
        </p:nvSpPr>
        <p:spPr>
          <a:xfrm>
            <a:off x="561600" y="2210540"/>
            <a:ext cx="3932237" cy="3658448"/>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8" name="Slide Number Placeholder 5">
            <a:extLst>
              <a:ext uri="{FF2B5EF4-FFF2-40B4-BE49-F238E27FC236}">
                <a16:creationId xmlns:a16="http://schemas.microsoft.com/office/drawing/2014/main" id="{38AF989E-0166-A845-A42E-FC6761A45DEB}"/>
              </a:ext>
            </a:extLst>
          </p:cNvPr>
          <p:cNvSpPr>
            <a:spLocks noGrp="1"/>
          </p:cNvSpPr>
          <p:nvPr>
            <p:ph type="sldNum" sz="quarter" idx="4"/>
          </p:nvPr>
        </p:nvSpPr>
        <p:spPr>
          <a:xfrm>
            <a:off x="8262644" y="6404902"/>
            <a:ext cx="2743200" cy="365125"/>
          </a:xfrm>
          <a:prstGeom prst="rect">
            <a:avLst/>
          </a:prstGeom>
        </p:spPr>
        <p:txBody>
          <a:bodyPr vert="horz" lIns="91440" tIns="45720" rIns="91440" bIns="45720" rtlCol="0" anchor="ctr"/>
          <a:lstStyle>
            <a:lvl1pPr algn="r">
              <a:defRPr sz="1200">
                <a:solidFill>
                  <a:schemeClr val="bg1"/>
                </a:solidFill>
              </a:defRPr>
            </a:lvl1pPr>
          </a:lstStyle>
          <a:p>
            <a:fld id="{B3DCD73F-D2FC-42C9-AEFE-D7C4198EA148}" type="slidenum">
              <a:rPr lang="en-AU" smtClean="0"/>
              <a:pPr/>
              <a:t>‹#›</a:t>
            </a:fld>
            <a:endParaRPr lang="en-AU" dirty="0"/>
          </a:p>
        </p:txBody>
      </p:sp>
    </p:spTree>
    <p:extLst>
      <p:ext uri="{BB962C8B-B14F-4D97-AF65-F5344CB8AC3E}">
        <p14:creationId xmlns:p14="http://schemas.microsoft.com/office/powerpoint/2010/main" val="42384814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A75C8D-F942-4FEF-9873-10DDA7CDC0A1}"/>
              </a:ext>
            </a:extLst>
          </p:cNvPr>
          <p:cNvSpPr>
            <a:spLocks noGrp="1"/>
          </p:cNvSpPr>
          <p:nvPr>
            <p:ph type="title"/>
          </p:nvPr>
        </p:nvSpPr>
        <p:spPr>
          <a:xfrm>
            <a:off x="561600" y="457200"/>
            <a:ext cx="3932237" cy="1600200"/>
          </a:xfrm>
        </p:spPr>
        <p:txBody>
          <a:bodyPr anchor="b"/>
          <a:lstStyle>
            <a:lvl1pPr>
              <a:defRPr sz="3200"/>
            </a:lvl1pPr>
          </a:lstStyle>
          <a:p>
            <a:r>
              <a:rPr lang="en-US"/>
              <a:t>Click to edit Master title style</a:t>
            </a:r>
            <a:endParaRPr lang="en-AU"/>
          </a:p>
        </p:txBody>
      </p:sp>
      <p:sp>
        <p:nvSpPr>
          <p:cNvPr id="3" name="Picture Placeholder 2">
            <a:extLst>
              <a:ext uri="{FF2B5EF4-FFF2-40B4-BE49-F238E27FC236}">
                <a16:creationId xmlns:a16="http://schemas.microsoft.com/office/drawing/2014/main" id="{94DD18B7-004F-4F0B-9753-FD1328C3D0AF}"/>
              </a:ext>
            </a:extLst>
          </p:cNvPr>
          <p:cNvSpPr>
            <a:spLocks noGrp="1"/>
          </p:cNvSpPr>
          <p:nvPr>
            <p:ph type="pic" idx="1"/>
          </p:nvPr>
        </p:nvSpPr>
        <p:spPr>
          <a:xfrm>
            <a:off x="4830792" y="987425"/>
            <a:ext cx="6175052"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AU"/>
          </a:p>
        </p:txBody>
      </p:sp>
      <p:sp>
        <p:nvSpPr>
          <p:cNvPr id="8" name="Slide Number Placeholder 5">
            <a:extLst>
              <a:ext uri="{FF2B5EF4-FFF2-40B4-BE49-F238E27FC236}">
                <a16:creationId xmlns:a16="http://schemas.microsoft.com/office/drawing/2014/main" id="{4E2A722D-1428-0646-BD64-4C63FED158A3}"/>
              </a:ext>
            </a:extLst>
          </p:cNvPr>
          <p:cNvSpPr>
            <a:spLocks noGrp="1"/>
          </p:cNvSpPr>
          <p:nvPr>
            <p:ph type="sldNum" sz="quarter" idx="4"/>
          </p:nvPr>
        </p:nvSpPr>
        <p:spPr>
          <a:xfrm>
            <a:off x="8262644" y="6404902"/>
            <a:ext cx="2743200" cy="365125"/>
          </a:xfrm>
          <a:prstGeom prst="rect">
            <a:avLst/>
          </a:prstGeom>
        </p:spPr>
        <p:txBody>
          <a:bodyPr vert="horz" lIns="91440" tIns="45720" rIns="91440" bIns="45720" rtlCol="0" anchor="ctr"/>
          <a:lstStyle>
            <a:lvl1pPr algn="r">
              <a:defRPr sz="1200">
                <a:solidFill>
                  <a:schemeClr val="bg1"/>
                </a:solidFill>
              </a:defRPr>
            </a:lvl1pPr>
          </a:lstStyle>
          <a:p>
            <a:fld id="{B3DCD73F-D2FC-42C9-AEFE-D7C4198EA148}" type="slidenum">
              <a:rPr lang="en-AU" smtClean="0"/>
              <a:pPr/>
              <a:t>‹#›</a:t>
            </a:fld>
            <a:endParaRPr lang="en-AU" dirty="0"/>
          </a:p>
        </p:txBody>
      </p:sp>
      <p:sp>
        <p:nvSpPr>
          <p:cNvPr id="9" name="Text Placeholder 3">
            <a:extLst>
              <a:ext uri="{FF2B5EF4-FFF2-40B4-BE49-F238E27FC236}">
                <a16:creationId xmlns:a16="http://schemas.microsoft.com/office/drawing/2014/main" id="{7FA8BFEC-AB2E-824B-9489-93F76892BB78}"/>
              </a:ext>
            </a:extLst>
          </p:cNvPr>
          <p:cNvSpPr>
            <a:spLocks noGrp="1"/>
          </p:cNvSpPr>
          <p:nvPr>
            <p:ph type="body" sz="half" idx="2"/>
          </p:nvPr>
        </p:nvSpPr>
        <p:spPr>
          <a:xfrm>
            <a:off x="561600" y="2210540"/>
            <a:ext cx="3932237" cy="3658448"/>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42517926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B49E69-0232-4395-8782-5F4D20A57DA1}"/>
              </a:ext>
            </a:extLst>
          </p:cNvPr>
          <p:cNvSpPr>
            <a:spLocks noGrp="1"/>
          </p:cNvSpPr>
          <p:nvPr>
            <p:ph type="title"/>
          </p:nvPr>
        </p:nvSpPr>
        <p:spPr>
          <a:xfrm>
            <a:off x="561600" y="365125"/>
            <a:ext cx="10444244" cy="1325563"/>
          </a:xfrm>
        </p:spPr>
        <p:txBody>
          <a:bodyPr anchor="b" anchorCtr="0"/>
          <a:lstStyle/>
          <a:p>
            <a:r>
              <a:rPr lang="en-US"/>
              <a:t>Click to edit Master title style</a:t>
            </a:r>
            <a:endParaRPr lang="en-AU" dirty="0"/>
          </a:p>
        </p:txBody>
      </p:sp>
      <p:sp>
        <p:nvSpPr>
          <p:cNvPr id="3" name="Vertical Text Placeholder 2">
            <a:extLst>
              <a:ext uri="{FF2B5EF4-FFF2-40B4-BE49-F238E27FC236}">
                <a16:creationId xmlns:a16="http://schemas.microsoft.com/office/drawing/2014/main" id="{D1B56533-4789-4212-AFA9-3381A217C50A}"/>
              </a:ext>
            </a:extLst>
          </p:cNvPr>
          <p:cNvSpPr>
            <a:spLocks noGrp="1"/>
          </p:cNvSpPr>
          <p:nvPr>
            <p:ph type="body" orient="vert" idx="1"/>
          </p:nvPr>
        </p:nvSpPr>
        <p:spPr>
          <a:xfrm>
            <a:off x="561600" y="1825625"/>
            <a:ext cx="10444244" cy="4351338"/>
          </a:xfrm>
        </p:spPr>
        <p:txBody>
          <a:bodyPr vert="eaVert"/>
          <a:lstStyle>
            <a:lvl1pPr>
              <a:defRPr sz="2400"/>
            </a:lvl1pPr>
            <a:lvl2pPr>
              <a:defRPr sz="2200"/>
            </a:lvl2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dirty="0"/>
          </a:p>
        </p:txBody>
      </p:sp>
      <p:sp>
        <p:nvSpPr>
          <p:cNvPr id="7" name="Slide Number Placeholder 5">
            <a:extLst>
              <a:ext uri="{FF2B5EF4-FFF2-40B4-BE49-F238E27FC236}">
                <a16:creationId xmlns:a16="http://schemas.microsoft.com/office/drawing/2014/main" id="{CC0C34EE-00D5-E347-BAFF-45B4E11B2B22}"/>
              </a:ext>
            </a:extLst>
          </p:cNvPr>
          <p:cNvSpPr>
            <a:spLocks noGrp="1"/>
          </p:cNvSpPr>
          <p:nvPr>
            <p:ph type="sldNum" sz="quarter" idx="4"/>
          </p:nvPr>
        </p:nvSpPr>
        <p:spPr>
          <a:xfrm>
            <a:off x="8262644" y="6404902"/>
            <a:ext cx="2743200" cy="365125"/>
          </a:xfrm>
          <a:prstGeom prst="rect">
            <a:avLst/>
          </a:prstGeom>
        </p:spPr>
        <p:txBody>
          <a:bodyPr vert="horz" lIns="91440" tIns="45720" rIns="91440" bIns="45720" rtlCol="0" anchor="ctr"/>
          <a:lstStyle>
            <a:lvl1pPr algn="r">
              <a:defRPr sz="1200">
                <a:solidFill>
                  <a:schemeClr val="bg1"/>
                </a:solidFill>
              </a:defRPr>
            </a:lvl1pPr>
          </a:lstStyle>
          <a:p>
            <a:fld id="{B3DCD73F-D2FC-42C9-AEFE-D7C4198EA148}" type="slidenum">
              <a:rPr lang="en-AU" smtClean="0"/>
              <a:pPr/>
              <a:t>‹#›</a:t>
            </a:fld>
            <a:endParaRPr lang="en-AU" dirty="0"/>
          </a:p>
        </p:txBody>
      </p:sp>
    </p:spTree>
    <p:extLst>
      <p:ext uri="{BB962C8B-B14F-4D97-AF65-F5344CB8AC3E}">
        <p14:creationId xmlns:p14="http://schemas.microsoft.com/office/powerpoint/2010/main" val="33056506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D6DDDD8-3504-4C71-9DAA-B5392CA2B637}"/>
              </a:ext>
            </a:extLst>
          </p:cNvPr>
          <p:cNvSpPr>
            <a:spLocks noGrp="1"/>
          </p:cNvSpPr>
          <p:nvPr>
            <p:ph type="title" orient="vert"/>
          </p:nvPr>
        </p:nvSpPr>
        <p:spPr>
          <a:xfrm>
            <a:off x="8575829" y="365125"/>
            <a:ext cx="2430015" cy="5810400"/>
          </a:xfrm>
        </p:spPr>
        <p:txBody>
          <a:bodyPr vert="eaVert"/>
          <a:lstStyle/>
          <a:p>
            <a:r>
              <a:rPr lang="en-US"/>
              <a:t>Click to edit Master title style</a:t>
            </a:r>
            <a:endParaRPr lang="en-AU" dirty="0"/>
          </a:p>
        </p:txBody>
      </p:sp>
      <p:sp>
        <p:nvSpPr>
          <p:cNvPr id="3" name="Vertical Text Placeholder 2">
            <a:extLst>
              <a:ext uri="{FF2B5EF4-FFF2-40B4-BE49-F238E27FC236}">
                <a16:creationId xmlns:a16="http://schemas.microsoft.com/office/drawing/2014/main" id="{EDFF2824-E4DE-4F8C-8DA5-B45F628AA7B8}"/>
              </a:ext>
            </a:extLst>
          </p:cNvPr>
          <p:cNvSpPr>
            <a:spLocks noGrp="1"/>
          </p:cNvSpPr>
          <p:nvPr>
            <p:ph type="body" orient="vert" idx="1"/>
          </p:nvPr>
        </p:nvSpPr>
        <p:spPr>
          <a:xfrm>
            <a:off x="561600" y="365125"/>
            <a:ext cx="7780143" cy="5811838"/>
          </a:xfrm>
        </p:spPr>
        <p:txBody>
          <a:bodyPr vert="eaVert"/>
          <a:lstStyle>
            <a:lvl1pPr>
              <a:defRPr sz="2400"/>
            </a:lvl1pPr>
            <a:lvl2pPr>
              <a:defRPr sz="2200"/>
            </a:lvl2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dirty="0"/>
          </a:p>
        </p:txBody>
      </p:sp>
      <p:sp>
        <p:nvSpPr>
          <p:cNvPr id="7" name="Slide Number Placeholder 5">
            <a:extLst>
              <a:ext uri="{FF2B5EF4-FFF2-40B4-BE49-F238E27FC236}">
                <a16:creationId xmlns:a16="http://schemas.microsoft.com/office/drawing/2014/main" id="{35226377-7AD7-E44A-B2E7-6DC39EDFBCC3}"/>
              </a:ext>
            </a:extLst>
          </p:cNvPr>
          <p:cNvSpPr>
            <a:spLocks noGrp="1"/>
          </p:cNvSpPr>
          <p:nvPr>
            <p:ph type="sldNum" sz="quarter" idx="4"/>
          </p:nvPr>
        </p:nvSpPr>
        <p:spPr>
          <a:xfrm>
            <a:off x="8262644" y="6404902"/>
            <a:ext cx="2743200" cy="365125"/>
          </a:xfrm>
          <a:prstGeom prst="rect">
            <a:avLst/>
          </a:prstGeom>
        </p:spPr>
        <p:txBody>
          <a:bodyPr vert="horz" lIns="91440" tIns="45720" rIns="91440" bIns="45720" rtlCol="0" anchor="ctr"/>
          <a:lstStyle>
            <a:lvl1pPr algn="r">
              <a:defRPr sz="1200">
                <a:solidFill>
                  <a:schemeClr val="bg1"/>
                </a:solidFill>
              </a:defRPr>
            </a:lvl1pPr>
          </a:lstStyle>
          <a:p>
            <a:fld id="{B3DCD73F-D2FC-42C9-AEFE-D7C4198EA148}" type="slidenum">
              <a:rPr lang="en-AU" smtClean="0"/>
              <a:pPr/>
              <a:t>‹#›</a:t>
            </a:fld>
            <a:endParaRPr lang="en-AU" dirty="0"/>
          </a:p>
        </p:txBody>
      </p:sp>
    </p:spTree>
    <p:extLst>
      <p:ext uri="{BB962C8B-B14F-4D97-AF65-F5344CB8AC3E}">
        <p14:creationId xmlns:p14="http://schemas.microsoft.com/office/powerpoint/2010/main" val="39642808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5" name="Footer Placeholder 4">
            <a:extLst>
              <a:ext uri="{FF2B5EF4-FFF2-40B4-BE49-F238E27FC236}">
                <a16:creationId xmlns:a16="http://schemas.microsoft.com/office/drawing/2014/main" id="{D1CC86D0-5E45-4C8B-AC9A-4F3D7D064595}"/>
              </a:ext>
            </a:extLst>
          </p:cNvPr>
          <p:cNvSpPr>
            <a:spLocks noGrp="1"/>
          </p:cNvSpPr>
          <p:nvPr>
            <p:ph type="ftr" sz="quarter" idx="11"/>
          </p:nvPr>
        </p:nvSpPr>
        <p:spPr/>
        <p:txBody>
          <a:bodyPr/>
          <a:lstStyle/>
          <a:p>
            <a:endParaRPr lang="en-AU" dirty="0"/>
          </a:p>
        </p:txBody>
      </p:sp>
      <p:sp>
        <p:nvSpPr>
          <p:cNvPr id="6" name="Slide Number Placeholder 5">
            <a:extLst>
              <a:ext uri="{FF2B5EF4-FFF2-40B4-BE49-F238E27FC236}">
                <a16:creationId xmlns:a16="http://schemas.microsoft.com/office/drawing/2014/main" id="{0CCB8A94-4409-47B4-AF49-1E16B1E9C093}"/>
              </a:ext>
            </a:extLst>
          </p:cNvPr>
          <p:cNvSpPr>
            <a:spLocks noGrp="1"/>
          </p:cNvSpPr>
          <p:nvPr>
            <p:ph type="sldNum" sz="quarter" idx="12"/>
          </p:nvPr>
        </p:nvSpPr>
        <p:spPr>
          <a:xfrm>
            <a:off x="8262644" y="6404902"/>
            <a:ext cx="2743200" cy="365125"/>
          </a:xfrm>
          <a:prstGeom prst="rect">
            <a:avLst/>
          </a:prstGeom>
        </p:spPr>
        <p:txBody>
          <a:bodyPr/>
          <a:lstStyle/>
          <a:p>
            <a:fld id="{B3DCD73F-D2FC-42C9-AEFE-D7C4198EA148}" type="slidenum">
              <a:rPr lang="en-AU" smtClean="0"/>
              <a:t>‹#›</a:t>
            </a:fld>
            <a:endParaRPr lang="en-AU"/>
          </a:p>
        </p:txBody>
      </p:sp>
      <p:sp>
        <p:nvSpPr>
          <p:cNvPr id="7" name="Title 1">
            <a:extLst>
              <a:ext uri="{FF2B5EF4-FFF2-40B4-BE49-F238E27FC236}">
                <a16:creationId xmlns:a16="http://schemas.microsoft.com/office/drawing/2014/main" id="{CA8017C7-B05D-D64E-96E3-51366030F5F7}"/>
              </a:ext>
            </a:extLst>
          </p:cNvPr>
          <p:cNvSpPr>
            <a:spLocks noGrp="1"/>
          </p:cNvSpPr>
          <p:nvPr>
            <p:ph type="ctrTitle"/>
          </p:nvPr>
        </p:nvSpPr>
        <p:spPr>
          <a:xfrm>
            <a:off x="1524000" y="759477"/>
            <a:ext cx="9144000" cy="2387600"/>
          </a:xfrm>
        </p:spPr>
        <p:txBody>
          <a:bodyPr lIns="90000" anchor="b">
            <a:normAutofit/>
          </a:bodyPr>
          <a:lstStyle>
            <a:lvl1pPr algn="ctr">
              <a:defRPr sz="4200"/>
            </a:lvl1pPr>
          </a:lstStyle>
          <a:p>
            <a:r>
              <a:rPr lang="en-US" dirty="0"/>
              <a:t>Click to edit Master title style</a:t>
            </a:r>
            <a:endParaRPr lang="en-AU" dirty="0"/>
          </a:p>
        </p:txBody>
      </p:sp>
      <p:sp>
        <p:nvSpPr>
          <p:cNvPr id="8" name="Subtitle 2">
            <a:extLst>
              <a:ext uri="{FF2B5EF4-FFF2-40B4-BE49-F238E27FC236}">
                <a16:creationId xmlns:a16="http://schemas.microsoft.com/office/drawing/2014/main" id="{7328DF4E-FF52-7743-977C-4EB0CE01107D}"/>
              </a:ext>
            </a:extLst>
          </p:cNvPr>
          <p:cNvSpPr>
            <a:spLocks noGrp="1"/>
          </p:cNvSpPr>
          <p:nvPr>
            <p:ph type="subTitle" idx="1"/>
          </p:nvPr>
        </p:nvSpPr>
        <p:spPr>
          <a:xfrm>
            <a:off x="1524000" y="3286450"/>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endParaRPr lang="en-AU" dirty="0"/>
          </a:p>
        </p:txBody>
      </p:sp>
      <p:cxnSp>
        <p:nvCxnSpPr>
          <p:cNvPr id="9" name="Straight Connector 8">
            <a:extLst>
              <a:ext uri="{FF2B5EF4-FFF2-40B4-BE49-F238E27FC236}">
                <a16:creationId xmlns:a16="http://schemas.microsoft.com/office/drawing/2014/main" id="{8B9F85C7-2764-D045-9E7F-BC6A90868DA8}"/>
              </a:ext>
            </a:extLst>
          </p:cNvPr>
          <p:cNvCxnSpPr/>
          <p:nvPr userDrawn="1"/>
        </p:nvCxnSpPr>
        <p:spPr>
          <a:xfrm>
            <a:off x="4652920" y="3190782"/>
            <a:ext cx="2888856"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1439476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738939-8BCA-4A48-977C-4AEF72ED07AD}"/>
              </a:ext>
            </a:extLst>
          </p:cNvPr>
          <p:cNvSpPr>
            <a:spLocks noGrp="1"/>
          </p:cNvSpPr>
          <p:nvPr>
            <p:ph type="title"/>
          </p:nvPr>
        </p:nvSpPr>
        <p:spPr>
          <a:xfrm>
            <a:off x="561600" y="365125"/>
            <a:ext cx="10444244" cy="1324800"/>
          </a:xfrm>
        </p:spPr>
        <p:txBody>
          <a:bodyPr anchor="b" anchorCtr="0"/>
          <a:lstStyle/>
          <a:p>
            <a:r>
              <a:rPr lang="en-US" dirty="0"/>
              <a:t>Click to edit Master title style</a:t>
            </a:r>
            <a:endParaRPr lang="en-AU" dirty="0"/>
          </a:p>
        </p:txBody>
      </p:sp>
      <p:sp>
        <p:nvSpPr>
          <p:cNvPr id="3" name="Content Placeholder 2">
            <a:extLst>
              <a:ext uri="{FF2B5EF4-FFF2-40B4-BE49-F238E27FC236}">
                <a16:creationId xmlns:a16="http://schemas.microsoft.com/office/drawing/2014/main" id="{06B00400-E807-40A7-9671-CD762F43F0EF}"/>
              </a:ext>
            </a:extLst>
          </p:cNvPr>
          <p:cNvSpPr>
            <a:spLocks noGrp="1"/>
          </p:cNvSpPr>
          <p:nvPr>
            <p:ph idx="1"/>
          </p:nvPr>
        </p:nvSpPr>
        <p:spPr>
          <a:xfrm>
            <a:off x="561600" y="1825625"/>
            <a:ext cx="10444244" cy="4351338"/>
          </a:xfrm>
        </p:spPr>
        <p:txBody>
          <a:bodyPr lIns="90000" numCol="1" spcCol="288000"/>
          <a:lstStyle>
            <a:lvl1pPr>
              <a:defRPr sz="2400"/>
            </a:lvl1pPr>
            <a:lvl2pPr>
              <a:defRPr sz="2200"/>
            </a:lvl2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5" name="Footer Placeholder 4">
            <a:extLst>
              <a:ext uri="{FF2B5EF4-FFF2-40B4-BE49-F238E27FC236}">
                <a16:creationId xmlns:a16="http://schemas.microsoft.com/office/drawing/2014/main" id="{C6C1F1DD-14CA-4BD4-810C-58E091736DB8}"/>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7282796A-B13E-47CB-951E-3521CAFDC921}"/>
              </a:ext>
            </a:extLst>
          </p:cNvPr>
          <p:cNvSpPr>
            <a:spLocks noGrp="1"/>
          </p:cNvSpPr>
          <p:nvPr>
            <p:ph type="sldNum" sz="quarter" idx="12"/>
          </p:nvPr>
        </p:nvSpPr>
        <p:spPr>
          <a:xfrm>
            <a:off x="8262644" y="6404902"/>
            <a:ext cx="2743200" cy="365125"/>
          </a:xfrm>
          <a:prstGeom prst="rect">
            <a:avLst/>
          </a:prstGeom>
        </p:spPr>
        <p:txBody>
          <a:bodyPr/>
          <a:lstStyle/>
          <a:p>
            <a:fld id="{B3DCD73F-D2FC-42C9-AEFE-D7C4198EA148}" type="slidenum">
              <a:rPr lang="en-AU" smtClean="0"/>
              <a:t>‹#›</a:t>
            </a:fld>
            <a:endParaRPr lang="en-AU"/>
          </a:p>
        </p:txBody>
      </p:sp>
    </p:spTree>
    <p:extLst>
      <p:ext uri="{BB962C8B-B14F-4D97-AF65-F5344CB8AC3E}">
        <p14:creationId xmlns:p14="http://schemas.microsoft.com/office/powerpoint/2010/main" val="17184738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CFC843-CC10-4297-9633-2E01492B1B1F}"/>
              </a:ext>
            </a:extLst>
          </p:cNvPr>
          <p:cNvSpPr>
            <a:spLocks noGrp="1"/>
          </p:cNvSpPr>
          <p:nvPr>
            <p:ph type="title"/>
          </p:nvPr>
        </p:nvSpPr>
        <p:spPr>
          <a:xfrm>
            <a:off x="561600" y="1576568"/>
            <a:ext cx="10444244" cy="2852737"/>
          </a:xfrm>
        </p:spPr>
        <p:txBody>
          <a:bodyPr anchor="b">
            <a:normAutofit/>
          </a:bodyPr>
          <a:lstStyle>
            <a:lvl1pPr>
              <a:defRPr sz="4200"/>
            </a:lvl1pPr>
          </a:lstStyle>
          <a:p>
            <a:r>
              <a:rPr lang="en-US" dirty="0"/>
              <a:t>Click to edit Master title style</a:t>
            </a:r>
            <a:endParaRPr lang="en-AU" dirty="0"/>
          </a:p>
        </p:txBody>
      </p:sp>
      <p:sp>
        <p:nvSpPr>
          <p:cNvPr id="3" name="Text Placeholder 2">
            <a:extLst>
              <a:ext uri="{FF2B5EF4-FFF2-40B4-BE49-F238E27FC236}">
                <a16:creationId xmlns:a16="http://schemas.microsoft.com/office/drawing/2014/main" id="{F5EB8771-11D5-4704-B4D6-C5C70CF4143B}"/>
              </a:ext>
            </a:extLst>
          </p:cNvPr>
          <p:cNvSpPr>
            <a:spLocks noGrp="1"/>
          </p:cNvSpPr>
          <p:nvPr>
            <p:ph type="body" idx="1"/>
          </p:nvPr>
        </p:nvSpPr>
        <p:spPr>
          <a:xfrm>
            <a:off x="561600" y="4589463"/>
            <a:ext cx="10444244"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5" name="Footer Placeholder 4">
            <a:extLst>
              <a:ext uri="{FF2B5EF4-FFF2-40B4-BE49-F238E27FC236}">
                <a16:creationId xmlns:a16="http://schemas.microsoft.com/office/drawing/2014/main" id="{92517451-5F9D-428C-B2FA-B65BADB2D586}"/>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E4C15E4B-DB53-4DFA-9A57-39EB20860B0F}"/>
              </a:ext>
            </a:extLst>
          </p:cNvPr>
          <p:cNvSpPr>
            <a:spLocks noGrp="1"/>
          </p:cNvSpPr>
          <p:nvPr>
            <p:ph type="sldNum" sz="quarter" idx="12"/>
          </p:nvPr>
        </p:nvSpPr>
        <p:spPr>
          <a:xfrm>
            <a:off x="8262644" y="6404902"/>
            <a:ext cx="2743200" cy="365125"/>
          </a:xfrm>
          <a:prstGeom prst="rect">
            <a:avLst/>
          </a:prstGeom>
        </p:spPr>
        <p:txBody>
          <a:bodyPr/>
          <a:lstStyle/>
          <a:p>
            <a:fld id="{B3DCD73F-D2FC-42C9-AEFE-D7C4198EA148}" type="slidenum">
              <a:rPr lang="en-AU" smtClean="0"/>
              <a:t>‹#›</a:t>
            </a:fld>
            <a:endParaRPr lang="en-AU"/>
          </a:p>
        </p:txBody>
      </p:sp>
      <p:cxnSp>
        <p:nvCxnSpPr>
          <p:cNvPr id="7" name="Straight Connector 6">
            <a:extLst>
              <a:ext uri="{FF2B5EF4-FFF2-40B4-BE49-F238E27FC236}">
                <a16:creationId xmlns:a16="http://schemas.microsoft.com/office/drawing/2014/main" id="{164D0EDB-A42B-2942-AD8C-5C410CD624FF}"/>
              </a:ext>
            </a:extLst>
          </p:cNvPr>
          <p:cNvCxnSpPr>
            <a:cxnSpLocks/>
          </p:cNvCxnSpPr>
          <p:nvPr userDrawn="1"/>
        </p:nvCxnSpPr>
        <p:spPr>
          <a:xfrm>
            <a:off x="744652" y="4469165"/>
            <a:ext cx="2888856"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9998332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A93128-8628-4F17-B1A5-6F9684D4AF92}"/>
              </a:ext>
            </a:extLst>
          </p:cNvPr>
          <p:cNvSpPr>
            <a:spLocks noGrp="1"/>
          </p:cNvSpPr>
          <p:nvPr>
            <p:ph type="title"/>
          </p:nvPr>
        </p:nvSpPr>
        <p:spPr>
          <a:xfrm>
            <a:off x="561600" y="365125"/>
            <a:ext cx="10431474" cy="1325563"/>
          </a:xfrm>
        </p:spPr>
        <p:txBody>
          <a:bodyPr anchor="b" anchorCtr="0"/>
          <a:lstStyle/>
          <a:p>
            <a:r>
              <a:rPr lang="en-US" dirty="0"/>
              <a:t>Click to edit Master title style</a:t>
            </a:r>
            <a:endParaRPr lang="en-AU" dirty="0"/>
          </a:p>
        </p:txBody>
      </p:sp>
      <p:sp>
        <p:nvSpPr>
          <p:cNvPr id="3" name="Text Placeholder 2">
            <a:extLst>
              <a:ext uri="{FF2B5EF4-FFF2-40B4-BE49-F238E27FC236}">
                <a16:creationId xmlns:a16="http://schemas.microsoft.com/office/drawing/2014/main" id="{0C59390D-0FFF-4842-AF9F-6B8BC9A7FE7F}"/>
              </a:ext>
            </a:extLst>
          </p:cNvPr>
          <p:cNvSpPr>
            <a:spLocks noGrp="1"/>
          </p:cNvSpPr>
          <p:nvPr>
            <p:ph type="body" idx="1"/>
          </p:nvPr>
        </p:nvSpPr>
        <p:spPr>
          <a:xfrm>
            <a:off x="561600" y="1681163"/>
            <a:ext cx="5083983" cy="823912"/>
          </a:xfrm>
        </p:spPr>
        <p:txBody>
          <a:bodyPr anchor="ctr" anchorCtr="0">
            <a:normAutofit/>
          </a:bodyPr>
          <a:lstStyle>
            <a:lvl1pPr marL="0" indent="0">
              <a:buNone/>
              <a:defRPr sz="2600" b="0">
                <a:solidFill>
                  <a:schemeClr val="accent5"/>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E49A96B1-0D2C-4C18-AA84-21DB84664D1B}"/>
              </a:ext>
            </a:extLst>
          </p:cNvPr>
          <p:cNvSpPr>
            <a:spLocks noGrp="1"/>
          </p:cNvSpPr>
          <p:nvPr>
            <p:ph sz="half" idx="2"/>
          </p:nvPr>
        </p:nvSpPr>
        <p:spPr>
          <a:xfrm>
            <a:off x="561600" y="2505075"/>
            <a:ext cx="5083981" cy="3684588"/>
          </a:xfrm>
        </p:spPr>
        <p:txBody>
          <a:bodyPr/>
          <a:lstStyle>
            <a:lvl1pPr>
              <a:defRPr sz="2400"/>
            </a:lvl1pPr>
            <a:lvl2pPr>
              <a:defRPr sz="2200"/>
            </a:lvl2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5" name="Text Placeholder 4">
            <a:extLst>
              <a:ext uri="{FF2B5EF4-FFF2-40B4-BE49-F238E27FC236}">
                <a16:creationId xmlns:a16="http://schemas.microsoft.com/office/drawing/2014/main" id="{0E80B6EF-A6B9-4D12-BB47-25782462BE44}"/>
              </a:ext>
            </a:extLst>
          </p:cNvPr>
          <p:cNvSpPr>
            <a:spLocks noGrp="1"/>
          </p:cNvSpPr>
          <p:nvPr>
            <p:ph type="body" sz="quarter" idx="3"/>
          </p:nvPr>
        </p:nvSpPr>
        <p:spPr>
          <a:xfrm>
            <a:off x="5909093" y="1681163"/>
            <a:ext cx="5083982" cy="823912"/>
          </a:xfrm>
        </p:spPr>
        <p:txBody>
          <a:bodyPr anchor="ctr" anchorCtr="0">
            <a:normAutofit/>
          </a:bodyPr>
          <a:lstStyle>
            <a:lvl1pPr marL="0" indent="0">
              <a:buNone/>
              <a:defRPr sz="2600" b="0">
                <a:solidFill>
                  <a:schemeClr val="accent5"/>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D67E9C18-FD7B-4CF0-88D1-861C546ECE29}"/>
              </a:ext>
            </a:extLst>
          </p:cNvPr>
          <p:cNvSpPr>
            <a:spLocks noGrp="1"/>
          </p:cNvSpPr>
          <p:nvPr>
            <p:ph sz="quarter" idx="4"/>
          </p:nvPr>
        </p:nvSpPr>
        <p:spPr>
          <a:xfrm>
            <a:off x="5909093" y="2505075"/>
            <a:ext cx="5083981" cy="3684588"/>
          </a:xfrm>
        </p:spPr>
        <p:txBody>
          <a:bodyPr/>
          <a:lstStyle>
            <a:lvl1pPr>
              <a:defRPr sz="2400"/>
            </a:lvl1pPr>
            <a:lvl2pPr>
              <a:defRPr sz="2200"/>
            </a:lvl2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8" name="Footer Placeholder 7">
            <a:extLst>
              <a:ext uri="{FF2B5EF4-FFF2-40B4-BE49-F238E27FC236}">
                <a16:creationId xmlns:a16="http://schemas.microsoft.com/office/drawing/2014/main" id="{7DC564E9-0DDD-4DE7-A975-4A3CFBAAF5D3}"/>
              </a:ext>
            </a:extLst>
          </p:cNvPr>
          <p:cNvSpPr>
            <a:spLocks noGrp="1"/>
          </p:cNvSpPr>
          <p:nvPr>
            <p:ph type="ftr" sz="quarter" idx="11"/>
          </p:nvPr>
        </p:nvSpPr>
        <p:spPr/>
        <p:txBody>
          <a:bodyPr/>
          <a:lstStyle/>
          <a:p>
            <a:endParaRPr lang="en-AU"/>
          </a:p>
        </p:txBody>
      </p:sp>
      <p:sp>
        <p:nvSpPr>
          <p:cNvPr id="9" name="Slide Number Placeholder 8">
            <a:extLst>
              <a:ext uri="{FF2B5EF4-FFF2-40B4-BE49-F238E27FC236}">
                <a16:creationId xmlns:a16="http://schemas.microsoft.com/office/drawing/2014/main" id="{34CD851B-A40D-4A31-97EA-ADFB5BFD90BC}"/>
              </a:ext>
            </a:extLst>
          </p:cNvPr>
          <p:cNvSpPr>
            <a:spLocks noGrp="1"/>
          </p:cNvSpPr>
          <p:nvPr>
            <p:ph type="sldNum" sz="quarter" idx="12"/>
          </p:nvPr>
        </p:nvSpPr>
        <p:spPr>
          <a:xfrm>
            <a:off x="8262644" y="6404902"/>
            <a:ext cx="2743200" cy="365125"/>
          </a:xfrm>
          <a:prstGeom prst="rect">
            <a:avLst/>
          </a:prstGeom>
        </p:spPr>
        <p:txBody>
          <a:bodyPr/>
          <a:lstStyle/>
          <a:p>
            <a:fld id="{B3DCD73F-D2FC-42C9-AEFE-D7C4198EA148}" type="slidenum">
              <a:rPr lang="en-AU" smtClean="0"/>
              <a:t>‹#›</a:t>
            </a:fld>
            <a:endParaRPr lang="en-AU"/>
          </a:p>
        </p:txBody>
      </p:sp>
    </p:spTree>
    <p:extLst>
      <p:ext uri="{BB962C8B-B14F-4D97-AF65-F5344CB8AC3E}">
        <p14:creationId xmlns:p14="http://schemas.microsoft.com/office/powerpoint/2010/main" val="215342701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E40941-0A98-42C4-94EF-6AEEFC7538D3}"/>
              </a:ext>
            </a:extLst>
          </p:cNvPr>
          <p:cNvSpPr>
            <a:spLocks noGrp="1"/>
          </p:cNvSpPr>
          <p:nvPr>
            <p:ph type="title"/>
          </p:nvPr>
        </p:nvSpPr>
        <p:spPr/>
        <p:txBody>
          <a:bodyPr anchor="b" anchorCtr="0"/>
          <a:lstStyle/>
          <a:p>
            <a:r>
              <a:rPr lang="en-US" dirty="0"/>
              <a:t>Click to edit Master title style</a:t>
            </a:r>
            <a:endParaRPr lang="en-AU" dirty="0"/>
          </a:p>
        </p:txBody>
      </p:sp>
      <p:sp>
        <p:nvSpPr>
          <p:cNvPr id="4" name="Footer Placeholder 3">
            <a:extLst>
              <a:ext uri="{FF2B5EF4-FFF2-40B4-BE49-F238E27FC236}">
                <a16:creationId xmlns:a16="http://schemas.microsoft.com/office/drawing/2014/main" id="{30011DE2-56F5-4C33-8D86-7A990DD43908}"/>
              </a:ext>
            </a:extLst>
          </p:cNvPr>
          <p:cNvSpPr>
            <a:spLocks noGrp="1"/>
          </p:cNvSpPr>
          <p:nvPr>
            <p:ph type="ftr" sz="quarter" idx="11"/>
          </p:nvPr>
        </p:nvSpPr>
        <p:spPr/>
        <p:txBody>
          <a:bodyPr/>
          <a:lstStyle/>
          <a:p>
            <a:endParaRPr lang="en-AU"/>
          </a:p>
        </p:txBody>
      </p:sp>
      <p:sp>
        <p:nvSpPr>
          <p:cNvPr id="5" name="Slide Number Placeholder 4">
            <a:extLst>
              <a:ext uri="{FF2B5EF4-FFF2-40B4-BE49-F238E27FC236}">
                <a16:creationId xmlns:a16="http://schemas.microsoft.com/office/drawing/2014/main" id="{99DBADE1-1A59-407D-A8C9-DCEE128EA375}"/>
              </a:ext>
            </a:extLst>
          </p:cNvPr>
          <p:cNvSpPr>
            <a:spLocks noGrp="1"/>
          </p:cNvSpPr>
          <p:nvPr>
            <p:ph type="sldNum" sz="quarter" idx="12"/>
          </p:nvPr>
        </p:nvSpPr>
        <p:spPr>
          <a:xfrm>
            <a:off x="8262644" y="6404902"/>
            <a:ext cx="2743200" cy="365125"/>
          </a:xfrm>
          <a:prstGeom prst="rect">
            <a:avLst/>
          </a:prstGeom>
        </p:spPr>
        <p:txBody>
          <a:bodyPr/>
          <a:lstStyle/>
          <a:p>
            <a:fld id="{B3DCD73F-D2FC-42C9-AEFE-D7C4198EA148}" type="slidenum">
              <a:rPr lang="en-AU" smtClean="0"/>
              <a:t>‹#›</a:t>
            </a:fld>
            <a:endParaRPr lang="en-AU"/>
          </a:p>
        </p:txBody>
      </p:sp>
    </p:spTree>
    <p:extLst>
      <p:ext uri="{BB962C8B-B14F-4D97-AF65-F5344CB8AC3E}">
        <p14:creationId xmlns:p14="http://schemas.microsoft.com/office/powerpoint/2010/main" val="89861675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C4B6FD07-0F09-4C6B-84AA-4F83A3AF52F3}"/>
              </a:ext>
            </a:extLst>
          </p:cNvPr>
          <p:cNvSpPr>
            <a:spLocks noGrp="1"/>
          </p:cNvSpPr>
          <p:nvPr>
            <p:ph type="ftr" sz="quarter" idx="11"/>
          </p:nvPr>
        </p:nvSpPr>
        <p:spPr/>
        <p:txBody>
          <a:bodyPr/>
          <a:lstStyle/>
          <a:p>
            <a:endParaRPr lang="en-AU"/>
          </a:p>
        </p:txBody>
      </p:sp>
      <p:sp>
        <p:nvSpPr>
          <p:cNvPr id="4" name="Slide Number Placeholder 3">
            <a:extLst>
              <a:ext uri="{FF2B5EF4-FFF2-40B4-BE49-F238E27FC236}">
                <a16:creationId xmlns:a16="http://schemas.microsoft.com/office/drawing/2014/main" id="{743812CF-91B9-485A-92C7-982E88E2F26B}"/>
              </a:ext>
            </a:extLst>
          </p:cNvPr>
          <p:cNvSpPr>
            <a:spLocks noGrp="1"/>
          </p:cNvSpPr>
          <p:nvPr>
            <p:ph type="sldNum" sz="quarter" idx="12"/>
          </p:nvPr>
        </p:nvSpPr>
        <p:spPr>
          <a:xfrm>
            <a:off x="8262644" y="6404902"/>
            <a:ext cx="2743200" cy="365125"/>
          </a:xfrm>
          <a:prstGeom prst="rect">
            <a:avLst/>
          </a:prstGeom>
        </p:spPr>
        <p:txBody>
          <a:bodyPr/>
          <a:lstStyle/>
          <a:p>
            <a:fld id="{B3DCD73F-D2FC-42C9-AEFE-D7C4198EA148}" type="slidenum">
              <a:rPr lang="en-AU" smtClean="0"/>
              <a:t>‹#›</a:t>
            </a:fld>
            <a:endParaRPr lang="en-AU"/>
          </a:p>
        </p:txBody>
      </p:sp>
    </p:spTree>
    <p:extLst>
      <p:ext uri="{BB962C8B-B14F-4D97-AF65-F5344CB8AC3E}">
        <p14:creationId xmlns:p14="http://schemas.microsoft.com/office/powerpoint/2010/main" val="164719258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05D314-5B25-422C-9A09-EBBDACB5E2DC}"/>
              </a:ext>
            </a:extLst>
          </p:cNvPr>
          <p:cNvSpPr>
            <a:spLocks noGrp="1"/>
          </p:cNvSpPr>
          <p:nvPr>
            <p:ph type="title"/>
          </p:nvPr>
        </p:nvSpPr>
        <p:spPr>
          <a:xfrm>
            <a:off x="561600" y="457200"/>
            <a:ext cx="3932237" cy="1600200"/>
          </a:xfrm>
        </p:spPr>
        <p:txBody>
          <a:bodyPr anchor="b"/>
          <a:lstStyle>
            <a:lvl1pPr>
              <a:defRPr sz="3200"/>
            </a:lvl1pPr>
          </a:lstStyle>
          <a:p>
            <a:r>
              <a:rPr lang="en-US" dirty="0"/>
              <a:t>Click to edit Master title style</a:t>
            </a:r>
            <a:endParaRPr lang="en-AU" dirty="0"/>
          </a:p>
        </p:txBody>
      </p:sp>
      <p:sp>
        <p:nvSpPr>
          <p:cNvPr id="3" name="Content Placeholder 2">
            <a:extLst>
              <a:ext uri="{FF2B5EF4-FFF2-40B4-BE49-F238E27FC236}">
                <a16:creationId xmlns:a16="http://schemas.microsoft.com/office/drawing/2014/main" id="{63522F35-E4B9-4E3D-9EC3-DF87AC327838}"/>
              </a:ext>
            </a:extLst>
          </p:cNvPr>
          <p:cNvSpPr>
            <a:spLocks noGrp="1"/>
          </p:cNvSpPr>
          <p:nvPr>
            <p:ph idx="1"/>
          </p:nvPr>
        </p:nvSpPr>
        <p:spPr>
          <a:xfrm>
            <a:off x="4833644" y="987425"/>
            <a:ext cx="6172200" cy="4873625"/>
          </a:xfrm>
        </p:spPr>
        <p:txBody>
          <a:bodyPr/>
          <a:lstStyle>
            <a:lvl1pPr>
              <a:defRPr sz="2400"/>
            </a:lvl1pPr>
            <a:lvl2pPr>
              <a:defRPr sz="22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4" name="Text Placeholder 3">
            <a:extLst>
              <a:ext uri="{FF2B5EF4-FFF2-40B4-BE49-F238E27FC236}">
                <a16:creationId xmlns:a16="http://schemas.microsoft.com/office/drawing/2014/main" id="{CD1024BE-B989-447C-8366-725A2B2C4C4D}"/>
              </a:ext>
            </a:extLst>
          </p:cNvPr>
          <p:cNvSpPr>
            <a:spLocks noGrp="1"/>
          </p:cNvSpPr>
          <p:nvPr>
            <p:ph type="body" sz="half" idx="2"/>
          </p:nvPr>
        </p:nvSpPr>
        <p:spPr>
          <a:xfrm>
            <a:off x="561600" y="2219416"/>
            <a:ext cx="3932237" cy="3649571"/>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6" name="Footer Placeholder 5">
            <a:extLst>
              <a:ext uri="{FF2B5EF4-FFF2-40B4-BE49-F238E27FC236}">
                <a16:creationId xmlns:a16="http://schemas.microsoft.com/office/drawing/2014/main" id="{C914FDDD-D9B1-4273-BDAE-A6FAA3FE518C}"/>
              </a:ext>
            </a:extLst>
          </p:cNvPr>
          <p:cNvSpPr>
            <a:spLocks noGrp="1"/>
          </p:cNvSpPr>
          <p:nvPr>
            <p:ph type="ftr" sz="quarter" idx="11"/>
          </p:nvPr>
        </p:nvSpPr>
        <p:spPr/>
        <p:txBody>
          <a:bodyPr/>
          <a:lstStyle/>
          <a:p>
            <a:endParaRPr lang="en-AU"/>
          </a:p>
        </p:txBody>
      </p:sp>
      <p:sp>
        <p:nvSpPr>
          <p:cNvPr id="7" name="Slide Number Placeholder 6">
            <a:extLst>
              <a:ext uri="{FF2B5EF4-FFF2-40B4-BE49-F238E27FC236}">
                <a16:creationId xmlns:a16="http://schemas.microsoft.com/office/drawing/2014/main" id="{F04241BC-6803-4C82-AC35-11D8670790E7}"/>
              </a:ext>
            </a:extLst>
          </p:cNvPr>
          <p:cNvSpPr>
            <a:spLocks noGrp="1"/>
          </p:cNvSpPr>
          <p:nvPr>
            <p:ph type="sldNum" sz="quarter" idx="12"/>
          </p:nvPr>
        </p:nvSpPr>
        <p:spPr>
          <a:xfrm>
            <a:off x="8262644" y="6404902"/>
            <a:ext cx="2743200" cy="365125"/>
          </a:xfrm>
          <a:prstGeom prst="rect">
            <a:avLst/>
          </a:prstGeom>
        </p:spPr>
        <p:txBody>
          <a:bodyPr/>
          <a:lstStyle/>
          <a:p>
            <a:fld id="{B3DCD73F-D2FC-42C9-AEFE-D7C4198EA148}" type="slidenum">
              <a:rPr lang="en-AU" smtClean="0"/>
              <a:t>‹#›</a:t>
            </a:fld>
            <a:endParaRPr lang="en-AU"/>
          </a:p>
        </p:txBody>
      </p:sp>
    </p:spTree>
    <p:extLst>
      <p:ext uri="{BB962C8B-B14F-4D97-AF65-F5344CB8AC3E}">
        <p14:creationId xmlns:p14="http://schemas.microsoft.com/office/powerpoint/2010/main" val="43960226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A75C8D-F942-4FEF-9873-10DDA7CDC0A1}"/>
              </a:ext>
            </a:extLst>
          </p:cNvPr>
          <p:cNvSpPr>
            <a:spLocks noGrp="1"/>
          </p:cNvSpPr>
          <p:nvPr>
            <p:ph type="title"/>
          </p:nvPr>
        </p:nvSpPr>
        <p:spPr>
          <a:xfrm>
            <a:off x="561600" y="457200"/>
            <a:ext cx="3932237" cy="1600200"/>
          </a:xfrm>
        </p:spPr>
        <p:txBody>
          <a:bodyPr anchor="b"/>
          <a:lstStyle>
            <a:lvl1pPr>
              <a:defRPr sz="3200"/>
            </a:lvl1pPr>
          </a:lstStyle>
          <a:p>
            <a:r>
              <a:rPr lang="en-US"/>
              <a:t>Click to edit Master title style</a:t>
            </a:r>
            <a:endParaRPr lang="en-AU"/>
          </a:p>
        </p:txBody>
      </p:sp>
      <p:sp>
        <p:nvSpPr>
          <p:cNvPr id="3" name="Picture Placeholder 2">
            <a:extLst>
              <a:ext uri="{FF2B5EF4-FFF2-40B4-BE49-F238E27FC236}">
                <a16:creationId xmlns:a16="http://schemas.microsoft.com/office/drawing/2014/main" id="{94DD18B7-004F-4F0B-9753-FD1328C3D0AF}"/>
              </a:ext>
            </a:extLst>
          </p:cNvPr>
          <p:cNvSpPr>
            <a:spLocks noGrp="1"/>
          </p:cNvSpPr>
          <p:nvPr>
            <p:ph type="pic" idx="1"/>
          </p:nvPr>
        </p:nvSpPr>
        <p:spPr>
          <a:xfrm>
            <a:off x="4833644"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a:p>
        </p:txBody>
      </p:sp>
      <p:sp>
        <p:nvSpPr>
          <p:cNvPr id="4" name="Text Placeholder 3">
            <a:extLst>
              <a:ext uri="{FF2B5EF4-FFF2-40B4-BE49-F238E27FC236}">
                <a16:creationId xmlns:a16="http://schemas.microsoft.com/office/drawing/2014/main" id="{9532DA3F-AFB0-4BE8-8A17-D52676AC7470}"/>
              </a:ext>
            </a:extLst>
          </p:cNvPr>
          <p:cNvSpPr>
            <a:spLocks noGrp="1"/>
          </p:cNvSpPr>
          <p:nvPr>
            <p:ph type="body" sz="half" idx="2"/>
          </p:nvPr>
        </p:nvSpPr>
        <p:spPr>
          <a:xfrm>
            <a:off x="561600" y="2219416"/>
            <a:ext cx="3932237" cy="3649571"/>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6" name="Footer Placeholder 5">
            <a:extLst>
              <a:ext uri="{FF2B5EF4-FFF2-40B4-BE49-F238E27FC236}">
                <a16:creationId xmlns:a16="http://schemas.microsoft.com/office/drawing/2014/main" id="{0FFE3967-7133-40C4-B64B-BDAEF52F2113}"/>
              </a:ext>
            </a:extLst>
          </p:cNvPr>
          <p:cNvSpPr>
            <a:spLocks noGrp="1"/>
          </p:cNvSpPr>
          <p:nvPr>
            <p:ph type="ftr" sz="quarter" idx="11"/>
          </p:nvPr>
        </p:nvSpPr>
        <p:spPr/>
        <p:txBody>
          <a:bodyPr/>
          <a:lstStyle/>
          <a:p>
            <a:endParaRPr lang="en-AU"/>
          </a:p>
        </p:txBody>
      </p:sp>
      <p:sp>
        <p:nvSpPr>
          <p:cNvPr id="7" name="Slide Number Placeholder 6">
            <a:extLst>
              <a:ext uri="{FF2B5EF4-FFF2-40B4-BE49-F238E27FC236}">
                <a16:creationId xmlns:a16="http://schemas.microsoft.com/office/drawing/2014/main" id="{418516C6-1D37-466C-9402-D3E66276BBFE}"/>
              </a:ext>
            </a:extLst>
          </p:cNvPr>
          <p:cNvSpPr>
            <a:spLocks noGrp="1"/>
          </p:cNvSpPr>
          <p:nvPr>
            <p:ph type="sldNum" sz="quarter" idx="12"/>
          </p:nvPr>
        </p:nvSpPr>
        <p:spPr>
          <a:xfrm>
            <a:off x="8262644" y="6404902"/>
            <a:ext cx="2743200" cy="365125"/>
          </a:xfrm>
          <a:prstGeom prst="rect">
            <a:avLst/>
          </a:prstGeom>
        </p:spPr>
        <p:txBody>
          <a:bodyPr/>
          <a:lstStyle/>
          <a:p>
            <a:fld id="{B3DCD73F-D2FC-42C9-AEFE-D7C4198EA148}" type="slidenum">
              <a:rPr lang="en-AU" smtClean="0"/>
              <a:t>‹#›</a:t>
            </a:fld>
            <a:endParaRPr lang="en-AU"/>
          </a:p>
        </p:txBody>
      </p:sp>
    </p:spTree>
    <p:extLst>
      <p:ext uri="{BB962C8B-B14F-4D97-AF65-F5344CB8AC3E}">
        <p14:creationId xmlns:p14="http://schemas.microsoft.com/office/powerpoint/2010/main" val="201515674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B49E69-0232-4395-8782-5F4D20A57DA1}"/>
              </a:ext>
            </a:extLst>
          </p:cNvPr>
          <p:cNvSpPr>
            <a:spLocks noGrp="1"/>
          </p:cNvSpPr>
          <p:nvPr>
            <p:ph type="title"/>
          </p:nvPr>
        </p:nvSpPr>
        <p:spPr>
          <a:xfrm>
            <a:off x="838200" y="365125"/>
            <a:ext cx="10167644" cy="1324800"/>
          </a:xfrm>
        </p:spPr>
        <p:txBody>
          <a:bodyPr/>
          <a:lstStyle/>
          <a:p>
            <a:r>
              <a:rPr lang="en-US" dirty="0"/>
              <a:t>Click to edit Master title style</a:t>
            </a:r>
            <a:endParaRPr lang="en-AU" dirty="0"/>
          </a:p>
        </p:txBody>
      </p:sp>
      <p:sp>
        <p:nvSpPr>
          <p:cNvPr id="3" name="Vertical Text Placeholder 2">
            <a:extLst>
              <a:ext uri="{FF2B5EF4-FFF2-40B4-BE49-F238E27FC236}">
                <a16:creationId xmlns:a16="http://schemas.microsoft.com/office/drawing/2014/main" id="{D1B56533-4789-4212-AFA9-3381A217C50A}"/>
              </a:ext>
            </a:extLst>
          </p:cNvPr>
          <p:cNvSpPr>
            <a:spLocks noGrp="1"/>
          </p:cNvSpPr>
          <p:nvPr>
            <p:ph type="body" orient="vert" idx="1"/>
          </p:nvPr>
        </p:nvSpPr>
        <p:spPr>
          <a:xfrm>
            <a:off x="838200" y="1825625"/>
            <a:ext cx="10167644" cy="4351338"/>
          </a:xfrm>
        </p:spPr>
        <p:txBody>
          <a:bodyPr vert="eaVert"/>
          <a:lstStyle>
            <a:lvl1pPr>
              <a:defRPr sz="2400"/>
            </a:lvl1pPr>
            <a:lvl2pPr>
              <a:defRPr sz="2200"/>
            </a:lvl2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5" name="Footer Placeholder 4">
            <a:extLst>
              <a:ext uri="{FF2B5EF4-FFF2-40B4-BE49-F238E27FC236}">
                <a16:creationId xmlns:a16="http://schemas.microsoft.com/office/drawing/2014/main" id="{9BDF1D1C-E2E5-46EF-9818-F6A4C107CCAC}"/>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3D0817A5-C004-4624-8EC5-063F30D4D7EF}"/>
              </a:ext>
            </a:extLst>
          </p:cNvPr>
          <p:cNvSpPr>
            <a:spLocks noGrp="1"/>
          </p:cNvSpPr>
          <p:nvPr>
            <p:ph type="sldNum" sz="quarter" idx="12"/>
          </p:nvPr>
        </p:nvSpPr>
        <p:spPr>
          <a:xfrm>
            <a:off x="8262644" y="6404902"/>
            <a:ext cx="2743200" cy="365125"/>
          </a:xfrm>
          <a:prstGeom prst="rect">
            <a:avLst/>
          </a:prstGeom>
        </p:spPr>
        <p:txBody>
          <a:bodyPr/>
          <a:lstStyle/>
          <a:p>
            <a:fld id="{B3DCD73F-D2FC-42C9-AEFE-D7C4198EA148}" type="slidenum">
              <a:rPr lang="en-AU" smtClean="0"/>
              <a:t>‹#›</a:t>
            </a:fld>
            <a:endParaRPr lang="en-AU"/>
          </a:p>
        </p:txBody>
      </p:sp>
    </p:spTree>
    <p:extLst>
      <p:ext uri="{BB962C8B-B14F-4D97-AF65-F5344CB8AC3E}">
        <p14:creationId xmlns:p14="http://schemas.microsoft.com/office/powerpoint/2010/main" val="255876553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D6DDDD8-3504-4C71-9DAA-B5392CA2B637}"/>
              </a:ext>
            </a:extLst>
          </p:cNvPr>
          <p:cNvSpPr>
            <a:spLocks noGrp="1"/>
          </p:cNvSpPr>
          <p:nvPr>
            <p:ph type="title" orient="vert"/>
          </p:nvPr>
        </p:nvSpPr>
        <p:spPr>
          <a:xfrm>
            <a:off x="8646850" y="365125"/>
            <a:ext cx="2358994" cy="5811838"/>
          </a:xfrm>
        </p:spPr>
        <p:txBody>
          <a:bodyPr vert="eaVert"/>
          <a:lstStyle/>
          <a:p>
            <a:r>
              <a:rPr lang="en-US" dirty="0"/>
              <a:t>Click to edit Master title style</a:t>
            </a:r>
            <a:endParaRPr lang="en-AU" dirty="0"/>
          </a:p>
        </p:txBody>
      </p:sp>
      <p:sp>
        <p:nvSpPr>
          <p:cNvPr id="3" name="Vertical Text Placeholder 2">
            <a:extLst>
              <a:ext uri="{FF2B5EF4-FFF2-40B4-BE49-F238E27FC236}">
                <a16:creationId xmlns:a16="http://schemas.microsoft.com/office/drawing/2014/main" id="{EDFF2824-E4DE-4F8C-8DA5-B45F628AA7B8}"/>
              </a:ext>
            </a:extLst>
          </p:cNvPr>
          <p:cNvSpPr>
            <a:spLocks noGrp="1"/>
          </p:cNvSpPr>
          <p:nvPr>
            <p:ph type="body" orient="vert" idx="1"/>
          </p:nvPr>
        </p:nvSpPr>
        <p:spPr>
          <a:xfrm>
            <a:off x="838200" y="365125"/>
            <a:ext cx="7639975" cy="5811838"/>
          </a:xfrm>
        </p:spPr>
        <p:txBody>
          <a:bodyPr vert="eaVert"/>
          <a:lstStyle>
            <a:lvl1pPr>
              <a:defRPr sz="2400"/>
            </a:lvl1pPr>
            <a:lvl2pPr>
              <a:defRPr sz="2200"/>
            </a:lvl2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5" name="Footer Placeholder 4">
            <a:extLst>
              <a:ext uri="{FF2B5EF4-FFF2-40B4-BE49-F238E27FC236}">
                <a16:creationId xmlns:a16="http://schemas.microsoft.com/office/drawing/2014/main" id="{65BE246D-1775-4894-BED4-024C8282EB91}"/>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39D3301A-A434-4EAC-9F22-A9CD49C4ED60}"/>
              </a:ext>
            </a:extLst>
          </p:cNvPr>
          <p:cNvSpPr>
            <a:spLocks noGrp="1"/>
          </p:cNvSpPr>
          <p:nvPr>
            <p:ph type="sldNum" sz="quarter" idx="12"/>
          </p:nvPr>
        </p:nvSpPr>
        <p:spPr>
          <a:xfrm>
            <a:off x="8262644" y="6404902"/>
            <a:ext cx="2743200" cy="365125"/>
          </a:xfrm>
          <a:prstGeom prst="rect">
            <a:avLst/>
          </a:prstGeom>
        </p:spPr>
        <p:txBody>
          <a:bodyPr/>
          <a:lstStyle/>
          <a:p>
            <a:fld id="{B3DCD73F-D2FC-42C9-AEFE-D7C4198EA148}" type="slidenum">
              <a:rPr lang="en-AU" smtClean="0"/>
              <a:t>‹#›</a:t>
            </a:fld>
            <a:endParaRPr lang="en-AU"/>
          </a:p>
        </p:txBody>
      </p:sp>
    </p:spTree>
    <p:extLst>
      <p:ext uri="{BB962C8B-B14F-4D97-AF65-F5344CB8AC3E}">
        <p14:creationId xmlns:p14="http://schemas.microsoft.com/office/powerpoint/2010/main" val="148024189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5" name="Footer Placeholder 4">
            <a:extLst>
              <a:ext uri="{FF2B5EF4-FFF2-40B4-BE49-F238E27FC236}">
                <a16:creationId xmlns:a16="http://schemas.microsoft.com/office/drawing/2014/main" id="{D1CC86D0-5E45-4C8B-AC9A-4F3D7D064595}"/>
              </a:ext>
            </a:extLst>
          </p:cNvPr>
          <p:cNvSpPr>
            <a:spLocks noGrp="1"/>
          </p:cNvSpPr>
          <p:nvPr>
            <p:ph type="ftr" sz="quarter" idx="11"/>
          </p:nvPr>
        </p:nvSpPr>
        <p:spPr/>
        <p:txBody>
          <a:bodyPr/>
          <a:lstStyle/>
          <a:p>
            <a:endParaRPr lang="en-AU" dirty="0"/>
          </a:p>
        </p:txBody>
      </p:sp>
      <p:sp>
        <p:nvSpPr>
          <p:cNvPr id="6" name="Slide Number Placeholder 5">
            <a:extLst>
              <a:ext uri="{FF2B5EF4-FFF2-40B4-BE49-F238E27FC236}">
                <a16:creationId xmlns:a16="http://schemas.microsoft.com/office/drawing/2014/main" id="{0CCB8A94-4409-47B4-AF49-1E16B1E9C093}"/>
              </a:ext>
            </a:extLst>
          </p:cNvPr>
          <p:cNvSpPr>
            <a:spLocks noGrp="1"/>
          </p:cNvSpPr>
          <p:nvPr>
            <p:ph type="sldNum" sz="quarter" idx="12"/>
          </p:nvPr>
        </p:nvSpPr>
        <p:spPr>
          <a:xfrm>
            <a:off x="8262644" y="6404902"/>
            <a:ext cx="2743200" cy="365125"/>
          </a:xfrm>
          <a:prstGeom prst="rect">
            <a:avLst/>
          </a:prstGeom>
        </p:spPr>
        <p:txBody>
          <a:bodyPr/>
          <a:lstStyle/>
          <a:p>
            <a:fld id="{B3DCD73F-D2FC-42C9-AEFE-D7C4198EA148}" type="slidenum">
              <a:rPr lang="en-AU" smtClean="0"/>
              <a:t>‹#›</a:t>
            </a:fld>
            <a:endParaRPr lang="en-AU"/>
          </a:p>
        </p:txBody>
      </p:sp>
      <p:sp>
        <p:nvSpPr>
          <p:cNvPr id="7" name="Title 1">
            <a:extLst>
              <a:ext uri="{FF2B5EF4-FFF2-40B4-BE49-F238E27FC236}">
                <a16:creationId xmlns:a16="http://schemas.microsoft.com/office/drawing/2014/main" id="{CA8017C7-B05D-D64E-96E3-51366030F5F7}"/>
              </a:ext>
            </a:extLst>
          </p:cNvPr>
          <p:cNvSpPr>
            <a:spLocks noGrp="1"/>
          </p:cNvSpPr>
          <p:nvPr>
            <p:ph type="ctrTitle"/>
          </p:nvPr>
        </p:nvSpPr>
        <p:spPr>
          <a:xfrm>
            <a:off x="1524000" y="759477"/>
            <a:ext cx="9144000" cy="2387600"/>
          </a:xfrm>
        </p:spPr>
        <p:txBody>
          <a:bodyPr lIns="90000" anchor="b">
            <a:normAutofit/>
          </a:bodyPr>
          <a:lstStyle>
            <a:lvl1pPr algn="ctr">
              <a:defRPr sz="4200"/>
            </a:lvl1pPr>
          </a:lstStyle>
          <a:p>
            <a:r>
              <a:rPr lang="en-US" dirty="0"/>
              <a:t>Click to edit Master title style</a:t>
            </a:r>
            <a:endParaRPr lang="en-AU" dirty="0"/>
          </a:p>
        </p:txBody>
      </p:sp>
      <p:sp>
        <p:nvSpPr>
          <p:cNvPr id="8" name="Subtitle 2">
            <a:extLst>
              <a:ext uri="{FF2B5EF4-FFF2-40B4-BE49-F238E27FC236}">
                <a16:creationId xmlns:a16="http://schemas.microsoft.com/office/drawing/2014/main" id="{7328DF4E-FF52-7743-977C-4EB0CE01107D}"/>
              </a:ext>
            </a:extLst>
          </p:cNvPr>
          <p:cNvSpPr>
            <a:spLocks noGrp="1"/>
          </p:cNvSpPr>
          <p:nvPr>
            <p:ph type="subTitle" idx="1"/>
          </p:nvPr>
        </p:nvSpPr>
        <p:spPr>
          <a:xfrm>
            <a:off x="1524000" y="3286450"/>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endParaRPr lang="en-AU" dirty="0"/>
          </a:p>
        </p:txBody>
      </p:sp>
      <p:cxnSp>
        <p:nvCxnSpPr>
          <p:cNvPr id="9" name="Straight Connector 8">
            <a:extLst>
              <a:ext uri="{FF2B5EF4-FFF2-40B4-BE49-F238E27FC236}">
                <a16:creationId xmlns:a16="http://schemas.microsoft.com/office/drawing/2014/main" id="{8B9F85C7-2764-D045-9E7F-BC6A90868DA8}"/>
              </a:ext>
            </a:extLst>
          </p:cNvPr>
          <p:cNvCxnSpPr/>
          <p:nvPr userDrawn="1"/>
        </p:nvCxnSpPr>
        <p:spPr>
          <a:xfrm>
            <a:off x="4652920" y="3190782"/>
            <a:ext cx="2888856"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352079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738939-8BCA-4A48-977C-4AEF72ED07AD}"/>
              </a:ext>
            </a:extLst>
          </p:cNvPr>
          <p:cNvSpPr>
            <a:spLocks noGrp="1"/>
          </p:cNvSpPr>
          <p:nvPr>
            <p:ph type="title"/>
          </p:nvPr>
        </p:nvSpPr>
        <p:spPr>
          <a:xfrm>
            <a:off x="561600" y="365125"/>
            <a:ext cx="10444244" cy="1324800"/>
          </a:xfrm>
        </p:spPr>
        <p:txBody>
          <a:bodyPr anchor="b" anchorCtr="0"/>
          <a:lstStyle/>
          <a:p>
            <a:r>
              <a:rPr lang="en-US" dirty="0"/>
              <a:t>Click to edit Master title style</a:t>
            </a:r>
            <a:endParaRPr lang="en-AU" dirty="0"/>
          </a:p>
        </p:txBody>
      </p:sp>
      <p:sp>
        <p:nvSpPr>
          <p:cNvPr id="3" name="Content Placeholder 2">
            <a:extLst>
              <a:ext uri="{FF2B5EF4-FFF2-40B4-BE49-F238E27FC236}">
                <a16:creationId xmlns:a16="http://schemas.microsoft.com/office/drawing/2014/main" id="{06B00400-E807-40A7-9671-CD762F43F0EF}"/>
              </a:ext>
            </a:extLst>
          </p:cNvPr>
          <p:cNvSpPr>
            <a:spLocks noGrp="1"/>
          </p:cNvSpPr>
          <p:nvPr>
            <p:ph idx="1"/>
          </p:nvPr>
        </p:nvSpPr>
        <p:spPr>
          <a:xfrm>
            <a:off x="561600" y="1825625"/>
            <a:ext cx="10444244" cy="4351338"/>
          </a:xfrm>
        </p:spPr>
        <p:txBody>
          <a:bodyPr lIns="90000" numCol="1" spcCol="288000"/>
          <a:lstStyle>
            <a:lvl1pPr>
              <a:defRPr sz="2400"/>
            </a:lvl1pPr>
            <a:lvl2pPr>
              <a:defRPr sz="2200"/>
            </a:lvl2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5" name="Footer Placeholder 4">
            <a:extLst>
              <a:ext uri="{FF2B5EF4-FFF2-40B4-BE49-F238E27FC236}">
                <a16:creationId xmlns:a16="http://schemas.microsoft.com/office/drawing/2014/main" id="{C6C1F1DD-14CA-4BD4-810C-58E091736DB8}"/>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7282796A-B13E-47CB-951E-3521CAFDC921}"/>
              </a:ext>
            </a:extLst>
          </p:cNvPr>
          <p:cNvSpPr>
            <a:spLocks noGrp="1"/>
          </p:cNvSpPr>
          <p:nvPr>
            <p:ph type="sldNum" sz="quarter" idx="12"/>
          </p:nvPr>
        </p:nvSpPr>
        <p:spPr>
          <a:xfrm>
            <a:off x="8262644" y="6404902"/>
            <a:ext cx="2743200" cy="365125"/>
          </a:xfrm>
          <a:prstGeom prst="rect">
            <a:avLst/>
          </a:prstGeom>
        </p:spPr>
        <p:txBody>
          <a:bodyPr/>
          <a:lstStyle/>
          <a:p>
            <a:fld id="{B3DCD73F-D2FC-42C9-AEFE-D7C4198EA148}" type="slidenum">
              <a:rPr lang="en-AU" smtClean="0"/>
              <a:t>‹#›</a:t>
            </a:fld>
            <a:endParaRPr lang="en-AU"/>
          </a:p>
        </p:txBody>
      </p:sp>
    </p:spTree>
    <p:extLst>
      <p:ext uri="{BB962C8B-B14F-4D97-AF65-F5344CB8AC3E}">
        <p14:creationId xmlns:p14="http://schemas.microsoft.com/office/powerpoint/2010/main" val="254362121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CFC843-CC10-4297-9633-2E01492B1B1F}"/>
              </a:ext>
            </a:extLst>
          </p:cNvPr>
          <p:cNvSpPr>
            <a:spLocks noGrp="1"/>
          </p:cNvSpPr>
          <p:nvPr>
            <p:ph type="title"/>
          </p:nvPr>
        </p:nvSpPr>
        <p:spPr>
          <a:xfrm>
            <a:off x="561600" y="1576568"/>
            <a:ext cx="10444244" cy="2852737"/>
          </a:xfrm>
        </p:spPr>
        <p:txBody>
          <a:bodyPr anchor="b">
            <a:normAutofit/>
          </a:bodyPr>
          <a:lstStyle>
            <a:lvl1pPr>
              <a:defRPr sz="4200"/>
            </a:lvl1pPr>
          </a:lstStyle>
          <a:p>
            <a:r>
              <a:rPr lang="en-US" dirty="0"/>
              <a:t>Click to edit Master title style</a:t>
            </a:r>
            <a:endParaRPr lang="en-AU" dirty="0"/>
          </a:p>
        </p:txBody>
      </p:sp>
      <p:sp>
        <p:nvSpPr>
          <p:cNvPr id="3" name="Text Placeholder 2">
            <a:extLst>
              <a:ext uri="{FF2B5EF4-FFF2-40B4-BE49-F238E27FC236}">
                <a16:creationId xmlns:a16="http://schemas.microsoft.com/office/drawing/2014/main" id="{F5EB8771-11D5-4704-B4D6-C5C70CF4143B}"/>
              </a:ext>
            </a:extLst>
          </p:cNvPr>
          <p:cNvSpPr>
            <a:spLocks noGrp="1"/>
          </p:cNvSpPr>
          <p:nvPr>
            <p:ph type="body" idx="1"/>
          </p:nvPr>
        </p:nvSpPr>
        <p:spPr>
          <a:xfrm>
            <a:off x="561600" y="4589463"/>
            <a:ext cx="10444244"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5" name="Footer Placeholder 4">
            <a:extLst>
              <a:ext uri="{FF2B5EF4-FFF2-40B4-BE49-F238E27FC236}">
                <a16:creationId xmlns:a16="http://schemas.microsoft.com/office/drawing/2014/main" id="{92517451-5F9D-428C-B2FA-B65BADB2D586}"/>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E4C15E4B-DB53-4DFA-9A57-39EB20860B0F}"/>
              </a:ext>
            </a:extLst>
          </p:cNvPr>
          <p:cNvSpPr>
            <a:spLocks noGrp="1"/>
          </p:cNvSpPr>
          <p:nvPr>
            <p:ph type="sldNum" sz="quarter" idx="12"/>
          </p:nvPr>
        </p:nvSpPr>
        <p:spPr>
          <a:xfrm>
            <a:off x="8262644" y="6404902"/>
            <a:ext cx="2743200" cy="365125"/>
          </a:xfrm>
          <a:prstGeom prst="rect">
            <a:avLst/>
          </a:prstGeom>
        </p:spPr>
        <p:txBody>
          <a:bodyPr/>
          <a:lstStyle/>
          <a:p>
            <a:fld id="{B3DCD73F-D2FC-42C9-AEFE-D7C4198EA148}" type="slidenum">
              <a:rPr lang="en-AU" smtClean="0"/>
              <a:t>‹#›</a:t>
            </a:fld>
            <a:endParaRPr lang="en-AU"/>
          </a:p>
        </p:txBody>
      </p:sp>
      <p:cxnSp>
        <p:nvCxnSpPr>
          <p:cNvPr id="7" name="Straight Connector 6">
            <a:extLst>
              <a:ext uri="{FF2B5EF4-FFF2-40B4-BE49-F238E27FC236}">
                <a16:creationId xmlns:a16="http://schemas.microsoft.com/office/drawing/2014/main" id="{164D0EDB-A42B-2942-AD8C-5C410CD624FF}"/>
              </a:ext>
            </a:extLst>
          </p:cNvPr>
          <p:cNvCxnSpPr>
            <a:cxnSpLocks/>
          </p:cNvCxnSpPr>
          <p:nvPr userDrawn="1"/>
        </p:nvCxnSpPr>
        <p:spPr>
          <a:xfrm>
            <a:off x="744652" y="4469165"/>
            <a:ext cx="2888856"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9568413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A93128-8628-4F17-B1A5-6F9684D4AF92}"/>
              </a:ext>
            </a:extLst>
          </p:cNvPr>
          <p:cNvSpPr>
            <a:spLocks noGrp="1"/>
          </p:cNvSpPr>
          <p:nvPr>
            <p:ph type="title"/>
          </p:nvPr>
        </p:nvSpPr>
        <p:spPr>
          <a:xfrm>
            <a:off x="561600" y="365125"/>
            <a:ext cx="10431474" cy="1325563"/>
          </a:xfrm>
        </p:spPr>
        <p:txBody>
          <a:bodyPr anchor="b" anchorCtr="0"/>
          <a:lstStyle/>
          <a:p>
            <a:r>
              <a:rPr lang="en-US" dirty="0"/>
              <a:t>Click to edit Master title style</a:t>
            </a:r>
            <a:endParaRPr lang="en-AU" dirty="0"/>
          </a:p>
        </p:txBody>
      </p:sp>
      <p:sp>
        <p:nvSpPr>
          <p:cNvPr id="3" name="Text Placeholder 2">
            <a:extLst>
              <a:ext uri="{FF2B5EF4-FFF2-40B4-BE49-F238E27FC236}">
                <a16:creationId xmlns:a16="http://schemas.microsoft.com/office/drawing/2014/main" id="{0C59390D-0FFF-4842-AF9F-6B8BC9A7FE7F}"/>
              </a:ext>
            </a:extLst>
          </p:cNvPr>
          <p:cNvSpPr>
            <a:spLocks noGrp="1"/>
          </p:cNvSpPr>
          <p:nvPr>
            <p:ph type="body" idx="1"/>
          </p:nvPr>
        </p:nvSpPr>
        <p:spPr>
          <a:xfrm>
            <a:off x="561600" y="1681163"/>
            <a:ext cx="5083983" cy="823912"/>
          </a:xfrm>
        </p:spPr>
        <p:txBody>
          <a:bodyPr anchor="ctr" anchorCtr="0">
            <a:normAutofit/>
          </a:bodyPr>
          <a:lstStyle>
            <a:lvl1pPr marL="0" indent="0">
              <a:buNone/>
              <a:defRPr sz="2600" b="0">
                <a:solidFill>
                  <a:schemeClr val="accent5"/>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E49A96B1-0D2C-4C18-AA84-21DB84664D1B}"/>
              </a:ext>
            </a:extLst>
          </p:cNvPr>
          <p:cNvSpPr>
            <a:spLocks noGrp="1"/>
          </p:cNvSpPr>
          <p:nvPr>
            <p:ph sz="half" idx="2"/>
          </p:nvPr>
        </p:nvSpPr>
        <p:spPr>
          <a:xfrm>
            <a:off x="561600" y="2505075"/>
            <a:ext cx="5083981" cy="3684588"/>
          </a:xfrm>
        </p:spPr>
        <p:txBody>
          <a:bodyPr/>
          <a:lstStyle>
            <a:lvl1pPr>
              <a:defRPr sz="2400"/>
            </a:lvl1pPr>
            <a:lvl2pPr>
              <a:defRPr sz="2200"/>
            </a:lvl2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5" name="Text Placeholder 4">
            <a:extLst>
              <a:ext uri="{FF2B5EF4-FFF2-40B4-BE49-F238E27FC236}">
                <a16:creationId xmlns:a16="http://schemas.microsoft.com/office/drawing/2014/main" id="{0E80B6EF-A6B9-4D12-BB47-25782462BE44}"/>
              </a:ext>
            </a:extLst>
          </p:cNvPr>
          <p:cNvSpPr>
            <a:spLocks noGrp="1"/>
          </p:cNvSpPr>
          <p:nvPr>
            <p:ph type="body" sz="quarter" idx="3"/>
          </p:nvPr>
        </p:nvSpPr>
        <p:spPr>
          <a:xfrm>
            <a:off x="5909093" y="1681163"/>
            <a:ext cx="5083982" cy="823912"/>
          </a:xfrm>
        </p:spPr>
        <p:txBody>
          <a:bodyPr anchor="ctr" anchorCtr="0">
            <a:normAutofit/>
          </a:bodyPr>
          <a:lstStyle>
            <a:lvl1pPr marL="0" indent="0">
              <a:buNone/>
              <a:defRPr sz="2600" b="0">
                <a:solidFill>
                  <a:schemeClr val="accent5"/>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D67E9C18-FD7B-4CF0-88D1-861C546ECE29}"/>
              </a:ext>
            </a:extLst>
          </p:cNvPr>
          <p:cNvSpPr>
            <a:spLocks noGrp="1"/>
          </p:cNvSpPr>
          <p:nvPr>
            <p:ph sz="quarter" idx="4"/>
          </p:nvPr>
        </p:nvSpPr>
        <p:spPr>
          <a:xfrm>
            <a:off x="5909093" y="2505075"/>
            <a:ext cx="5083981" cy="3684588"/>
          </a:xfrm>
        </p:spPr>
        <p:txBody>
          <a:bodyPr/>
          <a:lstStyle>
            <a:lvl1pPr>
              <a:defRPr sz="2400"/>
            </a:lvl1pPr>
            <a:lvl2pPr>
              <a:defRPr sz="2200"/>
            </a:lvl2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8" name="Footer Placeholder 7">
            <a:extLst>
              <a:ext uri="{FF2B5EF4-FFF2-40B4-BE49-F238E27FC236}">
                <a16:creationId xmlns:a16="http://schemas.microsoft.com/office/drawing/2014/main" id="{7DC564E9-0DDD-4DE7-A975-4A3CFBAAF5D3}"/>
              </a:ext>
            </a:extLst>
          </p:cNvPr>
          <p:cNvSpPr>
            <a:spLocks noGrp="1"/>
          </p:cNvSpPr>
          <p:nvPr>
            <p:ph type="ftr" sz="quarter" idx="11"/>
          </p:nvPr>
        </p:nvSpPr>
        <p:spPr/>
        <p:txBody>
          <a:bodyPr/>
          <a:lstStyle/>
          <a:p>
            <a:endParaRPr lang="en-AU"/>
          </a:p>
        </p:txBody>
      </p:sp>
      <p:sp>
        <p:nvSpPr>
          <p:cNvPr id="9" name="Slide Number Placeholder 8">
            <a:extLst>
              <a:ext uri="{FF2B5EF4-FFF2-40B4-BE49-F238E27FC236}">
                <a16:creationId xmlns:a16="http://schemas.microsoft.com/office/drawing/2014/main" id="{34CD851B-A40D-4A31-97EA-ADFB5BFD90BC}"/>
              </a:ext>
            </a:extLst>
          </p:cNvPr>
          <p:cNvSpPr>
            <a:spLocks noGrp="1"/>
          </p:cNvSpPr>
          <p:nvPr>
            <p:ph type="sldNum" sz="quarter" idx="12"/>
          </p:nvPr>
        </p:nvSpPr>
        <p:spPr>
          <a:xfrm>
            <a:off x="8262644" y="6404902"/>
            <a:ext cx="2743200" cy="365125"/>
          </a:xfrm>
          <a:prstGeom prst="rect">
            <a:avLst/>
          </a:prstGeom>
        </p:spPr>
        <p:txBody>
          <a:bodyPr/>
          <a:lstStyle/>
          <a:p>
            <a:fld id="{B3DCD73F-D2FC-42C9-AEFE-D7C4198EA148}" type="slidenum">
              <a:rPr lang="en-AU" smtClean="0"/>
              <a:t>‹#›</a:t>
            </a:fld>
            <a:endParaRPr lang="en-AU"/>
          </a:p>
        </p:txBody>
      </p:sp>
    </p:spTree>
    <p:extLst>
      <p:ext uri="{BB962C8B-B14F-4D97-AF65-F5344CB8AC3E}">
        <p14:creationId xmlns:p14="http://schemas.microsoft.com/office/powerpoint/2010/main" val="188320869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E40941-0A98-42C4-94EF-6AEEFC7538D3}"/>
              </a:ext>
            </a:extLst>
          </p:cNvPr>
          <p:cNvSpPr>
            <a:spLocks noGrp="1"/>
          </p:cNvSpPr>
          <p:nvPr>
            <p:ph type="title"/>
          </p:nvPr>
        </p:nvSpPr>
        <p:spPr/>
        <p:txBody>
          <a:bodyPr anchor="b" anchorCtr="0"/>
          <a:lstStyle/>
          <a:p>
            <a:r>
              <a:rPr lang="en-US" dirty="0"/>
              <a:t>Click to edit Master title style</a:t>
            </a:r>
            <a:endParaRPr lang="en-AU" dirty="0"/>
          </a:p>
        </p:txBody>
      </p:sp>
      <p:sp>
        <p:nvSpPr>
          <p:cNvPr id="4" name="Footer Placeholder 3">
            <a:extLst>
              <a:ext uri="{FF2B5EF4-FFF2-40B4-BE49-F238E27FC236}">
                <a16:creationId xmlns:a16="http://schemas.microsoft.com/office/drawing/2014/main" id="{30011DE2-56F5-4C33-8D86-7A990DD43908}"/>
              </a:ext>
            </a:extLst>
          </p:cNvPr>
          <p:cNvSpPr>
            <a:spLocks noGrp="1"/>
          </p:cNvSpPr>
          <p:nvPr>
            <p:ph type="ftr" sz="quarter" idx="11"/>
          </p:nvPr>
        </p:nvSpPr>
        <p:spPr/>
        <p:txBody>
          <a:bodyPr/>
          <a:lstStyle/>
          <a:p>
            <a:endParaRPr lang="en-AU"/>
          </a:p>
        </p:txBody>
      </p:sp>
      <p:sp>
        <p:nvSpPr>
          <p:cNvPr id="5" name="Slide Number Placeholder 4">
            <a:extLst>
              <a:ext uri="{FF2B5EF4-FFF2-40B4-BE49-F238E27FC236}">
                <a16:creationId xmlns:a16="http://schemas.microsoft.com/office/drawing/2014/main" id="{99DBADE1-1A59-407D-A8C9-DCEE128EA375}"/>
              </a:ext>
            </a:extLst>
          </p:cNvPr>
          <p:cNvSpPr>
            <a:spLocks noGrp="1"/>
          </p:cNvSpPr>
          <p:nvPr>
            <p:ph type="sldNum" sz="quarter" idx="12"/>
          </p:nvPr>
        </p:nvSpPr>
        <p:spPr>
          <a:xfrm>
            <a:off x="8262644" y="6404902"/>
            <a:ext cx="2743200" cy="365125"/>
          </a:xfrm>
          <a:prstGeom prst="rect">
            <a:avLst/>
          </a:prstGeom>
        </p:spPr>
        <p:txBody>
          <a:bodyPr/>
          <a:lstStyle/>
          <a:p>
            <a:fld id="{B3DCD73F-D2FC-42C9-AEFE-D7C4198EA148}" type="slidenum">
              <a:rPr lang="en-AU" smtClean="0"/>
              <a:t>‹#›</a:t>
            </a:fld>
            <a:endParaRPr lang="en-AU"/>
          </a:p>
        </p:txBody>
      </p:sp>
    </p:spTree>
    <p:extLst>
      <p:ext uri="{BB962C8B-B14F-4D97-AF65-F5344CB8AC3E}">
        <p14:creationId xmlns:p14="http://schemas.microsoft.com/office/powerpoint/2010/main" val="101461134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C4B6FD07-0F09-4C6B-84AA-4F83A3AF52F3}"/>
              </a:ext>
            </a:extLst>
          </p:cNvPr>
          <p:cNvSpPr>
            <a:spLocks noGrp="1"/>
          </p:cNvSpPr>
          <p:nvPr>
            <p:ph type="ftr" sz="quarter" idx="11"/>
          </p:nvPr>
        </p:nvSpPr>
        <p:spPr/>
        <p:txBody>
          <a:bodyPr/>
          <a:lstStyle/>
          <a:p>
            <a:endParaRPr lang="en-AU"/>
          </a:p>
        </p:txBody>
      </p:sp>
      <p:sp>
        <p:nvSpPr>
          <p:cNvPr id="4" name="Slide Number Placeholder 3">
            <a:extLst>
              <a:ext uri="{FF2B5EF4-FFF2-40B4-BE49-F238E27FC236}">
                <a16:creationId xmlns:a16="http://schemas.microsoft.com/office/drawing/2014/main" id="{743812CF-91B9-485A-92C7-982E88E2F26B}"/>
              </a:ext>
            </a:extLst>
          </p:cNvPr>
          <p:cNvSpPr>
            <a:spLocks noGrp="1"/>
          </p:cNvSpPr>
          <p:nvPr>
            <p:ph type="sldNum" sz="quarter" idx="12"/>
          </p:nvPr>
        </p:nvSpPr>
        <p:spPr>
          <a:xfrm>
            <a:off x="8262644" y="6404902"/>
            <a:ext cx="2743200" cy="365125"/>
          </a:xfrm>
          <a:prstGeom prst="rect">
            <a:avLst/>
          </a:prstGeom>
        </p:spPr>
        <p:txBody>
          <a:bodyPr/>
          <a:lstStyle/>
          <a:p>
            <a:fld id="{B3DCD73F-D2FC-42C9-AEFE-D7C4198EA148}" type="slidenum">
              <a:rPr lang="en-AU" smtClean="0"/>
              <a:t>‹#›</a:t>
            </a:fld>
            <a:endParaRPr lang="en-AU"/>
          </a:p>
        </p:txBody>
      </p:sp>
    </p:spTree>
    <p:extLst>
      <p:ext uri="{BB962C8B-B14F-4D97-AF65-F5344CB8AC3E}">
        <p14:creationId xmlns:p14="http://schemas.microsoft.com/office/powerpoint/2010/main" val="358586244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05D314-5B25-422C-9A09-EBBDACB5E2DC}"/>
              </a:ext>
            </a:extLst>
          </p:cNvPr>
          <p:cNvSpPr>
            <a:spLocks noGrp="1"/>
          </p:cNvSpPr>
          <p:nvPr>
            <p:ph type="title"/>
          </p:nvPr>
        </p:nvSpPr>
        <p:spPr>
          <a:xfrm>
            <a:off x="561600" y="457200"/>
            <a:ext cx="3932237" cy="1600200"/>
          </a:xfrm>
        </p:spPr>
        <p:txBody>
          <a:bodyPr anchor="b"/>
          <a:lstStyle>
            <a:lvl1pPr>
              <a:defRPr sz="3200"/>
            </a:lvl1pPr>
          </a:lstStyle>
          <a:p>
            <a:r>
              <a:rPr lang="en-US" dirty="0"/>
              <a:t>Click to edit Master title style</a:t>
            </a:r>
            <a:endParaRPr lang="en-AU" dirty="0"/>
          </a:p>
        </p:txBody>
      </p:sp>
      <p:sp>
        <p:nvSpPr>
          <p:cNvPr id="3" name="Content Placeholder 2">
            <a:extLst>
              <a:ext uri="{FF2B5EF4-FFF2-40B4-BE49-F238E27FC236}">
                <a16:creationId xmlns:a16="http://schemas.microsoft.com/office/drawing/2014/main" id="{63522F35-E4B9-4E3D-9EC3-DF87AC327838}"/>
              </a:ext>
            </a:extLst>
          </p:cNvPr>
          <p:cNvSpPr>
            <a:spLocks noGrp="1"/>
          </p:cNvSpPr>
          <p:nvPr>
            <p:ph idx="1"/>
          </p:nvPr>
        </p:nvSpPr>
        <p:spPr>
          <a:xfrm>
            <a:off x="4833644" y="987425"/>
            <a:ext cx="6172200" cy="4873625"/>
          </a:xfrm>
        </p:spPr>
        <p:txBody>
          <a:bodyPr/>
          <a:lstStyle>
            <a:lvl1pPr>
              <a:defRPr sz="2400"/>
            </a:lvl1pPr>
            <a:lvl2pPr>
              <a:defRPr sz="22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4" name="Text Placeholder 3">
            <a:extLst>
              <a:ext uri="{FF2B5EF4-FFF2-40B4-BE49-F238E27FC236}">
                <a16:creationId xmlns:a16="http://schemas.microsoft.com/office/drawing/2014/main" id="{CD1024BE-B989-447C-8366-725A2B2C4C4D}"/>
              </a:ext>
            </a:extLst>
          </p:cNvPr>
          <p:cNvSpPr>
            <a:spLocks noGrp="1"/>
          </p:cNvSpPr>
          <p:nvPr>
            <p:ph type="body" sz="half" idx="2"/>
          </p:nvPr>
        </p:nvSpPr>
        <p:spPr>
          <a:xfrm>
            <a:off x="561600" y="2219416"/>
            <a:ext cx="3932237" cy="3649571"/>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6" name="Footer Placeholder 5">
            <a:extLst>
              <a:ext uri="{FF2B5EF4-FFF2-40B4-BE49-F238E27FC236}">
                <a16:creationId xmlns:a16="http://schemas.microsoft.com/office/drawing/2014/main" id="{C914FDDD-D9B1-4273-BDAE-A6FAA3FE518C}"/>
              </a:ext>
            </a:extLst>
          </p:cNvPr>
          <p:cNvSpPr>
            <a:spLocks noGrp="1"/>
          </p:cNvSpPr>
          <p:nvPr>
            <p:ph type="ftr" sz="quarter" idx="11"/>
          </p:nvPr>
        </p:nvSpPr>
        <p:spPr/>
        <p:txBody>
          <a:bodyPr/>
          <a:lstStyle/>
          <a:p>
            <a:endParaRPr lang="en-AU"/>
          </a:p>
        </p:txBody>
      </p:sp>
      <p:sp>
        <p:nvSpPr>
          <p:cNvPr id="7" name="Slide Number Placeholder 6">
            <a:extLst>
              <a:ext uri="{FF2B5EF4-FFF2-40B4-BE49-F238E27FC236}">
                <a16:creationId xmlns:a16="http://schemas.microsoft.com/office/drawing/2014/main" id="{F04241BC-6803-4C82-AC35-11D8670790E7}"/>
              </a:ext>
            </a:extLst>
          </p:cNvPr>
          <p:cNvSpPr>
            <a:spLocks noGrp="1"/>
          </p:cNvSpPr>
          <p:nvPr>
            <p:ph type="sldNum" sz="quarter" idx="12"/>
          </p:nvPr>
        </p:nvSpPr>
        <p:spPr>
          <a:xfrm>
            <a:off x="8262644" y="6404902"/>
            <a:ext cx="2743200" cy="365125"/>
          </a:xfrm>
          <a:prstGeom prst="rect">
            <a:avLst/>
          </a:prstGeom>
        </p:spPr>
        <p:txBody>
          <a:bodyPr/>
          <a:lstStyle/>
          <a:p>
            <a:fld id="{B3DCD73F-D2FC-42C9-AEFE-D7C4198EA148}" type="slidenum">
              <a:rPr lang="en-AU" smtClean="0"/>
              <a:t>‹#›</a:t>
            </a:fld>
            <a:endParaRPr lang="en-AU"/>
          </a:p>
        </p:txBody>
      </p:sp>
    </p:spTree>
    <p:extLst>
      <p:ext uri="{BB962C8B-B14F-4D97-AF65-F5344CB8AC3E}">
        <p14:creationId xmlns:p14="http://schemas.microsoft.com/office/powerpoint/2010/main" val="326040888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A75C8D-F942-4FEF-9873-10DDA7CDC0A1}"/>
              </a:ext>
            </a:extLst>
          </p:cNvPr>
          <p:cNvSpPr>
            <a:spLocks noGrp="1"/>
          </p:cNvSpPr>
          <p:nvPr>
            <p:ph type="title"/>
          </p:nvPr>
        </p:nvSpPr>
        <p:spPr>
          <a:xfrm>
            <a:off x="561600" y="457200"/>
            <a:ext cx="3932237" cy="1600200"/>
          </a:xfrm>
        </p:spPr>
        <p:txBody>
          <a:bodyPr anchor="b"/>
          <a:lstStyle>
            <a:lvl1pPr>
              <a:defRPr sz="3200"/>
            </a:lvl1pPr>
          </a:lstStyle>
          <a:p>
            <a:r>
              <a:rPr lang="en-US"/>
              <a:t>Click to edit Master title style</a:t>
            </a:r>
            <a:endParaRPr lang="en-AU"/>
          </a:p>
        </p:txBody>
      </p:sp>
      <p:sp>
        <p:nvSpPr>
          <p:cNvPr id="3" name="Picture Placeholder 2">
            <a:extLst>
              <a:ext uri="{FF2B5EF4-FFF2-40B4-BE49-F238E27FC236}">
                <a16:creationId xmlns:a16="http://schemas.microsoft.com/office/drawing/2014/main" id="{94DD18B7-004F-4F0B-9753-FD1328C3D0AF}"/>
              </a:ext>
            </a:extLst>
          </p:cNvPr>
          <p:cNvSpPr>
            <a:spLocks noGrp="1"/>
          </p:cNvSpPr>
          <p:nvPr>
            <p:ph type="pic" idx="1"/>
          </p:nvPr>
        </p:nvSpPr>
        <p:spPr>
          <a:xfrm>
            <a:off x="4833644"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a:p>
        </p:txBody>
      </p:sp>
      <p:sp>
        <p:nvSpPr>
          <p:cNvPr id="4" name="Text Placeholder 3">
            <a:extLst>
              <a:ext uri="{FF2B5EF4-FFF2-40B4-BE49-F238E27FC236}">
                <a16:creationId xmlns:a16="http://schemas.microsoft.com/office/drawing/2014/main" id="{9532DA3F-AFB0-4BE8-8A17-D52676AC7470}"/>
              </a:ext>
            </a:extLst>
          </p:cNvPr>
          <p:cNvSpPr>
            <a:spLocks noGrp="1"/>
          </p:cNvSpPr>
          <p:nvPr>
            <p:ph type="body" sz="half" idx="2"/>
          </p:nvPr>
        </p:nvSpPr>
        <p:spPr>
          <a:xfrm>
            <a:off x="561600" y="2219416"/>
            <a:ext cx="3932237" cy="3649571"/>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6" name="Footer Placeholder 5">
            <a:extLst>
              <a:ext uri="{FF2B5EF4-FFF2-40B4-BE49-F238E27FC236}">
                <a16:creationId xmlns:a16="http://schemas.microsoft.com/office/drawing/2014/main" id="{0FFE3967-7133-40C4-B64B-BDAEF52F2113}"/>
              </a:ext>
            </a:extLst>
          </p:cNvPr>
          <p:cNvSpPr>
            <a:spLocks noGrp="1"/>
          </p:cNvSpPr>
          <p:nvPr>
            <p:ph type="ftr" sz="quarter" idx="11"/>
          </p:nvPr>
        </p:nvSpPr>
        <p:spPr/>
        <p:txBody>
          <a:bodyPr/>
          <a:lstStyle/>
          <a:p>
            <a:endParaRPr lang="en-AU"/>
          </a:p>
        </p:txBody>
      </p:sp>
      <p:sp>
        <p:nvSpPr>
          <p:cNvPr id="7" name="Slide Number Placeholder 6">
            <a:extLst>
              <a:ext uri="{FF2B5EF4-FFF2-40B4-BE49-F238E27FC236}">
                <a16:creationId xmlns:a16="http://schemas.microsoft.com/office/drawing/2014/main" id="{418516C6-1D37-466C-9402-D3E66276BBFE}"/>
              </a:ext>
            </a:extLst>
          </p:cNvPr>
          <p:cNvSpPr>
            <a:spLocks noGrp="1"/>
          </p:cNvSpPr>
          <p:nvPr>
            <p:ph type="sldNum" sz="quarter" idx="12"/>
          </p:nvPr>
        </p:nvSpPr>
        <p:spPr>
          <a:xfrm>
            <a:off x="8262644" y="6404902"/>
            <a:ext cx="2743200" cy="365125"/>
          </a:xfrm>
          <a:prstGeom prst="rect">
            <a:avLst/>
          </a:prstGeom>
        </p:spPr>
        <p:txBody>
          <a:bodyPr/>
          <a:lstStyle/>
          <a:p>
            <a:fld id="{B3DCD73F-D2FC-42C9-AEFE-D7C4198EA148}" type="slidenum">
              <a:rPr lang="en-AU" smtClean="0"/>
              <a:t>‹#›</a:t>
            </a:fld>
            <a:endParaRPr lang="en-AU"/>
          </a:p>
        </p:txBody>
      </p:sp>
    </p:spTree>
    <p:extLst>
      <p:ext uri="{BB962C8B-B14F-4D97-AF65-F5344CB8AC3E}">
        <p14:creationId xmlns:p14="http://schemas.microsoft.com/office/powerpoint/2010/main" val="43395615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B49E69-0232-4395-8782-5F4D20A57DA1}"/>
              </a:ext>
            </a:extLst>
          </p:cNvPr>
          <p:cNvSpPr>
            <a:spLocks noGrp="1"/>
          </p:cNvSpPr>
          <p:nvPr>
            <p:ph type="title"/>
          </p:nvPr>
        </p:nvSpPr>
        <p:spPr>
          <a:xfrm>
            <a:off x="838200" y="365125"/>
            <a:ext cx="10167644" cy="1324800"/>
          </a:xfrm>
        </p:spPr>
        <p:txBody>
          <a:bodyPr/>
          <a:lstStyle/>
          <a:p>
            <a:r>
              <a:rPr lang="en-US" dirty="0"/>
              <a:t>Click to edit Master title style</a:t>
            </a:r>
            <a:endParaRPr lang="en-AU" dirty="0"/>
          </a:p>
        </p:txBody>
      </p:sp>
      <p:sp>
        <p:nvSpPr>
          <p:cNvPr id="3" name="Vertical Text Placeholder 2">
            <a:extLst>
              <a:ext uri="{FF2B5EF4-FFF2-40B4-BE49-F238E27FC236}">
                <a16:creationId xmlns:a16="http://schemas.microsoft.com/office/drawing/2014/main" id="{D1B56533-4789-4212-AFA9-3381A217C50A}"/>
              </a:ext>
            </a:extLst>
          </p:cNvPr>
          <p:cNvSpPr>
            <a:spLocks noGrp="1"/>
          </p:cNvSpPr>
          <p:nvPr>
            <p:ph type="body" orient="vert" idx="1"/>
          </p:nvPr>
        </p:nvSpPr>
        <p:spPr>
          <a:xfrm>
            <a:off x="838200" y="1825625"/>
            <a:ext cx="10167644" cy="4351338"/>
          </a:xfrm>
        </p:spPr>
        <p:txBody>
          <a:bodyPr vert="eaVert"/>
          <a:lstStyle>
            <a:lvl1pPr>
              <a:defRPr sz="2400"/>
            </a:lvl1pPr>
            <a:lvl2pPr>
              <a:defRPr sz="2200"/>
            </a:lvl2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5" name="Footer Placeholder 4">
            <a:extLst>
              <a:ext uri="{FF2B5EF4-FFF2-40B4-BE49-F238E27FC236}">
                <a16:creationId xmlns:a16="http://schemas.microsoft.com/office/drawing/2014/main" id="{9BDF1D1C-E2E5-46EF-9818-F6A4C107CCAC}"/>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3D0817A5-C004-4624-8EC5-063F30D4D7EF}"/>
              </a:ext>
            </a:extLst>
          </p:cNvPr>
          <p:cNvSpPr>
            <a:spLocks noGrp="1"/>
          </p:cNvSpPr>
          <p:nvPr>
            <p:ph type="sldNum" sz="quarter" idx="12"/>
          </p:nvPr>
        </p:nvSpPr>
        <p:spPr>
          <a:xfrm>
            <a:off x="8262644" y="6404902"/>
            <a:ext cx="2743200" cy="365125"/>
          </a:xfrm>
          <a:prstGeom prst="rect">
            <a:avLst/>
          </a:prstGeom>
        </p:spPr>
        <p:txBody>
          <a:bodyPr/>
          <a:lstStyle/>
          <a:p>
            <a:fld id="{B3DCD73F-D2FC-42C9-AEFE-D7C4198EA148}" type="slidenum">
              <a:rPr lang="en-AU" smtClean="0"/>
              <a:t>‹#›</a:t>
            </a:fld>
            <a:endParaRPr lang="en-AU"/>
          </a:p>
        </p:txBody>
      </p:sp>
    </p:spTree>
    <p:extLst>
      <p:ext uri="{BB962C8B-B14F-4D97-AF65-F5344CB8AC3E}">
        <p14:creationId xmlns:p14="http://schemas.microsoft.com/office/powerpoint/2010/main" val="410944850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D6DDDD8-3504-4C71-9DAA-B5392CA2B637}"/>
              </a:ext>
            </a:extLst>
          </p:cNvPr>
          <p:cNvSpPr>
            <a:spLocks noGrp="1"/>
          </p:cNvSpPr>
          <p:nvPr>
            <p:ph type="title" orient="vert"/>
          </p:nvPr>
        </p:nvSpPr>
        <p:spPr>
          <a:xfrm>
            <a:off x="8646850" y="365125"/>
            <a:ext cx="2358994" cy="5811838"/>
          </a:xfrm>
        </p:spPr>
        <p:txBody>
          <a:bodyPr vert="eaVert"/>
          <a:lstStyle/>
          <a:p>
            <a:r>
              <a:rPr lang="en-US" dirty="0"/>
              <a:t>Click to edit Master title style</a:t>
            </a:r>
            <a:endParaRPr lang="en-AU" dirty="0"/>
          </a:p>
        </p:txBody>
      </p:sp>
      <p:sp>
        <p:nvSpPr>
          <p:cNvPr id="3" name="Vertical Text Placeholder 2">
            <a:extLst>
              <a:ext uri="{FF2B5EF4-FFF2-40B4-BE49-F238E27FC236}">
                <a16:creationId xmlns:a16="http://schemas.microsoft.com/office/drawing/2014/main" id="{EDFF2824-E4DE-4F8C-8DA5-B45F628AA7B8}"/>
              </a:ext>
            </a:extLst>
          </p:cNvPr>
          <p:cNvSpPr>
            <a:spLocks noGrp="1"/>
          </p:cNvSpPr>
          <p:nvPr>
            <p:ph type="body" orient="vert" idx="1"/>
          </p:nvPr>
        </p:nvSpPr>
        <p:spPr>
          <a:xfrm>
            <a:off x="838200" y="365125"/>
            <a:ext cx="7639975" cy="5811838"/>
          </a:xfrm>
        </p:spPr>
        <p:txBody>
          <a:bodyPr vert="eaVert"/>
          <a:lstStyle>
            <a:lvl1pPr>
              <a:defRPr sz="2400"/>
            </a:lvl1pPr>
            <a:lvl2pPr>
              <a:defRPr sz="2200"/>
            </a:lvl2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5" name="Footer Placeholder 4">
            <a:extLst>
              <a:ext uri="{FF2B5EF4-FFF2-40B4-BE49-F238E27FC236}">
                <a16:creationId xmlns:a16="http://schemas.microsoft.com/office/drawing/2014/main" id="{65BE246D-1775-4894-BED4-024C8282EB91}"/>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39D3301A-A434-4EAC-9F22-A9CD49C4ED60}"/>
              </a:ext>
            </a:extLst>
          </p:cNvPr>
          <p:cNvSpPr>
            <a:spLocks noGrp="1"/>
          </p:cNvSpPr>
          <p:nvPr>
            <p:ph type="sldNum" sz="quarter" idx="12"/>
          </p:nvPr>
        </p:nvSpPr>
        <p:spPr>
          <a:xfrm>
            <a:off x="8262644" y="6404902"/>
            <a:ext cx="2743200" cy="365125"/>
          </a:xfrm>
          <a:prstGeom prst="rect">
            <a:avLst/>
          </a:prstGeom>
        </p:spPr>
        <p:txBody>
          <a:bodyPr/>
          <a:lstStyle/>
          <a:p>
            <a:fld id="{B3DCD73F-D2FC-42C9-AEFE-D7C4198EA148}" type="slidenum">
              <a:rPr lang="en-AU" smtClean="0"/>
              <a:t>‹#›</a:t>
            </a:fld>
            <a:endParaRPr lang="en-AU"/>
          </a:p>
        </p:txBody>
      </p:sp>
    </p:spTree>
    <p:extLst>
      <p:ext uri="{BB962C8B-B14F-4D97-AF65-F5344CB8AC3E}">
        <p14:creationId xmlns:p14="http://schemas.microsoft.com/office/powerpoint/2010/main" val="360841909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32211830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A97177-7179-AF4A-8FAB-EDC68AAE6C94}"/>
              </a:ext>
            </a:extLst>
          </p:cNvPr>
          <p:cNvSpPr>
            <a:spLocks noGrp="1"/>
          </p:cNvSpPr>
          <p:nvPr>
            <p:ph type="ctrTitle"/>
          </p:nvPr>
        </p:nvSpPr>
        <p:spPr>
          <a:xfrm>
            <a:off x="466166" y="1122363"/>
            <a:ext cx="11241741" cy="2387600"/>
          </a:xfrm>
        </p:spPr>
        <p:txBody>
          <a:bodyPr anchor="b">
            <a:normAutofit/>
          </a:bodyPr>
          <a:lstStyle>
            <a:lvl1pPr algn="ctr">
              <a:defRPr sz="5467" b="1" i="0">
                <a:latin typeface="Arial" panose="020B0604020202020204" pitchFamily="34" charset="0"/>
                <a:cs typeface="Arial" panose="020B0604020202020204" pitchFamily="34" charset="0"/>
              </a:defRPr>
            </a:lvl1pPr>
          </a:lstStyle>
          <a:p>
            <a:r>
              <a:rPr lang="en-US" dirty="0"/>
              <a:t>Click to edit Master title style</a:t>
            </a:r>
          </a:p>
        </p:txBody>
      </p:sp>
      <p:sp>
        <p:nvSpPr>
          <p:cNvPr id="3" name="Subtitle 2">
            <a:extLst>
              <a:ext uri="{FF2B5EF4-FFF2-40B4-BE49-F238E27FC236}">
                <a16:creationId xmlns:a16="http://schemas.microsoft.com/office/drawing/2014/main" id="{69EA573A-B5CA-FA4A-8ECC-3E08C3DCE53E}"/>
              </a:ext>
            </a:extLst>
          </p:cNvPr>
          <p:cNvSpPr>
            <a:spLocks noGrp="1"/>
          </p:cNvSpPr>
          <p:nvPr>
            <p:ph type="subTitle" idx="1"/>
          </p:nvPr>
        </p:nvSpPr>
        <p:spPr>
          <a:xfrm>
            <a:off x="466166" y="3602037"/>
            <a:ext cx="11241741" cy="1655763"/>
          </a:xfrm>
        </p:spPr>
        <p:txBody>
          <a:bodyPr>
            <a:normAutofit/>
          </a:bodyPr>
          <a:lstStyle>
            <a:lvl1pPr marL="0" indent="0" algn="ctr">
              <a:buNone/>
              <a:defRPr sz="4000" b="0" i="1">
                <a:latin typeface="Calisto MT" panose="02040603050505030304" pitchFamily="18" charset="77"/>
                <a:cs typeface="Arial" panose="020B0604020202020204" pitchFamily="34" charset="0"/>
              </a:defRPr>
            </a:lvl1pPr>
            <a:lvl2pPr marL="457189" indent="0" algn="ctr">
              <a:buNone/>
              <a:defRPr sz="2000"/>
            </a:lvl2pPr>
            <a:lvl3pPr marL="914377" indent="0" algn="ctr">
              <a:buNone/>
              <a:defRPr sz="1867"/>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dirty="0"/>
              <a:t>Click to edit Master subtitle style</a:t>
            </a:r>
          </a:p>
        </p:txBody>
      </p:sp>
      <p:cxnSp>
        <p:nvCxnSpPr>
          <p:cNvPr id="12" name="Straight Connector 11">
            <a:extLst>
              <a:ext uri="{FF2B5EF4-FFF2-40B4-BE49-F238E27FC236}">
                <a16:creationId xmlns:a16="http://schemas.microsoft.com/office/drawing/2014/main" id="{5BE5EF78-FA54-814A-AA03-6E63D4DD20A1}"/>
              </a:ext>
            </a:extLst>
          </p:cNvPr>
          <p:cNvCxnSpPr>
            <a:cxnSpLocks/>
          </p:cNvCxnSpPr>
          <p:nvPr userDrawn="1"/>
        </p:nvCxnSpPr>
        <p:spPr>
          <a:xfrm>
            <a:off x="4515121" y="3509963"/>
            <a:ext cx="3161761" cy="0"/>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7214899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1D5055-FDB0-D349-90B2-9D9AEB73DE00}"/>
              </a:ext>
            </a:extLst>
          </p:cNvPr>
          <p:cNvSpPr>
            <a:spLocks noGrp="1"/>
          </p:cNvSpPr>
          <p:nvPr>
            <p:ph type="title" hasCustomPrompt="1"/>
          </p:nvPr>
        </p:nvSpPr>
        <p:spPr>
          <a:xfrm>
            <a:off x="838200" y="510989"/>
            <a:ext cx="10515600" cy="5265868"/>
          </a:xfrm>
        </p:spPr>
        <p:txBody>
          <a:bodyPr/>
          <a:lstStyle>
            <a:lvl1pPr algn="ctr">
              <a:defRPr b="0" i="1">
                <a:latin typeface="Calisto MT" panose="02040603050505030304" pitchFamily="18" charset="77"/>
              </a:defRPr>
            </a:lvl1pPr>
          </a:lstStyle>
          <a:p>
            <a:r>
              <a:rPr lang="en-US" dirty="0"/>
              <a:t>“Click to add large quote”</a:t>
            </a:r>
          </a:p>
        </p:txBody>
      </p:sp>
    </p:spTree>
    <p:extLst>
      <p:ext uri="{BB962C8B-B14F-4D97-AF65-F5344CB8AC3E}">
        <p14:creationId xmlns:p14="http://schemas.microsoft.com/office/powerpoint/2010/main" val="2028429190"/>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4E96E9-B431-3247-B7F5-5ECA7BA4BA3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583F2CC-AA9A-3040-A858-A53614F44531}"/>
              </a:ext>
            </a:extLst>
          </p:cNvPr>
          <p:cNvSpPr>
            <a:spLocks noGrp="1"/>
          </p:cNvSpPr>
          <p:nvPr>
            <p:ph idx="1"/>
          </p:nvPr>
        </p:nvSpPr>
        <p:spPr>
          <a:xfrm>
            <a:off x="838200" y="1825626"/>
            <a:ext cx="10515600" cy="413411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809609263"/>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47A09B-3D86-8543-8C4E-ED8049F5F7D8}"/>
              </a:ext>
            </a:extLst>
          </p:cNvPr>
          <p:cNvSpPr>
            <a:spLocks noGrp="1"/>
          </p:cNvSpPr>
          <p:nvPr>
            <p:ph type="title"/>
          </p:nvPr>
        </p:nvSpPr>
        <p:spPr>
          <a:xfrm>
            <a:off x="831851" y="1709740"/>
            <a:ext cx="10515600" cy="2852737"/>
          </a:xfrm>
        </p:spPr>
        <p:txBody>
          <a:bodyPr anchor="b">
            <a:normAutofit/>
          </a:bodyPr>
          <a:lstStyle>
            <a:lvl1pPr>
              <a:defRPr sz="5067"/>
            </a:lvl1pPr>
          </a:lstStyle>
          <a:p>
            <a:r>
              <a:rPr lang="en-US" dirty="0"/>
              <a:t>Click to edit Master title style</a:t>
            </a:r>
          </a:p>
        </p:txBody>
      </p:sp>
      <p:sp>
        <p:nvSpPr>
          <p:cNvPr id="3" name="Text Placeholder 2">
            <a:extLst>
              <a:ext uri="{FF2B5EF4-FFF2-40B4-BE49-F238E27FC236}">
                <a16:creationId xmlns:a16="http://schemas.microsoft.com/office/drawing/2014/main" id="{07134698-530C-5846-9CB7-ED1DA43A0C38}"/>
              </a:ext>
            </a:extLst>
          </p:cNvPr>
          <p:cNvSpPr>
            <a:spLocks noGrp="1"/>
          </p:cNvSpPr>
          <p:nvPr>
            <p:ph type="body" idx="1"/>
          </p:nvPr>
        </p:nvSpPr>
        <p:spPr>
          <a:xfrm>
            <a:off x="831851" y="4589464"/>
            <a:ext cx="10515600" cy="1327243"/>
          </a:xfrm>
        </p:spPr>
        <p:txBody>
          <a:bodyPr/>
          <a:lstStyle>
            <a:lvl1pPr marL="0" indent="0">
              <a:buNone/>
              <a:defRPr sz="2400">
                <a:solidFill>
                  <a:schemeClr val="tx1"/>
                </a:solidFill>
              </a:defRPr>
            </a:lvl1pPr>
            <a:lvl2pPr marL="457189" indent="0">
              <a:buNone/>
              <a:defRPr sz="2000">
                <a:solidFill>
                  <a:schemeClr val="tx1">
                    <a:tint val="75000"/>
                  </a:schemeClr>
                </a:solidFill>
              </a:defRPr>
            </a:lvl2pPr>
            <a:lvl3pPr marL="914377" indent="0">
              <a:buNone/>
              <a:defRPr sz="1867">
                <a:solidFill>
                  <a:schemeClr val="tx1">
                    <a:tint val="75000"/>
                  </a:schemeClr>
                </a:solidFill>
              </a:defRPr>
            </a:lvl3pPr>
            <a:lvl4pPr marL="1371566" indent="0">
              <a:buNone/>
              <a:defRPr sz="1600">
                <a:solidFill>
                  <a:schemeClr val="tx1">
                    <a:tint val="75000"/>
                  </a:schemeClr>
                </a:solidFill>
              </a:defRPr>
            </a:lvl4pPr>
            <a:lvl5pPr marL="1828754" indent="0">
              <a:buNone/>
              <a:defRPr sz="1600">
                <a:solidFill>
                  <a:schemeClr val="tx1">
                    <a:tint val="75000"/>
                  </a:schemeClr>
                </a:solidFill>
              </a:defRPr>
            </a:lvl5pPr>
            <a:lvl6pPr marL="2285943" indent="0">
              <a:buNone/>
              <a:defRPr sz="1600">
                <a:solidFill>
                  <a:schemeClr val="tx1">
                    <a:tint val="75000"/>
                  </a:schemeClr>
                </a:solidFill>
              </a:defRPr>
            </a:lvl6pPr>
            <a:lvl7pPr marL="2743131" indent="0">
              <a:buNone/>
              <a:defRPr sz="1600">
                <a:solidFill>
                  <a:schemeClr val="tx1">
                    <a:tint val="75000"/>
                  </a:schemeClr>
                </a:solidFill>
              </a:defRPr>
            </a:lvl7pPr>
            <a:lvl8pPr marL="3200320" indent="0">
              <a:buNone/>
              <a:defRPr sz="1600">
                <a:solidFill>
                  <a:schemeClr val="tx1">
                    <a:tint val="75000"/>
                  </a:schemeClr>
                </a:solidFill>
              </a:defRPr>
            </a:lvl8pPr>
            <a:lvl9pPr marL="3657509" indent="0">
              <a:buNone/>
              <a:defRPr sz="1600">
                <a:solidFill>
                  <a:schemeClr val="tx1">
                    <a:tint val="75000"/>
                  </a:schemeClr>
                </a:solidFill>
              </a:defRPr>
            </a:lvl9pPr>
          </a:lstStyle>
          <a:p>
            <a:pPr lvl="0"/>
            <a:r>
              <a:rPr lang="en-US" dirty="0"/>
              <a:t>Edit Master text styles</a:t>
            </a:r>
          </a:p>
        </p:txBody>
      </p:sp>
    </p:spTree>
    <p:extLst>
      <p:ext uri="{BB962C8B-B14F-4D97-AF65-F5344CB8AC3E}">
        <p14:creationId xmlns:p14="http://schemas.microsoft.com/office/powerpoint/2010/main" val="2604448259"/>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4DE0F4-7E6E-2846-A79E-D673B7BE8E9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1E45206D-5858-494F-B9D8-9B0BCFC26642}"/>
              </a:ext>
            </a:extLst>
          </p:cNvPr>
          <p:cNvSpPr>
            <a:spLocks noGrp="1"/>
          </p:cNvSpPr>
          <p:nvPr>
            <p:ph sz="half" idx="1"/>
          </p:nvPr>
        </p:nvSpPr>
        <p:spPr>
          <a:xfrm>
            <a:off x="838200" y="1825625"/>
            <a:ext cx="5181600" cy="412335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3D695F23-B767-F74A-9D81-082AFB8739D9}"/>
              </a:ext>
            </a:extLst>
          </p:cNvPr>
          <p:cNvSpPr>
            <a:spLocks noGrp="1"/>
          </p:cNvSpPr>
          <p:nvPr>
            <p:ph sz="half" idx="2"/>
          </p:nvPr>
        </p:nvSpPr>
        <p:spPr>
          <a:xfrm>
            <a:off x="6172200" y="1825625"/>
            <a:ext cx="5181600" cy="412335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171934713"/>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8B62F8-E09F-0E41-AAAF-291B654E2889}"/>
              </a:ext>
            </a:extLst>
          </p:cNvPr>
          <p:cNvSpPr>
            <a:spLocks noGrp="1"/>
          </p:cNvSpPr>
          <p:nvPr>
            <p:ph type="title"/>
          </p:nvPr>
        </p:nvSpPr>
        <p:spPr>
          <a:xfrm>
            <a:off x="839788" y="439272"/>
            <a:ext cx="10515600" cy="1251417"/>
          </a:xfr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844E8A34-1697-C04B-AB4F-C8B84AF29CE2}"/>
              </a:ext>
            </a:extLst>
          </p:cNvPr>
          <p:cNvSpPr>
            <a:spLocks noGrp="1"/>
          </p:cNvSpPr>
          <p:nvPr>
            <p:ph type="body" idx="1"/>
          </p:nvPr>
        </p:nvSpPr>
        <p:spPr>
          <a:xfrm>
            <a:off x="839789" y="1681163"/>
            <a:ext cx="5157787" cy="823912"/>
          </a:xfrm>
        </p:spPr>
        <p:txBody>
          <a:bodyPr anchor="b">
            <a:normAutofit/>
          </a:bodyPr>
          <a:lstStyle>
            <a:lvl1pPr marL="0" indent="0">
              <a:buNone/>
              <a:defRPr sz="3067" b="1" i="0">
                <a:latin typeface="Arial" panose="020B0604020202020204" pitchFamily="34" charset="0"/>
                <a:cs typeface="Arial" panose="020B0604020202020204" pitchFamily="34" charset="0"/>
              </a:defRPr>
            </a:lvl1pPr>
            <a:lvl2pPr marL="457189" indent="0">
              <a:buNone/>
              <a:defRPr sz="2000" b="1"/>
            </a:lvl2pPr>
            <a:lvl3pPr marL="914377" indent="0">
              <a:buNone/>
              <a:defRPr sz="1867"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dirty="0"/>
              <a:t>Edit Master text styles</a:t>
            </a:r>
          </a:p>
        </p:txBody>
      </p:sp>
      <p:sp>
        <p:nvSpPr>
          <p:cNvPr id="4" name="Content Placeholder 3">
            <a:extLst>
              <a:ext uri="{FF2B5EF4-FFF2-40B4-BE49-F238E27FC236}">
                <a16:creationId xmlns:a16="http://schemas.microsoft.com/office/drawing/2014/main" id="{917F23F7-B595-D14B-832D-3EBEBC67527F}"/>
              </a:ext>
            </a:extLst>
          </p:cNvPr>
          <p:cNvSpPr>
            <a:spLocks noGrp="1"/>
          </p:cNvSpPr>
          <p:nvPr>
            <p:ph sz="half" idx="2"/>
          </p:nvPr>
        </p:nvSpPr>
        <p:spPr>
          <a:xfrm>
            <a:off x="839789" y="2505076"/>
            <a:ext cx="5157787" cy="3422389"/>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835050B2-9881-1D40-AC19-2F14FD85FAB7}"/>
              </a:ext>
            </a:extLst>
          </p:cNvPr>
          <p:cNvSpPr>
            <a:spLocks noGrp="1"/>
          </p:cNvSpPr>
          <p:nvPr>
            <p:ph type="body" sz="quarter" idx="3"/>
          </p:nvPr>
        </p:nvSpPr>
        <p:spPr>
          <a:xfrm>
            <a:off x="6172201" y="1681163"/>
            <a:ext cx="5183188" cy="823912"/>
          </a:xfrm>
        </p:spPr>
        <p:txBody>
          <a:bodyPr anchor="b">
            <a:normAutofit/>
          </a:bodyPr>
          <a:lstStyle>
            <a:lvl1pPr marL="0" indent="0">
              <a:buNone/>
              <a:defRPr sz="3067" b="1"/>
            </a:lvl1pPr>
            <a:lvl2pPr marL="457189" indent="0">
              <a:buNone/>
              <a:defRPr sz="2000" b="1"/>
            </a:lvl2pPr>
            <a:lvl3pPr marL="914377" indent="0">
              <a:buNone/>
              <a:defRPr sz="1867"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dirty="0"/>
              <a:t>Edit Master text styles</a:t>
            </a:r>
          </a:p>
        </p:txBody>
      </p:sp>
      <p:sp>
        <p:nvSpPr>
          <p:cNvPr id="6" name="Content Placeholder 5">
            <a:extLst>
              <a:ext uri="{FF2B5EF4-FFF2-40B4-BE49-F238E27FC236}">
                <a16:creationId xmlns:a16="http://schemas.microsoft.com/office/drawing/2014/main" id="{1FA698F3-51A4-4542-8806-CAD47C3B8C54}"/>
              </a:ext>
            </a:extLst>
          </p:cNvPr>
          <p:cNvSpPr>
            <a:spLocks noGrp="1"/>
          </p:cNvSpPr>
          <p:nvPr>
            <p:ph sz="quarter" idx="4"/>
          </p:nvPr>
        </p:nvSpPr>
        <p:spPr>
          <a:xfrm>
            <a:off x="6172201" y="2505076"/>
            <a:ext cx="5183188" cy="342238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54082031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32D4BF-049E-F541-B5ED-956832FDDD1B}"/>
              </a:ext>
            </a:extLst>
          </p:cNvPr>
          <p:cNvSpPr>
            <a:spLocks noGrp="1"/>
          </p:cNvSpPr>
          <p:nvPr>
            <p:ph type="title"/>
          </p:nvPr>
        </p:nvSpPr>
        <p:spPr/>
        <p:txBody>
          <a:bodyPr/>
          <a:lstStyle/>
          <a:p>
            <a:r>
              <a:rPr lang="en-US" dirty="0"/>
              <a:t>Click to edit Master title style</a:t>
            </a:r>
          </a:p>
        </p:txBody>
      </p:sp>
    </p:spTree>
    <p:extLst>
      <p:ext uri="{BB962C8B-B14F-4D97-AF65-F5344CB8AC3E}">
        <p14:creationId xmlns:p14="http://schemas.microsoft.com/office/powerpoint/2010/main" val="2068469149"/>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89322056"/>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76940B-6F63-AA4E-8041-7ABCC679B846}"/>
              </a:ext>
            </a:extLst>
          </p:cNvPr>
          <p:cNvSpPr>
            <a:spLocks noGrp="1"/>
          </p:cNvSpPr>
          <p:nvPr>
            <p:ph type="title"/>
          </p:nvPr>
        </p:nvSpPr>
        <p:spPr>
          <a:xfrm>
            <a:off x="839788" y="457200"/>
            <a:ext cx="3932237" cy="1600200"/>
          </a:xfrm>
        </p:spPr>
        <p:txBody>
          <a:bodyPr anchor="b">
            <a:noAutofit/>
          </a:bodyPr>
          <a:lstStyle>
            <a:lvl1pPr>
              <a:defRPr sz="3600"/>
            </a:lvl1pPr>
          </a:lstStyle>
          <a:p>
            <a:r>
              <a:rPr lang="en-US" dirty="0"/>
              <a:t>Click to edit Master title style</a:t>
            </a:r>
          </a:p>
        </p:txBody>
      </p:sp>
      <p:sp>
        <p:nvSpPr>
          <p:cNvPr id="3" name="Content Placeholder 2">
            <a:extLst>
              <a:ext uri="{FF2B5EF4-FFF2-40B4-BE49-F238E27FC236}">
                <a16:creationId xmlns:a16="http://schemas.microsoft.com/office/drawing/2014/main" id="{E0F78C6D-F5BE-CE4E-B796-DD2ACB9F2FED}"/>
              </a:ext>
            </a:extLst>
          </p:cNvPr>
          <p:cNvSpPr>
            <a:spLocks noGrp="1"/>
          </p:cNvSpPr>
          <p:nvPr>
            <p:ph idx="1"/>
          </p:nvPr>
        </p:nvSpPr>
        <p:spPr>
          <a:xfrm>
            <a:off x="5183188"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FFF74C5B-5AEB-3B4B-A386-A0D75BC1B3B3}"/>
              </a:ext>
            </a:extLst>
          </p:cNvPr>
          <p:cNvSpPr>
            <a:spLocks noGrp="1"/>
          </p:cNvSpPr>
          <p:nvPr>
            <p:ph type="body" sz="half" idx="2"/>
          </p:nvPr>
        </p:nvSpPr>
        <p:spPr>
          <a:xfrm>
            <a:off x="839788" y="2057401"/>
            <a:ext cx="3932237" cy="3811588"/>
          </a:xfrm>
        </p:spPr>
        <p:txBody>
          <a:bodyPr/>
          <a:lstStyle>
            <a:lvl1pPr marL="0" indent="0">
              <a:buNone/>
              <a:defRPr sz="1600"/>
            </a:lvl1pPr>
            <a:lvl2pPr marL="457189" indent="0">
              <a:buNone/>
              <a:defRPr sz="1467"/>
            </a:lvl2pPr>
            <a:lvl3pPr marL="914377" indent="0">
              <a:buNone/>
              <a:defRPr sz="1200"/>
            </a:lvl3pPr>
            <a:lvl4pPr marL="1371566" indent="0">
              <a:buNone/>
              <a:defRPr sz="1067"/>
            </a:lvl4pPr>
            <a:lvl5pPr marL="1828754" indent="0">
              <a:buNone/>
              <a:defRPr sz="1067"/>
            </a:lvl5pPr>
            <a:lvl6pPr marL="2285943" indent="0">
              <a:buNone/>
              <a:defRPr sz="1067"/>
            </a:lvl6pPr>
            <a:lvl7pPr marL="2743131" indent="0">
              <a:buNone/>
              <a:defRPr sz="1067"/>
            </a:lvl7pPr>
            <a:lvl8pPr marL="3200320" indent="0">
              <a:buNone/>
              <a:defRPr sz="1067"/>
            </a:lvl8pPr>
            <a:lvl9pPr marL="3657509" indent="0">
              <a:buNone/>
              <a:defRPr sz="1067"/>
            </a:lvl9pPr>
          </a:lstStyle>
          <a:p>
            <a:pPr lvl="0"/>
            <a:r>
              <a:rPr lang="en-US"/>
              <a:t>Edit Master text styles</a:t>
            </a:r>
          </a:p>
        </p:txBody>
      </p:sp>
    </p:spTree>
    <p:extLst>
      <p:ext uri="{BB962C8B-B14F-4D97-AF65-F5344CB8AC3E}">
        <p14:creationId xmlns:p14="http://schemas.microsoft.com/office/powerpoint/2010/main" val="3375010793"/>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4C31BD-7B9F-A149-8E13-43FDB8F5E7DB}"/>
              </a:ext>
            </a:extLst>
          </p:cNvPr>
          <p:cNvSpPr>
            <a:spLocks noGrp="1"/>
          </p:cNvSpPr>
          <p:nvPr>
            <p:ph type="title"/>
          </p:nvPr>
        </p:nvSpPr>
        <p:spPr>
          <a:xfrm>
            <a:off x="839788" y="457200"/>
            <a:ext cx="3932237" cy="1600200"/>
          </a:xfrm>
        </p:spPr>
        <p:txBody>
          <a:bodyPr anchor="b">
            <a:normAutofit/>
          </a:bodyPr>
          <a:lstStyle>
            <a:lvl1pPr>
              <a:defRPr sz="3600"/>
            </a:lvl1pPr>
          </a:lstStyle>
          <a:p>
            <a:r>
              <a:rPr lang="en-US" dirty="0"/>
              <a:t>Click to edit Master title style</a:t>
            </a:r>
          </a:p>
        </p:txBody>
      </p:sp>
      <p:sp>
        <p:nvSpPr>
          <p:cNvPr id="3" name="Picture Placeholder 2">
            <a:extLst>
              <a:ext uri="{FF2B5EF4-FFF2-40B4-BE49-F238E27FC236}">
                <a16:creationId xmlns:a16="http://schemas.microsoft.com/office/drawing/2014/main" id="{E708C2A2-E9D2-724B-9A46-78C960B0A983}"/>
              </a:ext>
            </a:extLst>
          </p:cNvPr>
          <p:cNvSpPr>
            <a:spLocks noGrp="1"/>
          </p:cNvSpPr>
          <p:nvPr>
            <p:ph type="pic" idx="1"/>
          </p:nvPr>
        </p:nvSpPr>
        <p:spPr>
          <a:xfrm>
            <a:off x="5183188" y="987426"/>
            <a:ext cx="6172200" cy="4873625"/>
          </a:xfrm>
        </p:spPr>
        <p:txBody>
          <a:bodyPr/>
          <a:lstStyle>
            <a:lvl1pPr marL="0" indent="0">
              <a:buNone/>
              <a:defRPr sz="3200"/>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endParaRPr lang="en-US"/>
          </a:p>
        </p:txBody>
      </p:sp>
      <p:sp>
        <p:nvSpPr>
          <p:cNvPr id="4" name="Text Placeholder 3">
            <a:extLst>
              <a:ext uri="{FF2B5EF4-FFF2-40B4-BE49-F238E27FC236}">
                <a16:creationId xmlns:a16="http://schemas.microsoft.com/office/drawing/2014/main" id="{2C51238B-5EE3-404B-9EFF-6A1C8234EDA2}"/>
              </a:ext>
            </a:extLst>
          </p:cNvPr>
          <p:cNvSpPr>
            <a:spLocks noGrp="1"/>
          </p:cNvSpPr>
          <p:nvPr>
            <p:ph type="body" sz="half" idx="2"/>
          </p:nvPr>
        </p:nvSpPr>
        <p:spPr>
          <a:xfrm>
            <a:off x="839788" y="2057401"/>
            <a:ext cx="3932237" cy="3811588"/>
          </a:xfrm>
        </p:spPr>
        <p:txBody>
          <a:bodyPr/>
          <a:lstStyle>
            <a:lvl1pPr marL="0" indent="0">
              <a:buNone/>
              <a:defRPr sz="1600"/>
            </a:lvl1pPr>
            <a:lvl2pPr marL="457189" indent="0">
              <a:buNone/>
              <a:defRPr sz="1467"/>
            </a:lvl2pPr>
            <a:lvl3pPr marL="914377" indent="0">
              <a:buNone/>
              <a:defRPr sz="1200"/>
            </a:lvl3pPr>
            <a:lvl4pPr marL="1371566" indent="0">
              <a:buNone/>
              <a:defRPr sz="1067"/>
            </a:lvl4pPr>
            <a:lvl5pPr marL="1828754" indent="0">
              <a:buNone/>
              <a:defRPr sz="1067"/>
            </a:lvl5pPr>
            <a:lvl6pPr marL="2285943" indent="0">
              <a:buNone/>
              <a:defRPr sz="1067"/>
            </a:lvl6pPr>
            <a:lvl7pPr marL="2743131" indent="0">
              <a:buNone/>
              <a:defRPr sz="1067"/>
            </a:lvl7pPr>
            <a:lvl8pPr marL="3200320" indent="0">
              <a:buNone/>
              <a:defRPr sz="1067"/>
            </a:lvl8pPr>
            <a:lvl9pPr marL="3657509" indent="0">
              <a:buNone/>
              <a:defRPr sz="1067"/>
            </a:lvl9pPr>
          </a:lstStyle>
          <a:p>
            <a:pPr lvl="0"/>
            <a:r>
              <a:rPr lang="en-US"/>
              <a:t>Edit Master text styles</a:t>
            </a:r>
          </a:p>
        </p:txBody>
      </p:sp>
    </p:spTree>
    <p:extLst>
      <p:ext uri="{BB962C8B-B14F-4D97-AF65-F5344CB8AC3E}">
        <p14:creationId xmlns:p14="http://schemas.microsoft.com/office/powerpoint/2010/main" val="1996038956"/>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pic>
        <p:nvPicPr>
          <p:cNvPr id="3" name="Picture 3" descr="A starry sky with snow and a bright star&#10;&#10;Description automatically generated">
            <a:extLst>
              <a:ext uri="{FF2B5EF4-FFF2-40B4-BE49-F238E27FC236}">
                <a16:creationId xmlns:a16="http://schemas.microsoft.com/office/drawing/2014/main" id="{8C9CA578-A732-CDB4-AED6-C4ABB133072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4" descr="A white stars in the sky&#10;&#10;Description automatically generated">
            <a:extLst>
              <a:ext uri="{FF2B5EF4-FFF2-40B4-BE49-F238E27FC236}">
                <a16:creationId xmlns:a16="http://schemas.microsoft.com/office/drawing/2014/main" id="{0AC2E67B-6C31-B0E9-2215-52D143A1F74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87526" y="1057276"/>
            <a:ext cx="9251951" cy="5241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635898" y="2095587"/>
            <a:ext cx="7700319" cy="2387600"/>
          </a:xfrm>
        </p:spPr>
        <p:txBody>
          <a:bodyPr anchor="b">
            <a:noAutofit/>
          </a:bodyPr>
          <a:lstStyle>
            <a:lvl1pPr algn="l">
              <a:defRPr sz="7200">
                <a:solidFill>
                  <a:schemeClr val="bg1"/>
                </a:solidFill>
              </a:defRPr>
            </a:lvl1pPr>
          </a:lstStyle>
          <a:p>
            <a:r>
              <a:rPr lang="en-US" dirty="0"/>
              <a:t>Click to edit Master title style</a:t>
            </a:r>
            <a:endParaRPr lang="en-AU" dirty="0"/>
          </a:p>
        </p:txBody>
      </p:sp>
    </p:spTree>
    <p:extLst>
      <p:ext uri="{BB962C8B-B14F-4D97-AF65-F5344CB8AC3E}">
        <p14:creationId xmlns:p14="http://schemas.microsoft.com/office/powerpoint/2010/main" val="1100975572"/>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2_Title Slide">
    <p:spTree>
      <p:nvGrpSpPr>
        <p:cNvPr id="1" name=""/>
        <p:cNvGrpSpPr/>
        <p:nvPr/>
      </p:nvGrpSpPr>
      <p:grpSpPr>
        <a:xfrm>
          <a:off x="0" y="0"/>
          <a:ext cx="0" cy="0"/>
          <a:chOff x="0" y="0"/>
          <a:chExt cx="0" cy="0"/>
        </a:xfrm>
      </p:grpSpPr>
      <p:pic>
        <p:nvPicPr>
          <p:cNvPr id="3" name="Picture 3" descr="A starry sky with snow and a bright star&#10;&#10;Description automatically generated">
            <a:extLst>
              <a:ext uri="{FF2B5EF4-FFF2-40B4-BE49-F238E27FC236}">
                <a16:creationId xmlns:a16="http://schemas.microsoft.com/office/drawing/2014/main" id="{16733EA1-273D-569B-6855-09DF7C96346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4" descr="A white stars in the sky&#10;&#10;Description automatically generated">
            <a:extLst>
              <a:ext uri="{FF2B5EF4-FFF2-40B4-BE49-F238E27FC236}">
                <a16:creationId xmlns:a16="http://schemas.microsoft.com/office/drawing/2014/main" id="{9D189735-4473-1C06-A402-815E451A41A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87526" y="1057276"/>
            <a:ext cx="9251951" cy="5241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635898" y="2095587"/>
            <a:ext cx="7700319" cy="2387600"/>
          </a:xfrm>
        </p:spPr>
        <p:txBody>
          <a:bodyPr anchor="b">
            <a:noAutofit/>
          </a:bodyPr>
          <a:lstStyle>
            <a:lvl1pPr algn="l">
              <a:defRPr sz="7200">
                <a:solidFill>
                  <a:schemeClr val="bg1"/>
                </a:solidFill>
              </a:defRPr>
            </a:lvl1pPr>
          </a:lstStyle>
          <a:p>
            <a:r>
              <a:rPr lang="en-US" dirty="0"/>
              <a:t>Click to edit Master title style</a:t>
            </a:r>
            <a:endParaRPr lang="en-AU" dirty="0"/>
          </a:p>
        </p:txBody>
      </p:sp>
    </p:spTree>
    <p:extLst>
      <p:ext uri="{BB962C8B-B14F-4D97-AF65-F5344CB8AC3E}">
        <p14:creationId xmlns:p14="http://schemas.microsoft.com/office/powerpoint/2010/main" val="176244422"/>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3" name="Picture 3" descr="A bright star in the sky&#10;&#10;Description automatically generated">
            <a:extLst>
              <a:ext uri="{FF2B5EF4-FFF2-40B4-BE49-F238E27FC236}">
                <a16:creationId xmlns:a16="http://schemas.microsoft.com/office/drawing/2014/main" id="{C547AD82-8BCE-AC3B-7660-C5E66F91C7E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4" descr="A white stars in the sky&#10;&#10;Description automatically generated">
            <a:extLst>
              <a:ext uri="{FF2B5EF4-FFF2-40B4-BE49-F238E27FC236}">
                <a16:creationId xmlns:a16="http://schemas.microsoft.com/office/drawing/2014/main" id="{4913AB4B-9C43-1F56-0A04-4393DE65693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84326" y="985839"/>
            <a:ext cx="9251951" cy="5241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2281882" y="2095587"/>
            <a:ext cx="7700319" cy="2387600"/>
          </a:xfrm>
        </p:spPr>
        <p:txBody>
          <a:bodyPr anchor="b">
            <a:noAutofit/>
          </a:bodyPr>
          <a:lstStyle>
            <a:lvl1pPr algn="ctr">
              <a:defRPr sz="7200">
                <a:solidFill>
                  <a:schemeClr val="bg1"/>
                </a:solidFill>
              </a:defRPr>
            </a:lvl1pPr>
          </a:lstStyle>
          <a:p>
            <a:r>
              <a:rPr lang="en-US" dirty="0"/>
              <a:t>Click to edit Master title style</a:t>
            </a:r>
            <a:endParaRPr lang="en-AU" dirty="0"/>
          </a:p>
        </p:txBody>
      </p:sp>
    </p:spTree>
    <p:extLst>
      <p:ext uri="{BB962C8B-B14F-4D97-AF65-F5344CB8AC3E}">
        <p14:creationId xmlns:p14="http://schemas.microsoft.com/office/powerpoint/2010/main" val="2583906453"/>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1C7E1EEE-2F99-0CB3-B5E2-F8D23A8CE36B}"/>
              </a:ext>
            </a:extLst>
          </p:cNvPr>
          <p:cNvSpPr>
            <a:spLocks noGrp="1"/>
          </p:cNvSpPr>
          <p:nvPr>
            <p:ph type="dt" sz="half" idx="10"/>
          </p:nvPr>
        </p:nvSpPr>
        <p:spPr>
          <a:xfrm>
            <a:off x="838200" y="6356351"/>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DF0A9A8A-45DD-454E-8837-0BBFB3500F5D}" type="datetimeFigureOut">
              <a:rPr lang="en-AU"/>
              <a:pPr>
                <a:defRPr/>
              </a:pPr>
              <a:t>24/10/2024</a:t>
            </a:fld>
            <a:endParaRPr lang="en-AU"/>
          </a:p>
        </p:txBody>
      </p:sp>
      <p:sp>
        <p:nvSpPr>
          <p:cNvPr id="5" name="Footer Placeholder 4">
            <a:extLst>
              <a:ext uri="{FF2B5EF4-FFF2-40B4-BE49-F238E27FC236}">
                <a16:creationId xmlns:a16="http://schemas.microsoft.com/office/drawing/2014/main" id="{E0AB14F2-3EC3-4E6E-6FC2-1D4083DD6370}"/>
              </a:ext>
            </a:extLst>
          </p:cNvPr>
          <p:cNvSpPr>
            <a:spLocks noGrp="1"/>
          </p:cNvSpPr>
          <p:nvPr>
            <p:ph type="ftr" sz="quarter" idx="11"/>
          </p:nvPr>
        </p:nvSpPr>
        <p:spPr>
          <a:xfrm>
            <a:off x="4038600" y="6356351"/>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en-AU"/>
          </a:p>
        </p:txBody>
      </p:sp>
      <p:sp>
        <p:nvSpPr>
          <p:cNvPr id="6" name="Slide Number Placeholder 5">
            <a:extLst>
              <a:ext uri="{FF2B5EF4-FFF2-40B4-BE49-F238E27FC236}">
                <a16:creationId xmlns:a16="http://schemas.microsoft.com/office/drawing/2014/main" id="{518EDEC1-9B1D-5EF5-3C68-DA168411459F}"/>
              </a:ext>
            </a:extLst>
          </p:cNvPr>
          <p:cNvSpPr>
            <a:spLocks noGrp="1"/>
          </p:cNvSpPr>
          <p:nvPr>
            <p:ph type="sldNum" sz="quarter" idx="12"/>
          </p:nvPr>
        </p:nvSpPr>
        <p:spPr>
          <a:xfrm>
            <a:off x="8610600" y="6356351"/>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1BC1798E-A76B-4449-9A2A-98A20A92AFA3}" type="slidenum">
              <a:rPr lang="en-AU"/>
              <a:pPr>
                <a:defRPr/>
              </a:pPr>
              <a:t>‹#›</a:t>
            </a:fld>
            <a:endParaRPr lang="en-AU"/>
          </a:p>
        </p:txBody>
      </p:sp>
    </p:spTree>
    <p:extLst>
      <p:ext uri="{BB962C8B-B14F-4D97-AF65-F5344CB8AC3E}">
        <p14:creationId xmlns:p14="http://schemas.microsoft.com/office/powerpoint/2010/main" val="150810845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40"/>
            <a:ext cx="10515600" cy="2852737"/>
          </a:xfrm>
        </p:spPr>
        <p:txBody>
          <a:bodyPr anchor="b"/>
          <a:lstStyle>
            <a:lvl1pPr>
              <a:defRPr sz="6000"/>
            </a:lvl1pPr>
          </a:lstStyle>
          <a:p>
            <a:r>
              <a:rPr lang="en-US"/>
              <a:t>Click to edit Master title style</a:t>
            </a:r>
            <a:endParaRPr lang="en-AU"/>
          </a:p>
        </p:txBody>
      </p:sp>
      <p:sp>
        <p:nvSpPr>
          <p:cNvPr id="3" name="Text Placeholder 2"/>
          <p:cNvSpPr>
            <a:spLocks noGrp="1"/>
          </p:cNvSpPr>
          <p:nvPr>
            <p:ph type="body" idx="1"/>
          </p:nvPr>
        </p:nvSpPr>
        <p:spPr>
          <a:xfrm>
            <a:off x="831851" y="4589464"/>
            <a:ext cx="10515600" cy="1500187"/>
          </a:xfrm>
        </p:spPr>
        <p:txBody>
          <a:bodyPr/>
          <a:lstStyle>
            <a:lvl1pPr marL="0" indent="0">
              <a:buNone/>
              <a:defRPr sz="2400">
                <a:solidFill>
                  <a:schemeClr val="tx1">
                    <a:tint val="75000"/>
                  </a:schemeClr>
                </a:solidFill>
              </a:defRPr>
            </a:lvl1pPr>
            <a:lvl2pPr marL="457189" indent="0">
              <a:buNone/>
              <a:defRPr sz="2000">
                <a:solidFill>
                  <a:schemeClr val="tx1">
                    <a:tint val="75000"/>
                  </a:schemeClr>
                </a:solidFill>
              </a:defRPr>
            </a:lvl2pPr>
            <a:lvl3pPr marL="914377" indent="0">
              <a:buNone/>
              <a:defRPr sz="1800">
                <a:solidFill>
                  <a:schemeClr val="tx1">
                    <a:tint val="75000"/>
                  </a:schemeClr>
                </a:solidFill>
              </a:defRPr>
            </a:lvl3pPr>
            <a:lvl4pPr marL="1371566" indent="0">
              <a:buNone/>
              <a:defRPr sz="1600">
                <a:solidFill>
                  <a:schemeClr val="tx1">
                    <a:tint val="75000"/>
                  </a:schemeClr>
                </a:solidFill>
              </a:defRPr>
            </a:lvl4pPr>
            <a:lvl5pPr marL="1828754" indent="0">
              <a:buNone/>
              <a:defRPr sz="1600">
                <a:solidFill>
                  <a:schemeClr val="tx1">
                    <a:tint val="75000"/>
                  </a:schemeClr>
                </a:solidFill>
              </a:defRPr>
            </a:lvl5pPr>
            <a:lvl6pPr marL="2285943" indent="0">
              <a:buNone/>
              <a:defRPr sz="1600">
                <a:solidFill>
                  <a:schemeClr val="tx1">
                    <a:tint val="75000"/>
                  </a:schemeClr>
                </a:solidFill>
              </a:defRPr>
            </a:lvl6pPr>
            <a:lvl7pPr marL="2743131" indent="0">
              <a:buNone/>
              <a:defRPr sz="1600">
                <a:solidFill>
                  <a:schemeClr val="tx1">
                    <a:tint val="75000"/>
                  </a:schemeClr>
                </a:solidFill>
              </a:defRPr>
            </a:lvl7pPr>
            <a:lvl8pPr marL="3200320" indent="0">
              <a:buNone/>
              <a:defRPr sz="1600">
                <a:solidFill>
                  <a:schemeClr val="tx1">
                    <a:tint val="75000"/>
                  </a:schemeClr>
                </a:solidFill>
              </a:defRPr>
            </a:lvl8pPr>
            <a:lvl9pPr marL="3657509"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51AEA21-7B25-5530-A691-18ED0B7FF1E2}"/>
              </a:ext>
            </a:extLst>
          </p:cNvPr>
          <p:cNvSpPr>
            <a:spLocks noGrp="1"/>
          </p:cNvSpPr>
          <p:nvPr>
            <p:ph type="dt" sz="half" idx="10"/>
          </p:nvPr>
        </p:nvSpPr>
        <p:spPr>
          <a:xfrm>
            <a:off x="838200" y="6356351"/>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5034A843-B189-49BA-A347-FA2DFF9F55F6}" type="datetimeFigureOut">
              <a:rPr lang="en-AU"/>
              <a:pPr>
                <a:defRPr/>
              </a:pPr>
              <a:t>24/10/2024</a:t>
            </a:fld>
            <a:endParaRPr lang="en-AU"/>
          </a:p>
        </p:txBody>
      </p:sp>
      <p:sp>
        <p:nvSpPr>
          <p:cNvPr id="5" name="Footer Placeholder 4">
            <a:extLst>
              <a:ext uri="{FF2B5EF4-FFF2-40B4-BE49-F238E27FC236}">
                <a16:creationId xmlns:a16="http://schemas.microsoft.com/office/drawing/2014/main" id="{9CC1E647-6407-7FBE-CDCD-E296C57F58EC}"/>
              </a:ext>
            </a:extLst>
          </p:cNvPr>
          <p:cNvSpPr>
            <a:spLocks noGrp="1"/>
          </p:cNvSpPr>
          <p:nvPr>
            <p:ph type="ftr" sz="quarter" idx="11"/>
          </p:nvPr>
        </p:nvSpPr>
        <p:spPr>
          <a:xfrm>
            <a:off x="4038600" y="6356351"/>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en-AU"/>
          </a:p>
        </p:txBody>
      </p:sp>
      <p:sp>
        <p:nvSpPr>
          <p:cNvPr id="6" name="Slide Number Placeholder 5">
            <a:extLst>
              <a:ext uri="{FF2B5EF4-FFF2-40B4-BE49-F238E27FC236}">
                <a16:creationId xmlns:a16="http://schemas.microsoft.com/office/drawing/2014/main" id="{A63BFDEA-FA37-9188-5447-595A2A15489B}"/>
              </a:ext>
            </a:extLst>
          </p:cNvPr>
          <p:cNvSpPr>
            <a:spLocks noGrp="1"/>
          </p:cNvSpPr>
          <p:nvPr>
            <p:ph type="sldNum" sz="quarter" idx="12"/>
          </p:nvPr>
        </p:nvSpPr>
        <p:spPr>
          <a:xfrm>
            <a:off x="8610600" y="6356351"/>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914BADF9-E808-4B54-BCC6-1D440A28D0E2}" type="slidenum">
              <a:rPr lang="en-AU"/>
              <a:pPr>
                <a:defRPr/>
              </a:pPr>
              <a:t>‹#›</a:t>
            </a:fld>
            <a:endParaRPr lang="en-AU"/>
          </a:p>
        </p:txBody>
      </p:sp>
    </p:spTree>
    <p:extLst>
      <p:ext uri="{BB962C8B-B14F-4D97-AF65-F5344CB8AC3E}">
        <p14:creationId xmlns:p14="http://schemas.microsoft.com/office/powerpoint/2010/main" val="3002946982"/>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Content Placeholder 2"/>
          <p:cNvSpPr>
            <a:spLocks noGrp="1"/>
          </p:cNvSpPr>
          <p:nvPr>
            <p:ph sz="half" idx="1"/>
          </p:nvPr>
        </p:nvSpPr>
        <p:spPr>
          <a:xfrm>
            <a:off x="838200" y="1825625"/>
            <a:ext cx="5181600" cy="435133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Content Placeholder 3"/>
          <p:cNvSpPr>
            <a:spLocks noGrp="1"/>
          </p:cNvSpPr>
          <p:nvPr>
            <p:ph sz="half" idx="2"/>
          </p:nvPr>
        </p:nvSpPr>
        <p:spPr>
          <a:xfrm>
            <a:off x="6172200" y="1825625"/>
            <a:ext cx="5181600" cy="435133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Date Placeholder 4">
            <a:extLst>
              <a:ext uri="{FF2B5EF4-FFF2-40B4-BE49-F238E27FC236}">
                <a16:creationId xmlns:a16="http://schemas.microsoft.com/office/drawing/2014/main" id="{13C0881C-C349-8502-E4CA-521A2AC44630}"/>
              </a:ext>
            </a:extLst>
          </p:cNvPr>
          <p:cNvSpPr>
            <a:spLocks noGrp="1"/>
          </p:cNvSpPr>
          <p:nvPr>
            <p:ph type="dt" sz="half" idx="10"/>
          </p:nvPr>
        </p:nvSpPr>
        <p:spPr>
          <a:xfrm>
            <a:off x="838200" y="6356351"/>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D143690B-AE53-4BBC-B3D6-955BE9E62AB7}" type="datetimeFigureOut">
              <a:rPr lang="en-AU"/>
              <a:pPr>
                <a:defRPr/>
              </a:pPr>
              <a:t>24/10/2024</a:t>
            </a:fld>
            <a:endParaRPr lang="en-AU"/>
          </a:p>
        </p:txBody>
      </p:sp>
      <p:sp>
        <p:nvSpPr>
          <p:cNvPr id="6" name="Footer Placeholder 5">
            <a:extLst>
              <a:ext uri="{FF2B5EF4-FFF2-40B4-BE49-F238E27FC236}">
                <a16:creationId xmlns:a16="http://schemas.microsoft.com/office/drawing/2014/main" id="{A9607311-A9E6-84F9-9FEE-66803C49E173}"/>
              </a:ext>
            </a:extLst>
          </p:cNvPr>
          <p:cNvSpPr>
            <a:spLocks noGrp="1"/>
          </p:cNvSpPr>
          <p:nvPr>
            <p:ph type="ftr" sz="quarter" idx="11"/>
          </p:nvPr>
        </p:nvSpPr>
        <p:spPr>
          <a:xfrm>
            <a:off x="4038600" y="6356351"/>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en-AU"/>
          </a:p>
        </p:txBody>
      </p:sp>
      <p:sp>
        <p:nvSpPr>
          <p:cNvPr id="7" name="Slide Number Placeholder 6">
            <a:extLst>
              <a:ext uri="{FF2B5EF4-FFF2-40B4-BE49-F238E27FC236}">
                <a16:creationId xmlns:a16="http://schemas.microsoft.com/office/drawing/2014/main" id="{36112A96-EE4B-7A92-74D3-FB6652FD2C4A}"/>
              </a:ext>
            </a:extLst>
          </p:cNvPr>
          <p:cNvSpPr>
            <a:spLocks noGrp="1"/>
          </p:cNvSpPr>
          <p:nvPr>
            <p:ph type="sldNum" sz="quarter" idx="12"/>
          </p:nvPr>
        </p:nvSpPr>
        <p:spPr>
          <a:xfrm>
            <a:off x="8610600" y="6356351"/>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6D77AF14-30E1-415D-93C9-3E84F73FEADA}" type="slidenum">
              <a:rPr lang="en-AU"/>
              <a:pPr>
                <a:defRPr/>
              </a:pPr>
              <a:t>‹#›</a:t>
            </a:fld>
            <a:endParaRPr lang="en-AU"/>
          </a:p>
        </p:txBody>
      </p:sp>
    </p:spTree>
    <p:extLst>
      <p:ext uri="{BB962C8B-B14F-4D97-AF65-F5344CB8AC3E}">
        <p14:creationId xmlns:p14="http://schemas.microsoft.com/office/powerpoint/2010/main" val="2004481127"/>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AU"/>
          </a:p>
        </p:txBody>
      </p:sp>
      <p:sp>
        <p:nvSpPr>
          <p:cNvPr id="3" name="Text Placeholder 2"/>
          <p:cNvSpPr>
            <a:spLocks noGrp="1"/>
          </p:cNvSpPr>
          <p:nvPr>
            <p:ph type="body" idx="1"/>
          </p:nvPr>
        </p:nvSpPr>
        <p:spPr>
          <a:xfrm>
            <a:off x="839789" y="1681163"/>
            <a:ext cx="5157787" cy="823912"/>
          </a:xfrm>
        </p:spPr>
        <p:txBody>
          <a:bodyPr anchor="b"/>
          <a:lstStyle>
            <a:lvl1pPr marL="0" indent="0">
              <a:buNone/>
              <a:defRPr sz="24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Text Placeholder 4"/>
          <p:cNvSpPr>
            <a:spLocks noGrp="1"/>
          </p:cNvSpPr>
          <p:nvPr>
            <p:ph type="body" sz="quarter" idx="3"/>
          </p:nvPr>
        </p:nvSpPr>
        <p:spPr>
          <a:xfrm>
            <a:off x="6172201" y="1681163"/>
            <a:ext cx="5183188" cy="823912"/>
          </a:xfrm>
        </p:spPr>
        <p:txBody>
          <a:bodyPr anchor="b"/>
          <a:lstStyle>
            <a:lvl1pPr marL="0" indent="0">
              <a:buNone/>
              <a:defRPr sz="24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1"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7" name="Date Placeholder 6">
            <a:extLst>
              <a:ext uri="{FF2B5EF4-FFF2-40B4-BE49-F238E27FC236}">
                <a16:creationId xmlns:a16="http://schemas.microsoft.com/office/drawing/2014/main" id="{2D0EE417-557A-E758-963B-1DB59B492188}"/>
              </a:ext>
            </a:extLst>
          </p:cNvPr>
          <p:cNvSpPr>
            <a:spLocks noGrp="1"/>
          </p:cNvSpPr>
          <p:nvPr>
            <p:ph type="dt" sz="half" idx="10"/>
          </p:nvPr>
        </p:nvSpPr>
        <p:spPr>
          <a:xfrm>
            <a:off x="838200" y="6356351"/>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EAC2A8CD-FCDB-4FD6-9950-9EA61C23E857}" type="datetimeFigureOut">
              <a:rPr lang="en-AU"/>
              <a:pPr>
                <a:defRPr/>
              </a:pPr>
              <a:t>24/10/2024</a:t>
            </a:fld>
            <a:endParaRPr lang="en-AU"/>
          </a:p>
        </p:txBody>
      </p:sp>
      <p:sp>
        <p:nvSpPr>
          <p:cNvPr id="8" name="Footer Placeholder 7">
            <a:extLst>
              <a:ext uri="{FF2B5EF4-FFF2-40B4-BE49-F238E27FC236}">
                <a16:creationId xmlns:a16="http://schemas.microsoft.com/office/drawing/2014/main" id="{8F2BE353-6F3A-942B-4617-36C25D8C5997}"/>
              </a:ext>
            </a:extLst>
          </p:cNvPr>
          <p:cNvSpPr>
            <a:spLocks noGrp="1"/>
          </p:cNvSpPr>
          <p:nvPr>
            <p:ph type="ftr" sz="quarter" idx="11"/>
          </p:nvPr>
        </p:nvSpPr>
        <p:spPr>
          <a:xfrm>
            <a:off x="4038600" y="6356351"/>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en-AU"/>
          </a:p>
        </p:txBody>
      </p:sp>
      <p:sp>
        <p:nvSpPr>
          <p:cNvPr id="9" name="Slide Number Placeholder 8">
            <a:extLst>
              <a:ext uri="{FF2B5EF4-FFF2-40B4-BE49-F238E27FC236}">
                <a16:creationId xmlns:a16="http://schemas.microsoft.com/office/drawing/2014/main" id="{E52C0F90-2A52-D3CA-32EB-BFAAE23977A9}"/>
              </a:ext>
            </a:extLst>
          </p:cNvPr>
          <p:cNvSpPr>
            <a:spLocks noGrp="1"/>
          </p:cNvSpPr>
          <p:nvPr>
            <p:ph type="sldNum" sz="quarter" idx="12"/>
          </p:nvPr>
        </p:nvSpPr>
        <p:spPr>
          <a:xfrm>
            <a:off x="8610600" y="6356351"/>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06B0316A-5CD9-4BAD-9ADE-1EAE571A0E57}" type="slidenum">
              <a:rPr lang="en-AU"/>
              <a:pPr>
                <a:defRPr/>
              </a:pPr>
              <a:t>‹#›</a:t>
            </a:fld>
            <a:endParaRPr lang="en-AU"/>
          </a:p>
        </p:txBody>
      </p:sp>
    </p:spTree>
    <p:extLst>
      <p:ext uri="{BB962C8B-B14F-4D97-AF65-F5344CB8AC3E}">
        <p14:creationId xmlns:p14="http://schemas.microsoft.com/office/powerpoint/2010/main" val="3017883760"/>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Date Placeholder 2">
            <a:extLst>
              <a:ext uri="{FF2B5EF4-FFF2-40B4-BE49-F238E27FC236}">
                <a16:creationId xmlns:a16="http://schemas.microsoft.com/office/drawing/2014/main" id="{251366D5-CF07-0E77-EE0D-1079BCDE1BC7}"/>
              </a:ext>
            </a:extLst>
          </p:cNvPr>
          <p:cNvSpPr>
            <a:spLocks noGrp="1"/>
          </p:cNvSpPr>
          <p:nvPr>
            <p:ph type="dt" sz="half" idx="10"/>
          </p:nvPr>
        </p:nvSpPr>
        <p:spPr>
          <a:xfrm>
            <a:off x="838200" y="6356351"/>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9F5C5F82-BE39-454E-BFFB-90C26F9A2FB2}" type="datetimeFigureOut">
              <a:rPr lang="en-AU"/>
              <a:pPr>
                <a:defRPr/>
              </a:pPr>
              <a:t>24/10/2024</a:t>
            </a:fld>
            <a:endParaRPr lang="en-AU"/>
          </a:p>
        </p:txBody>
      </p:sp>
      <p:sp>
        <p:nvSpPr>
          <p:cNvPr id="4" name="Footer Placeholder 3">
            <a:extLst>
              <a:ext uri="{FF2B5EF4-FFF2-40B4-BE49-F238E27FC236}">
                <a16:creationId xmlns:a16="http://schemas.microsoft.com/office/drawing/2014/main" id="{77CCE78A-8356-799D-39BF-657E05BDC722}"/>
              </a:ext>
            </a:extLst>
          </p:cNvPr>
          <p:cNvSpPr>
            <a:spLocks noGrp="1"/>
          </p:cNvSpPr>
          <p:nvPr>
            <p:ph type="ftr" sz="quarter" idx="11"/>
          </p:nvPr>
        </p:nvSpPr>
        <p:spPr>
          <a:xfrm>
            <a:off x="4038600" y="6356351"/>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en-AU"/>
          </a:p>
        </p:txBody>
      </p:sp>
      <p:sp>
        <p:nvSpPr>
          <p:cNvPr id="5" name="Slide Number Placeholder 4">
            <a:extLst>
              <a:ext uri="{FF2B5EF4-FFF2-40B4-BE49-F238E27FC236}">
                <a16:creationId xmlns:a16="http://schemas.microsoft.com/office/drawing/2014/main" id="{52DF2837-70C2-2CD0-1A29-E3E779ECCE04}"/>
              </a:ext>
            </a:extLst>
          </p:cNvPr>
          <p:cNvSpPr>
            <a:spLocks noGrp="1"/>
          </p:cNvSpPr>
          <p:nvPr>
            <p:ph type="sldNum" sz="quarter" idx="12"/>
          </p:nvPr>
        </p:nvSpPr>
        <p:spPr>
          <a:xfrm>
            <a:off x="8610600" y="6356351"/>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8A58BF00-3F21-4BEB-9FA9-8481D555C69E}" type="slidenum">
              <a:rPr lang="en-AU"/>
              <a:pPr>
                <a:defRPr/>
              </a:pPr>
              <a:t>‹#›</a:t>
            </a:fld>
            <a:endParaRPr lang="en-AU"/>
          </a:p>
        </p:txBody>
      </p:sp>
    </p:spTree>
    <p:extLst>
      <p:ext uri="{BB962C8B-B14F-4D97-AF65-F5344CB8AC3E}">
        <p14:creationId xmlns:p14="http://schemas.microsoft.com/office/powerpoint/2010/main" val="1150119098"/>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D148D92-22B9-FAAE-7BEA-430F321FA3F2}"/>
              </a:ext>
            </a:extLst>
          </p:cNvPr>
          <p:cNvSpPr>
            <a:spLocks noGrp="1"/>
          </p:cNvSpPr>
          <p:nvPr>
            <p:ph type="dt" sz="half" idx="10"/>
          </p:nvPr>
        </p:nvSpPr>
        <p:spPr>
          <a:xfrm>
            <a:off x="838200" y="6356351"/>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7F7C4482-38C6-4DEB-8DE1-66E863F5D8C4}" type="datetimeFigureOut">
              <a:rPr lang="en-AU"/>
              <a:pPr>
                <a:defRPr/>
              </a:pPr>
              <a:t>24/10/2024</a:t>
            </a:fld>
            <a:endParaRPr lang="en-AU"/>
          </a:p>
        </p:txBody>
      </p:sp>
      <p:sp>
        <p:nvSpPr>
          <p:cNvPr id="3" name="Footer Placeholder 2">
            <a:extLst>
              <a:ext uri="{FF2B5EF4-FFF2-40B4-BE49-F238E27FC236}">
                <a16:creationId xmlns:a16="http://schemas.microsoft.com/office/drawing/2014/main" id="{63AFC4BF-3706-0C47-D0FD-C6E039938093}"/>
              </a:ext>
            </a:extLst>
          </p:cNvPr>
          <p:cNvSpPr>
            <a:spLocks noGrp="1"/>
          </p:cNvSpPr>
          <p:nvPr>
            <p:ph type="ftr" sz="quarter" idx="11"/>
          </p:nvPr>
        </p:nvSpPr>
        <p:spPr>
          <a:xfrm>
            <a:off x="4038600" y="6356351"/>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en-AU"/>
          </a:p>
        </p:txBody>
      </p:sp>
      <p:sp>
        <p:nvSpPr>
          <p:cNvPr id="4" name="Slide Number Placeholder 3">
            <a:extLst>
              <a:ext uri="{FF2B5EF4-FFF2-40B4-BE49-F238E27FC236}">
                <a16:creationId xmlns:a16="http://schemas.microsoft.com/office/drawing/2014/main" id="{244F4C5C-C0B9-2D85-EA03-E7A85D36F84F}"/>
              </a:ext>
            </a:extLst>
          </p:cNvPr>
          <p:cNvSpPr>
            <a:spLocks noGrp="1"/>
          </p:cNvSpPr>
          <p:nvPr>
            <p:ph type="sldNum" sz="quarter" idx="12"/>
          </p:nvPr>
        </p:nvSpPr>
        <p:spPr>
          <a:xfrm>
            <a:off x="8610600" y="6356351"/>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F5F56D17-8C9E-4842-9BEF-D2D0A2D5A1C7}" type="slidenum">
              <a:rPr lang="en-AU"/>
              <a:pPr>
                <a:defRPr/>
              </a:pPr>
              <a:t>‹#›</a:t>
            </a:fld>
            <a:endParaRPr lang="en-AU"/>
          </a:p>
        </p:txBody>
      </p:sp>
    </p:spTree>
    <p:extLst>
      <p:ext uri="{BB962C8B-B14F-4D97-AF65-F5344CB8AC3E}">
        <p14:creationId xmlns:p14="http://schemas.microsoft.com/office/powerpoint/2010/main" val="412447559"/>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AU"/>
          </a:p>
        </p:txBody>
      </p:sp>
      <p:sp>
        <p:nvSpPr>
          <p:cNvPr id="3" name="Content Placeholder 2"/>
          <p:cNvSpPr>
            <a:spLocks noGrp="1"/>
          </p:cNvSpPr>
          <p:nvPr>
            <p:ph idx="1"/>
          </p:nvPr>
        </p:nvSpPr>
        <p:spPr>
          <a:xfrm>
            <a:off x="5183188"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Text Placeholder 3"/>
          <p:cNvSpPr>
            <a:spLocks noGrp="1"/>
          </p:cNvSpPr>
          <p:nvPr>
            <p:ph type="body" sz="half" idx="2"/>
          </p:nvPr>
        </p:nvSpPr>
        <p:spPr>
          <a:xfrm>
            <a:off x="839788" y="2057401"/>
            <a:ext cx="3932237" cy="3811588"/>
          </a:xfrm>
        </p:spPr>
        <p:txBody>
          <a:bodyPr/>
          <a:lstStyle>
            <a:lvl1pPr marL="0" indent="0">
              <a:buNone/>
              <a:defRPr sz="1600"/>
            </a:lvl1pPr>
            <a:lvl2pPr marL="457189" indent="0">
              <a:buNone/>
              <a:defRPr sz="1400"/>
            </a:lvl2pPr>
            <a:lvl3pPr marL="914377" indent="0">
              <a:buNone/>
              <a:defRPr sz="1200"/>
            </a:lvl3pPr>
            <a:lvl4pPr marL="1371566" indent="0">
              <a:buNone/>
              <a:defRPr sz="1000"/>
            </a:lvl4pPr>
            <a:lvl5pPr marL="1828754" indent="0">
              <a:buNone/>
              <a:defRPr sz="1000"/>
            </a:lvl5pPr>
            <a:lvl6pPr marL="2285943" indent="0">
              <a:buNone/>
              <a:defRPr sz="1000"/>
            </a:lvl6pPr>
            <a:lvl7pPr marL="2743131" indent="0">
              <a:buNone/>
              <a:defRPr sz="1000"/>
            </a:lvl7pPr>
            <a:lvl8pPr marL="3200320" indent="0">
              <a:buNone/>
              <a:defRPr sz="1000"/>
            </a:lvl8pPr>
            <a:lvl9pPr marL="3657509"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E2DD34E-131F-764E-4B01-1D5577960469}"/>
              </a:ext>
            </a:extLst>
          </p:cNvPr>
          <p:cNvSpPr>
            <a:spLocks noGrp="1"/>
          </p:cNvSpPr>
          <p:nvPr>
            <p:ph type="dt" sz="half" idx="10"/>
          </p:nvPr>
        </p:nvSpPr>
        <p:spPr>
          <a:xfrm>
            <a:off x="838200" y="6356351"/>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7B160C16-5490-4B94-AFA4-0D336A8642C2}" type="datetimeFigureOut">
              <a:rPr lang="en-AU"/>
              <a:pPr>
                <a:defRPr/>
              </a:pPr>
              <a:t>24/10/2024</a:t>
            </a:fld>
            <a:endParaRPr lang="en-AU"/>
          </a:p>
        </p:txBody>
      </p:sp>
      <p:sp>
        <p:nvSpPr>
          <p:cNvPr id="6" name="Footer Placeholder 5">
            <a:extLst>
              <a:ext uri="{FF2B5EF4-FFF2-40B4-BE49-F238E27FC236}">
                <a16:creationId xmlns:a16="http://schemas.microsoft.com/office/drawing/2014/main" id="{D4FD8402-734C-BB77-4386-0937435F35B3}"/>
              </a:ext>
            </a:extLst>
          </p:cNvPr>
          <p:cNvSpPr>
            <a:spLocks noGrp="1"/>
          </p:cNvSpPr>
          <p:nvPr>
            <p:ph type="ftr" sz="quarter" idx="11"/>
          </p:nvPr>
        </p:nvSpPr>
        <p:spPr>
          <a:xfrm>
            <a:off x="4038600" y="6356351"/>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en-AU"/>
          </a:p>
        </p:txBody>
      </p:sp>
      <p:sp>
        <p:nvSpPr>
          <p:cNvPr id="7" name="Slide Number Placeholder 6">
            <a:extLst>
              <a:ext uri="{FF2B5EF4-FFF2-40B4-BE49-F238E27FC236}">
                <a16:creationId xmlns:a16="http://schemas.microsoft.com/office/drawing/2014/main" id="{1BB5E4E9-F8E2-B0A3-D955-70940C44CD73}"/>
              </a:ext>
            </a:extLst>
          </p:cNvPr>
          <p:cNvSpPr>
            <a:spLocks noGrp="1"/>
          </p:cNvSpPr>
          <p:nvPr>
            <p:ph type="sldNum" sz="quarter" idx="12"/>
          </p:nvPr>
        </p:nvSpPr>
        <p:spPr>
          <a:xfrm>
            <a:off x="8610600" y="6356351"/>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8BDD63E4-551A-47DA-9207-6EF9B2545C8D}" type="slidenum">
              <a:rPr lang="en-AU"/>
              <a:pPr>
                <a:defRPr/>
              </a:pPr>
              <a:t>‹#›</a:t>
            </a:fld>
            <a:endParaRPr lang="en-AU"/>
          </a:p>
        </p:txBody>
      </p:sp>
    </p:spTree>
    <p:extLst>
      <p:ext uri="{BB962C8B-B14F-4D97-AF65-F5344CB8AC3E}">
        <p14:creationId xmlns:p14="http://schemas.microsoft.com/office/powerpoint/2010/main" val="1456452679"/>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AU"/>
          </a:p>
        </p:txBody>
      </p:sp>
      <p:sp>
        <p:nvSpPr>
          <p:cNvPr id="3" name="Picture Placeholder 2"/>
          <p:cNvSpPr>
            <a:spLocks noGrp="1"/>
          </p:cNvSpPr>
          <p:nvPr>
            <p:ph type="pic" idx="1"/>
          </p:nvPr>
        </p:nvSpPr>
        <p:spPr>
          <a:xfrm>
            <a:off x="5183188" y="987426"/>
            <a:ext cx="6172200" cy="4873625"/>
          </a:xfrm>
        </p:spPr>
        <p:txBody>
          <a:bodyPr rtlCol="0">
            <a:normAutofit/>
          </a:bodyPr>
          <a:lstStyle>
            <a:lvl1pPr marL="0" indent="0">
              <a:buNone/>
              <a:defRPr sz="3200"/>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pPr lvl="0"/>
            <a:endParaRPr lang="en-AU" noProof="0"/>
          </a:p>
        </p:txBody>
      </p:sp>
      <p:sp>
        <p:nvSpPr>
          <p:cNvPr id="4" name="Text Placeholder 3"/>
          <p:cNvSpPr>
            <a:spLocks noGrp="1"/>
          </p:cNvSpPr>
          <p:nvPr>
            <p:ph type="body" sz="half" idx="2"/>
          </p:nvPr>
        </p:nvSpPr>
        <p:spPr>
          <a:xfrm>
            <a:off x="839788" y="2057401"/>
            <a:ext cx="3932237" cy="3811588"/>
          </a:xfrm>
        </p:spPr>
        <p:txBody>
          <a:bodyPr/>
          <a:lstStyle>
            <a:lvl1pPr marL="0" indent="0">
              <a:buNone/>
              <a:defRPr sz="1600"/>
            </a:lvl1pPr>
            <a:lvl2pPr marL="457189" indent="0">
              <a:buNone/>
              <a:defRPr sz="1400"/>
            </a:lvl2pPr>
            <a:lvl3pPr marL="914377" indent="0">
              <a:buNone/>
              <a:defRPr sz="1200"/>
            </a:lvl3pPr>
            <a:lvl4pPr marL="1371566" indent="0">
              <a:buNone/>
              <a:defRPr sz="1000"/>
            </a:lvl4pPr>
            <a:lvl5pPr marL="1828754" indent="0">
              <a:buNone/>
              <a:defRPr sz="1000"/>
            </a:lvl5pPr>
            <a:lvl6pPr marL="2285943" indent="0">
              <a:buNone/>
              <a:defRPr sz="1000"/>
            </a:lvl6pPr>
            <a:lvl7pPr marL="2743131" indent="0">
              <a:buNone/>
              <a:defRPr sz="1000"/>
            </a:lvl7pPr>
            <a:lvl8pPr marL="3200320" indent="0">
              <a:buNone/>
              <a:defRPr sz="1000"/>
            </a:lvl8pPr>
            <a:lvl9pPr marL="3657509"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809203C-EF1B-DC42-CABE-F39EC17686BE}"/>
              </a:ext>
            </a:extLst>
          </p:cNvPr>
          <p:cNvSpPr>
            <a:spLocks noGrp="1"/>
          </p:cNvSpPr>
          <p:nvPr>
            <p:ph type="dt" sz="half" idx="10"/>
          </p:nvPr>
        </p:nvSpPr>
        <p:spPr>
          <a:xfrm>
            <a:off x="838200" y="6356351"/>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C18470E1-4264-48A6-AC81-BA4A09C4A18D}" type="datetimeFigureOut">
              <a:rPr lang="en-AU"/>
              <a:pPr>
                <a:defRPr/>
              </a:pPr>
              <a:t>24/10/2024</a:t>
            </a:fld>
            <a:endParaRPr lang="en-AU"/>
          </a:p>
        </p:txBody>
      </p:sp>
      <p:sp>
        <p:nvSpPr>
          <p:cNvPr id="6" name="Footer Placeholder 5">
            <a:extLst>
              <a:ext uri="{FF2B5EF4-FFF2-40B4-BE49-F238E27FC236}">
                <a16:creationId xmlns:a16="http://schemas.microsoft.com/office/drawing/2014/main" id="{F88AC300-EE5B-FC1D-556D-6DEB1E08CAE3}"/>
              </a:ext>
            </a:extLst>
          </p:cNvPr>
          <p:cNvSpPr>
            <a:spLocks noGrp="1"/>
          </p:cNvSpPr>
          <p:nvPr>
            <p:ph type="ftr" sz="quarter" idx="11"/>
          </p:nvPr>
        </p:nvSpPr>
        <p:spPr>
          <a:xfrm>
            <a:off x="4038600" y="6356351"/>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en-AU"/>
          </a:p>
        </p:txBody>
      </p:sp>
      <p:sp>
        <p:nvSpPr>
          <p:cNvPr id="7" name="Slide Number Placeholder 6">
            <a:extLst>
              <a:ext uri="{FF2B5EF4-FFF2-40B4-BE49-F238E27FC236}">
                <a16:creationId xmlns:a16="http://schemas.microsoft.com/office/drawing/2014/main" id="{6FC879CA-94EB-FAA2-C306-A53A3A4DACDF}"/>
              </a:ext>
            </a:extLst>
          </p:cNvPr>
          <p:cNvSpPr>
            <a:spLocks noGrp="1"/>
          </p:cNvSpPr>
          <p:nvPr>
            <p:ph type="sldNum" sz="quarter" idx="12"/>
          </p:nvPr>
        </p:nvSpPr>
        <p:spPr>
          <a:xfrm>
            <a:off x="8610600" y="6356351"/>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192E5574-5358-49EA-8CDF-19A4262C99E7}" type="slidenum">
              <a:rPr lang="en-AU"/>
              <a:pPr>
                <a:defRPr/>
              </a:pPr>
              <a:t>‹#›</a:t>
            </a:fld>
            <a:endParaRPr lang="en-AU"/>
          </a:p>
        </p:txBody>
      </p:sp>
    </p:spTree>
    <p:extLst>
      <p:ext uri="{BB962C8B-B14F-4D97-AF65-F5344CB8AC3E}">
        <p14:creationId xmlns:p14="http://schemas.microsoft.com/office/powerpoint/2010/main" val="291881383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3D4C4F23-115E-BED1-CB60-E22A3F14C5D2}"/>
              </a:ext>
            </a:extLst>
          </p:cNvPr>
          <p:cNvSpPr>
            <a:spLocks noGrp="1"/>
          </p:cNvSpPr>
          <p:nvPr>
            <p:ph type="dt" sz="half" idx="10"/>
          </p:nvPr>
        </p:nvSpPr>
        <p:spPr>
          <a:xfrm>
            <a:off x="838200" y="6356351"/>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43FF9221-11DE-4D34-8C86-1BD7DA30BA28}" type="datetimeFigureOut">
              <a:rPr lang="en-AU"/>
              <a:pPr>
                <a:defRPr/>
              </a:pPr>
              <a:t>24/10/2024</a:t>
            </a:fld>
            <a:endParaRPr lang="en-AU"/>
          </a:p>
        </p:txBody>
      </p:sp>
      <p:sp>
        <p:nvSpPr>
          <p:cNvPr id="5" name="Footer Placeholder 4">
            <a:extLst>
              <a:ext uri="{FF2B5EF4-FFF2-40B4-BE49-F238E27FC236}">
                <a16:creationId xmlns:a16="http://schemas.microsoft.com/office/drawing/2014/main" id="{D919EDA5-42F7-DAA9-1AC2-65519938DCD6}"/>
              </a:ext>
            </a:extLst>
          </p:cNvPr>
          <p:cNvSpPr>
            <a:spLocks noGrp="1"/>
          </p:cNvSpPr>
          <p:nvPr>
            <p:ph type="ftr" sz="quarter" idx="11"/>
          </p:nvPr>
        </p:nvSpPr>
        <p:spPr>
          <a:xfrm>
            <a:off x="4038600" y="6356351"/>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en-AU"/>
          </a:p>
        </p:txBody>
      </p:sp>
      <p:sp>
        <p:nvSpPr>
          <p:cNvPr id="6" name="Slide Number Placeholder 5">
            <a:extLst>
              <a:ext uri="{FF2B5EF4-FFF2-40B4-BE49-F238E27FC236}">
                <a16:creationId xmlns:a16="http://schemas.microsoft.com/office/drawing/2014/main" id="{99909032-9085-F3B4-41C7-48AB8D207574}"/>
              </a:ext>
            </a:extLst>
          </p:cNvPr>
          <p:cNvSpPr>
            <a:spLocks noGrp="1"/>
          </p:cNvSpPr>
          <p:nvPr>
            <p:ph type="sldNum" sz="quarter" idx="12"/>
          </p:nvPr>
        </p:nvSpPr>
        <p:spPr>
          <a:xfrm>
            <a:off x="8610600" y="6356351"/>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076EE369-952F-4C67-9DB9-E1C18AAD6906}" type="slidenum">
              <a:rPr lang="en-AU"/>
              <a:pPr>
                <a:defRPr/>
              </a:pPr>
              <a:t>‹#›</a:t>
            </a:fld>
            <a:endParaRPr lang="en-AU"/>
          </a:p>
        </p:txBody>
      </p:sp>
    </p:spTree>
    <p:extLst>
      <p:ext uri="{BB962C8B-B14F-4D97-AF65-F5344CB8AC3E}">
        <p14:creationId xmlns:p14="http://schemas.microsoft.com/office/powerpoint/2010/main" val="3297378785"/>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365126"/>
            <a:ext cx="2628900" cy="5811839"/>
          </a:xfrm>
        </p:spPr>
        <p:txBody>
          <a:bodyPr vert="eaVert"/>
          <a:lstStyle/>
          <a:p>
            <a:r>
              <a:rPr lang="en-US"/>
              <a:t>Click to edit Master title style</a:t>
            </a:r>
            <a:endParaRPr lang="en-AU"/>
          </a:p>
        </p:txBody>
      </p:sp>
      <p:sp>
        <p:nvSpPr>
          <p:cNvPr id="3" name="Vertical Text Placeholder 2"/>
          <p:cNvSpPr>
            <a:spLocks noGrp="1"/>
          </p:cNvSpPr>
          <p:nvPr>
            <p:ph type="body" orient="vert" idx="1"/>
          </p:nvPr>
        </p:nvSpPr>
        <p:spPr>
          <a:xfrm>
            <a:off x="838201" y="365126"/>
            <a:ext cx="7734300" cy="581183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A9386257-456F-E54D-E5A3-9F570D49C1EC}"/>
              </a:ext>
            </a:extLst>
          </p:cNvPr>
          <p:cNvSpPr>
            <a:spLocks noGrp="1"/>
          </p:cNvSpPr>
          <p:nvPr>
            <p:ph type="dt" sz="half" idx="10"/>
          </p:nvPr>
        </p:nvSpPr>
        <p:spPr>
          <a:xfrm>
            <a:off x="838200" y="6356351"/>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1CFAB8D6-9D33-4E60-804A-320ABD9A69D9}" type="datetimeFigureOut">
              <a:rPr lang="en-AU"/>
              <a:pPr>
                <a:defRPr/>
              </a:pPr>
              <a:t>24/10/2024</a:t>
            </a:fld>
            <a:endParaRPr lang="en-AU"/>
          </a:p>
        </p:txBody>
      </p:sp>
      <p:sp>
        <p:nvSpPr>
          <p:cNvPr id="5" name="Footer Placeholder 4">
            <a:extLst>
              <a:ext uri="{FF2B5EF4-FFF2-40B4-BE49-F238E27FC236}">
                <a16:creationId xmlns:a16="http://schemas.microsoft.com/office/drawing/2014/main" id="{204D08E5-D44D-D446-9F24-6639265E562E}"/>
              </a:ext>
            </a:extLst>
          </p:cNvPr>
          <p:cNvSpPr>
            <a:spLocks noGrp="1"/>
          </p:cNvSpPr>
          <p:nvPr>
            <p:ph type="ftr" sz="quarter" idx="11"/>
          </p:nvPr>
        </p:nvSpPr>
        <p:spPr>
          <a:xfrm>
            <a:off x="4038600" y="6356351"/>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en-AU"/>
          </a:p>
        </p:txBody>
      </p:sp>
      <p:sp>
        <p:nvSpPr>
          <p:cNvPr id="6" name="Slide Number Placeholder 5">
            <a:extLst>
              <a:ext uri="{FF2B5EF4-FFF2-40B4-BE49-F238E27FC236}">
                <a16:creationId xmlns:a16="http://schemas.microsoft.com/office/drawing/2014/main" id="{9FFF43F9-6E50-C94B-1ACD-516B6CABAB38}"/>
              </a:ext>
            </a:extLst>
          </p:cNvPr>
          <p:cNvSpPr>
            <a:spLocks noGrp="1"/>
          </p:cNvSpPr>
          <p:nvPr>
            <p:ph type="sldNum" sz="quarter" idx="12"/>
          </p:nvPr>
        </p:nvSpPr>
        <p:spPr>
          <a:xfrm>
            <a:off x="8610600" y="6356351"/>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FE989A91-B932-4E82-862C-29A25C65BFAB}" type="slidenum">
              <a:rPr lang="en-AU"/>
              <a:pPr>
                <a:defRPr/>
              </a:pPr>
              <a:t>‹#›</a:t>
            </a:fld>
            <a:endParaRPr lang="en-AU"/>
          </a:p>
        </p:txBody>
      </p:sp>
    </p:spTree>
    <p:extLst>
      <p:ext uri="{BB962C8B-B14F-4D97-AF65-F5344CB8AC3E}">
        <p14:creationId xmlns:p14="http://schemas.microsoft.com/office/powerpoint/2010/main" val="2253415041"/>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title" preserve="1">
  <p:cSld name="3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AU"/>
          </a:p>
        </p:txBody>
      </p:sp>
      <p:sp>
        <p:nvSpPr>
          <p:cNvPr id="3" name="Subtitle 2"/>
          <p:cNvSpPr>
            <a:spLocks noGrp="1"/>
          </p:cNvSpPr>
          <p:nvPr>
            <p:ph type="subTitle" idx="1"/>
          </p:nvPr>
        </p:nvSpPr>
        <p:spPr>
          <a:xfrm>
            <a:off x="1524000" y="3602037"/>
            <a:ext cx="9144000" cy="1655763"/>
          </a:xfrm>
        </p:spPr>
        <p:txBody>
          <a:bodyPr/>
          <a:lstStyle>
            <a:lvl1pPr marL="0" indent="0" algn="ctr">
              <a:buNone/>
              <a:defRPr sz="2400"/>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a:t>Click to edit Master subtitle style</a:t>
            </a:r>
            <a:endParaRPr lang="en-AU"/>
          </a:p>
        </p:txBody>
      </p:sp>
      <p:sp>
        <p:nvSpPr>
          <p:cNvPr id="4" name="Date Placeholder 3">
            <a:extLst>
              <a:ext uri="{FF2B5EF4-FFF2-40B4-BE49-F238E27FC236}">
                <a16:creationId xmlns:a16="http://schemas.microsoft.com/office/drawing/2014/main" id="{35D0B989-8506-F061-7727-16E9731BC23F}"/>
              </a:ext>
            </a:extLst>
          </p:cNvPr>
          <p:cNvSpPr>
            <a:spLocks noGrp="1"/>
          </p:cNvSpPr>
          <p:nvPr>
            <p:ph type="dt" sz="half" idx="10"/>
          </p:nvPr>
        </p:nvSpPr>
        <p:spPr>
          <a:xfrm>
            <a:off x="0" y="0"/>
            <a:ext cx="0" cy="0"/>
          </a:xfrm>
        </p:spPr>
        <p:txBody>
          <a:bodyPr/>
          <a:lstStyle>
            <a:lvl1pPr eaLnBrk="1" fontAlgn="auto" hangingPunct="1">
              <a:spcBef>
                <a:spcPts val="0"/>
              </a:spcBef>
              <a:spcAft>
                <a:spcPts val="0"/>
              </a:spcAft>
              <a:defRPr>
                <a:latin typeface="+mn-lt"/>
              </a:defRPr>
            </a:lvl1pPr>
          </a:lstStyle>
          <a:p>
            <a:pPr>
              <a:defRPr/>
            </a:pPr>
            <a:fld id="{C7751368-F39D-4FF3-A8D4-B792872D093F}" type="datetimeFigureOut">
              <a:rPr lang="en-AU"/>
              <a:pPr>
                <a:defRPr/>
              </a:pPr>
              <a:t>24/10/2024</a:t>
            </a:fld>
            <a:endParaRPr lang="en-AU" dirty="0"/>
          </a:p>
        </p:txBody>
      </p:sp>
      <p:sp>
        <p:nvSpPr>
          <p:cNvPr id="5" name="Footer Placeholder 4">
            <a:extLst>
              <a:ext uri="{FF2B5EF4-FFF2-40B4-BE49-F238E27FC236}">
                <a16:creationId xmlns:a16="http://schemas.microsoft.com/office/drawing/2014/main" id="{AA356A61-A521-FC5D-8D2F-6217FBD0CBCA}"/>
              </a:ext>
            </a:extLst>
          </p:cNvPr>
          <p:cNvSpPr>
            <a:spLocks noGrp="1"/>
          </p:cNvSpPr>
          <p:nvPr>
            <p:ph type="ftr" sz="quarter" idx="11"/>
          </p:nvPr>
        </p:nvSpPr>
        <p:spPr>
          <a:xfrm>
            <a:off x="0" y="0"/>
            <a:ext cx="0" cy="0"/>
          </a:xfrm>
        </p:spPr>
        <p:txBody>
          <a:bodyPr/>
          <a:lstStyle>
            <a:lvl1pPr eaLnBrk="1" fontAlgn="auto" hangingPunct="1">
              <a:spcBef>
                <a:spcPts val="0"/>
              </a:spcBef>
              <a:spcAft>
                <a:spcPts val="0"/>
              </a:spcAft>
              <a:defRPr dirty="0">
                <a:latin typeface="+mn-lt"/>
              </a:defRPr>
            </a:lvl1pPr>
          </a:lstStyle>
          <a:p>
            <a:pPr>
              <a:defRPr/>
            </a:pPr>
            <a:endParaRPr lang="en-AU"/>
          </a:p>
        </p:txBody>
      </p:sp>
      <p:sp>
        <p:nvSpPr>
          <p:cNvPr id="6" name="Slide Number Placeholder 5">
            <a:extLst>
              <a:ext uri="{FF2B5EF4-FFF2-40B4-BE49-F238E27FC236}">
                <a16:creationId xmlns:a16="http://schemas.microsoft.com/office/drawing/2014/main" id="{0EE1AEE4-E9B4-7D5E-21B9-9243B71BA328}"/>
              </a:ext>
            </a:extLst>
          </p:cNvPr>
          <p:cNvSpPr>
            <a:spLocks noGrp="1"/>
          </p:cNvSpPr>
          <p:nvPr>
            <p:ph type="sldNum" sz="quarter" idx="12"/>
          </p:nvPr>
        </p:nvSpPr>
        <p:spPr>
          <a:xfrm>
            <a:off x="0" y="0"/>
            <a:ext cx="0" cy="0"/>
          </a:xfrm>
        </p:spPr>
        <p:txBody>
          <a:bodyPr/>
          <a:lstStyle>
            <a:lvl1pPr eaLnBrk="1" fontAlgn="auto" hangingPunct="1">
              <a:spcBef>
                <a:spcPts val="0"/>
              </a:spcBef>
              <a:spcAft>
                <a:spcPts val="0"/>
              </a:spcAft>
              <a:defRPr dirty="0">
                <a:latin typeface="+mn-lt"/>
              </a:defRPr>
            </a:lvl1pPr>
          </a:lstStyle>
          <a:p>
            <a:pPr>
              <a:defRPr/>
            </a:pPr>
            <a:endParaRPr lang="en-AU"/>
          </a:p>
        </p:txBody>
      </p:sp>
    </p:spTree>
    <p:extLst>
      <p:ext uri="{BB962C8B-B14F-4D97-AF65-F5344CB8AC3E}">
        <p14:creationId xmlns:p14="http://schemas.microsoft.com/office/powerpoint/2010/main" val="29530728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8.xml"/><Relationship Id="rId13" Type="http://schemas.openxmlformats.org/officeDocument/2006/relationships/image" Target="../media/image2.png"/><Relationship Id="rId3" Type="http://schemas.openxmlformats.org/officeDocument/2006/relationships/slideLayout" Target="../slideLayouts/slideLayout13.xml"/><Relationship Id="rId7" Type="http://schemas.openxmlformats.org/officeDocument/2006/relationships/slideLayout" Target="../slideLayouts/slideLayout17.xml"/><Relationship Id="rId12" Type="http://schemas.openxmlformats.org/officeDocument/2006/relationships/image" Target="../media/image3.jpg"/><Relationship Id="rId2" Type="http://schemas.openxmlformats.org/officeDocument/2006/relationships/slideLayout" Target="../slideLayouts/slideLayout12.xml"/><Relationship Id="rId1" Type="http://schemas.openxmlformats.org/officeDocument/2006/relationships/slideLayout" Target="../slideLayouts/slideLayout11.xml"/><Relationship Id="rId6" Type="http://schemas.openxmlformats.org/officeDocument/2006/relationships/slideLayout" Target="../slideLayouts/slideLayout16.xml"/><Relationship Id="rId11" Type="http://schemas.openxmlformats.org/officeDocument/2006/relationships/theme" Target="../theme/theme2.xml"/><Relationship Id="rId5" Type="http://schemas.openxmlformats.org/officeDocument/2006/relationships/slideLayout" Target="../slideLayouts/slideLayout15.xml"/><Relationship Id="rId10" Type="http://schemas.openxmlformats.org/officeDocument/2006/relationships/slideLayout" Target="../slideLayouts/slideLayout20.xml"/><Relationship Id="rId4" Type="http://schemas.openxmlformats.org/officeDocument/2006/relationships/slideLayout" Target="../slideLayouts/slideLayout14.xml"/><Relationship Id="rId9" Type="http://schemas.openxmlformats.org/officeDocument/2006/relationships/slideLayout" Target="../slideLayouts/slideLayout19.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8.xml"/><Relationship Id="rId3" Type="http://schemas.openxmlformats.org/officeDocument/2006/relationships/slideLayout" Target="../slideLayouts/slideLayout23.xml"/><Relationship Id="rId7" Type="http://schemas.openxmlformats.org/officeDocument/2006/relationships/slideLayout" Target="../slideLayouts/slideLayout27.xml"/><Relationship Id="rId12" Type="http://schemas.openxmlformats.org/officeDocument/2006/relationships/image" Target="../media/image3.jpg"/><Relationship Id="rId2" Type="http://schemas.openxmlformats.org/officeDocument/2006/relationships/slideLayout" Target="../slideLayouts/slideLayout22.xml"/><Relationship Id="rId1" Type="http://schemas.openxmlformats.org/officeDocument/2006/relationships/slideLayout" Target="../slideLayouts/slideLayout21.xml"/><Relationship Id="rId6" Type="http://schemas.openxmlformats.org/officeDocument/2006/relationships/slideLayout" Target="../slideLayouts/slideLayout26.xml"/><Relationship Id="rId11" Type="http://schemas.openxmlformats.org/officeDocument/2006/relationships/theme" Target="../theme/theme3.xml"/><Relationship Id="rId5" Type="http://schemas.openxmlformats.org/officeDocument/2006/relationships/slideLayout" Target="../slideLayouts/slideLayout25.xml"/><Relationship Id="rId10" Type="http://schemas.openxmlformats.org/officeDocument/2006/relationships/slideLayout" Target="../slideLayouts/slideLayout30.xml"/><Relationship Id="rId4" Type="http://schemas.openxmlformats.org/officeDocument/2006/relationships/slideLayout" Target="../slideLayouts/slideLayout24.xml"/><Relationship Id="rId9" Type="http://schemas.openxmlformats.org/officeDocument/2006/relationships/slideLayout" Target="../slideLayouts/slideLayout29.xml"/></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theme" Target="../theme/theme4.xml"/><Relationship Id="rId1" Type="http://schemas.openxmlformats.org/officeDocument/2006/relationships/slideLayout" Target="../slideLayouts/slideLayout31.xml"/><Relationship Id="rId4" Type="http://schemas.openxmlformats.org/officeDocument/2006/relationships/image" Target="../media/image2.png"/></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39.xml"/><Relationship Id="rId3" Type="http://schemas.openxmlformats.org/officeDocument/2006/relationships/slideLayout" Target="../slideLayouts/slideLayout34.xml"/><Relationship Id="rId7" Type="http://schemas.openxmlformats.org/officeDocument/2006/relationships/slideLayout" Target="../slideLayouts/slideLayout38.xml"/><Relationship Id="rId12" Type="http://schemas.openxmlformats.org/officeDocument/2006/relationships/image" Target="../media/image4.png"/><Relationship Id="rId2" Type="http://schemas.openxmlformats.org/officeDocument/2006/relationships/slideLayout" Target="../slideLayouts/slideLayout33.xml"/><Relationship Id="rId1" Type="http://schemas.openxmlformats.org/officeDocument/2006/relationships/slideLayout" Target="../slideLayouts/slideLayout32.xml"/><Relationship Id="rId6" Type="http://schemas.openxmlformats.org/officeDocument/2006/relationships/slideLayout" Target="../slideLayouts/slideLayout37.xml"/><Relationship Id="rId11" Type="http://schemas.openxmlformats.org/officeDocument/2006/relationships/theme" Target="../theme/theme5.xml"/><Relationship Id="rId5" Type="http://schemas.openxmlformats.org/officeDocument/2006/relationships/slideLayout" Target="../slideLayouts/slideLayout36.xml"/><Relationship Id="rId10" Type="http://schemas.openxmlformats.org/officeDocument/2006/relationships/slideLayout" Target="../slideLayouts/slideLayout41.xml"/><Relationship Id="rId4" Type="http://schemas.openxmlformats.org/officeDocument/2006/relationships/slideLayout" Target="../slideLayouts/slideLayout35.xml"/><Relationship Id="rId9" Type="http://schemas.openxmlformats.org/officeDocument/2006/relationships/slideLayout" Target="../slideLayouts/slideLayout40.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49.xml"/><Relationship Id="rId13" Type="http://schemas.openxmlformats.org/officeDocument/2006/relationships/slideLayout" Target="../slideLayouts/slideLayout54.xml"/><Relationship Id="rId3" Type="http://schemas.openxmlformats.org/officeDocument/2006/relationships/slideLayout" Target="../slideLayouts/slideLayout44.xml"/><Relationship Id="rId7" Type="http://schemas.openxmlformats.org/officeDocument/2006/relationships/slideLayout" Target="../slideLayouts/slideLayout48.xml"/><Relationship Id="rId12" Type="http://schemas.openxmlformats.org/officeDocument/2006/relationships/slideLayout" Target="../slideLayouts/slideLayout53.xml"/><Relationship Id="rId2" Type="http://schemas.openxmlformats.org/officeDocument/2006/relationships/slideLayout" Target="../slideLayouts/slideLayout43.xml"/><Relationship Id="rId16" Type="http://schemas.openxmlformats.org/officeDocument/2006/relationships/image" Target="../media/image5.jpeg"/><Relationship Id="rId1" Type="http://schemas.openxmlformats.org/officeDocument/2006/relationships/slideLayout" Target="../slideLayouts/slideLayout42.xml"/><Relationship Id="rId6" Type="http://schemas.openxmlformats.org/officeDocument/2006/relationships/slideLayout" Target="../slideLayouts/slideLayout47.xml"/><Relationship Id="rId11" Type="http://schemas.openxmlformats.org/officeDocument/2006/relationships/slideLayout" Target="../slideLayouts/slideLayout52.xml"/><Relationship Id="rId5" Type="http://schemas.openxmlformats.org/officeDocument/2006/relationships/slideLayout" Target="../slideLayouts/slideLayout46.xml"/><Relationship Id="rId15" Type="http://schemas.openxmlformats.org/officeDocument/2006/relationships/theme" Target="../theme/theme6.xml"/><Relationship Id="rId10" Type="http://schemas.openxmlformats.org/officeDocument/2006/relationships/slideLayout" Target="../slideLayouts/slideLayout51.xml"/><Relationship Id="rId4" Type="http://schemas.openxmlformats.org/officeDocument/2006/relationships/slideLayout" Target="../slideLayouts/slideLayout45.xml"/><Relationship Id="rId9" Type="http://schemas.openxmlformats.org/officeDocument/2006/relationships/slideLayout" Target="../slideLayouts/slideLayout50.xml"/><Relationship Id="rId14" Type="http://schemas.openxmlformats.org/officeDocument/2006/relationships/slideLayout" Target="../slideLayouts/slideLayout5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2">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5E9BFB6-6BFE-47F3-BE8C-CB5F2F85BD85}"/>
              </a:ext>
            </a:extLst>
          </p:cNvPr>
          <p:cNvSpPr>
            <a:spLocks noGrp="1"/>
          </p:cNvSpPr>
          <p:nvPr>
            <p:ph type="title"/>
          </p:nvPr>
        </p:nvSpPr>
        <p:spPr>
          <a:xfrm>
            <a:off x="561600" y="365125"/>
            <a:ext cx="10444244" cy="1324800"/>
          </a:xfrm>
          <a:prstGeom prst="rect">
            <a:avLst/>
          </a:prstGeom>
        </p:spPr>
        <p:txBody>
          <a:bodyPr vert="horz" lIns="91440" tIns="45720" rIns="91440" bIns="45720" rtlCol="0" anchor="b" anchorCtr="0">
            <a:normAutofit/>
          </a:bodyPr>
          <a:lstStyle/>
          <a:p>
            <a:r>
              <a:rPr lang="en-US"/>
              <a:t>Click to edit Master title style</a:t>
            </a:r>
            <a:endParaRPr lang="en-AU" dirty="0"/>
          </a:p>
        </p:txBody>
      </p:sp>
      <p:sp>
        <p:nvSpPr>
          <p:cNvPr id="3" name="Text Placeholder 2">
            <a:extLst>
              <a:ext uri="{FF2B5EF4-FFF2-40B4-BE49-F238E27FC236}">
                <a16:creationId xmlns:a16="http://schemas.microsoft.com/office/drawing/2014/main" id="{BB379B61-1AEE-4C91-8922-99E84A64DA88}"/>
              </a:ext>
            </a:extLst>
          </p:cNvPr>
          <p:cNvSpPr>
            <a:spLocks noGrp="1"/>
          </p:cNvSpPr>
          <p:nvPr>
            <p:ph type="body" idx="1"/>
          </p:nvPr>
        </p:nvSpPr>
        <p:spPr>
          <a:xfrm>
            <a:off x="561600" y="1825625"/>
            <a:ext cx="10444244"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dirty="0"/>
          </a:p>
        </p:txBody>
      </p:sp>
      <p:sp>
        <p:nvSpPr>
          <p:cNvPr id="7" name="Date Placeholder 3">
            <a:extLst>
              <a:ext uri="{FF2B5EF4-FFF2-40B4-BE49-F238E27FC236}">
                <a16:creationId xmlns:a16="http://schemas.microsoft.com/office/drawing/2014/main" id="{5C19B284-07BE-994B-943D-550CDA43F68D}"/>
              </a:ext>
            </a:extLst>
          </p:cNvPr>
          <p:cNvSpPr>
            <a:spLocks noGrp="1"/>
          </p:cNvSpPr>
          <p:nvPr>
            <p:ph type="dt" sz="half" idx="2"/>
          </p:nvPr>
        </p:nvSpPr>
        <p:spPr>
          <a:xfrm>
            <a:off x="561600" y="6404902"/>
            <a:ext cx="1047244" cy="365125"/>
          </a:xfrm>
          <a:prstGeom prst="rect">
            <a:avLst/>
          </a:prstGeom>
        </p:spPr>
        <p:txBody>
          <a:bodyPr vert="horz" lIns="91440" tIns="45720" rIns="91440" bIns="45720" rtlCol="0" anchor="ctr"/>
          <a:lstStyle>
            <a:lvl1pPr algn="l">
              <a:defRPr sz="1200">
                <a:solidFill>
                  <a:schemeClr val="bg1"/>
                </a:solidFill>
              </a:defRPr>
            </a:lvl1pPr>
          </a:lstStyle>
          <a:p>
            <a:endParaRPr lang="en-AU" dirty="0"/>
          </a:p>
        </p:txBody>
      </p:sp>
      <p:sp>
        <p:nvSpPr>
          <p:cNvPr id="8" name="Footer Placeholder 4">
            <a:extLst>
              <a:ext uri="{FF2B5EF4-FFF2-40B4-BE49-F238E27FC236}">
                <a16:creationId xmlns:a16="http://schemas.microsoft.com/office/drawing/2014/main" id="{55A94617-C3A2-F846-A875-D1C6C035B507}"/>
              </a:ext>
            </a:extLst>
          </p:cNvPr>
          <p:cNvSpPr>
            <a:spLocks noGrp="1"/>
          </p:cNvSpPr>
          <p:nvPr>
            <p:ph type="ftr" sz="quarter" idx="3"/>
          </p:nvPr>
        </p:nvSpPr>
        <p:spPr>
          <a:xfrm>
            <a:off x="1846590" y="6404902"/>
            <a:ext cx="6153062" cy="365125"/>
          </a:xfrm>
          <a:prstGeom prst="rect">
            <a:avLst/>
          </a:prstGeom>
        </p:spPr>
        <p:txBody>
          <a:bodyPr vert="horz" lIns="91440" tIns="45720" rIns="91440" bIns="45720" rtlCol="0" anchor="ctr"/>
          <a:lstStyle>
            <a:lvl1pPr algn="ctr">
              <a:defRPr sz="1200">
                <a:solidFill>
                  <a:schemeClr val="bg1"/>
                </a:solidFill>
              </a:defRPr>
            </a:lvl1pPr>
          </a:lstStyle>
          <a:p>
            <a:endParaRPr lang="en-AU" dirty="0"/>
          </a:p>
        </p:txBody>
      </p:sp>
      <p:sp>
        <p:nvSpPr>
          <p:cNvPr id="9" name="Slide Number Placeholder 5">
            <a:extLst>
              <a:ext uri="{FF2B5EF4-FFF2-40B4-BE49-F238E27FC236}">
                <a16:creationId xmlns:a16="http://schemas.microsoft.com/office/drawing/2014/main" id="{FAEB496B-2858-6148-9387-88EC19CAF901}"/>
              </a:ext>
            </a:extLst>
          </p:cNvPr>
          <p:cNvSpPr>
            <a:spLocks noGrp="1"/>
          </p:cNvSpPr>
          <p:nvPr>
            <p:ph type="sldNum" sz="quarter" idx="4"/>
          </p:nvPr>
        </p:nvSpPr>
        <p:spPr>
          <a:xfrm>
            <a:off x="8262644" y="6404902"/>
            <a:ext cx="2743200" cy="365125"/>
          </a:xfrm>
          <a:prstGeom prst="rect">
            <a:avLst/>
          </a:prstGeom>
        </p:spPr>
        <p:txBody>
          <a:bodyPr vert="horz" lIns="91440" tIns="45720" rIns="91440" bIns="45720" rtlCol="0" anchor="ctr"/>
          <a:lstStyle>
            <a:lvl1pPr algn="r">
              <a:defRPr sz="1200">
                <a:solidFill>
                  <a:schemeClr val="bg1"/>
                </a:solidFill>
              </a:defRPr>
            </a:lvl1pPr>
          </a:lstStyle>
          <a:p>
            <a:fld id="{B3DCD73F-D2FC-42C9-AEFE-D7C4198EA148}" type="slidenum">
              <a:rPr lang="en-AU" smtClean="0"/>
              <a:pPr/>
              <a:t>‹#›</a:t>
            </a:fld>
            <a:endParaRPr lang="en-AU" dirty="0"/>
          </a:p>
        </p:txBody>
      </p:sp>
      <p:pic>
        <p:nvPicPr>
          <p:cNvPr id="10" name="Picture 9" descr="The Salvation Army logo.">
            <a:extLst>
              <a:ext uri="{FF2B5EF4-FFF2-40B4-BE49-F238E27FC236}">
                <a16:creationId xmlns:a16="http://schemas.microsoft.com/office/drawing/2014/main" id="{1B6C629D-4D26-3B4C-811E-59EF9EA5BD26}"/>
              </a:ext>
            </a:extLst>
          </p:cNvPr>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a:xfrm>
            <a:off x="11243590" y="5866726"/>
            <a:ext cx="621749" cy="733957"/>
          </a:xfrm>
          <a:prstGeom prst="rect">
            <a:avLst/>
          </a:prstGeom>
        </p:spPr>
      </p:pic>
    </p:spTree>
    <p:extLst>
      <p:ext uri="{BB962C8B-B14F-4D97-AF65-F5344CB8AC3E}">
        <p14:creationId xmlns:p14="http://schemas.microsoft.com/office/powerpoint/2010/main" val="1835743683"/>
      </p:ext>
    </p:extLst>
  </p:cSld>
  <p:clrMap bg1="lt1" tx1="dk1" bg2="lt2" tx2="dk2" accent1="accent1" accent2="accent2" accent3="accent3" accent4="accent4" accent5="accent5" accent6="accent6" hlink="hlink" folHlink="folHlink"/>
  <p:sldLayoutIdLst>
    <p:sldLayoutId id="2147483649" r:id="rId1"/>
    <p:sldLayoutId id="2147483652" r:id="rId2"/>
    <p:sldLayoutId id="2147483651" r:id="rId3"/>
    <p:sldLayoutId id="2147483653" r:id="rId4"/>
    <p:sldLayoutId id="2147483654" r:id="rId5"/>
    <p:sldLayoutId id="2147483655" r:id="rId6"/>
    <p:sldLayoutId id="2147483656" r:id="rId7"/>
    <p:sldLayoutId id="2147483657" r:id="rId8"/>
    <p:sldLayoutId id="2147483658" r:id="rId9"/>
    <p:sldLayoutId id="2147483659" r:id="rId10"/>
  </p:sldLayoutIdLst>
  <p:hf hdr="0" ftr="0" dt="0"/>
  <p:txStyles>
    <p:titleStyle>
      <a:lvl1pPr algn="l" defTabSz="914400" rtl="0" eaLnBrk="1" latinLnBrk="0" hangingPunct="1">
        <a:lnSpc>
          <a:spcPct val="90000"/>
        </a:lnSpc>
        <a:spcBef>
          <a:spcPct val="0"/>
        </a:spcBef>
        <a:buNone/>
        <a:defRPr sz="42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6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409B4B74-BEF9-F648-9593-FE84ABFFFB14}"/>
              </a:ext>
            </a:extLst>
          </p:cNvPr>
          <p:cNvPicPr>
            <a:picLocks noChangeAspect="1"/>
          </p:cNvPicPr>
          <p:nvPr userDrawn="1"/>
        </p:nvPicPr>
        <p:blipFill>
          <a:blip r:embed="rId12">
            <a:extLst>
              <a:ext uri="{28A0092B-C50C-407E-A947-70E740481C1C}">
                <a14:useLocalDpi xmlns:a14="http://schemas.microsoft.com/office/drawing/2010/main" val="0"/>
              </a:ext>
            </a:extLst>
          </a:blip>
          <a:stretch>
            <a:fillRect/>
          </a:stretch>
        </p:blipFill>
        <p:spPr>
          <a:xfrm>
            <a:off x="-16184" y="6273800"/>
            <a:ext cx="12267526" cy="644890"/>
          </a:xfrm>
          <a:prstGeom prst="rect">
            <a:avLst/>
          </a:prstGeom>
        </p:spPr>
      </p:pic>
      <p:sp>
        <p:nvSpPr>
          <p:cNvPr id="2" name="Title Placeholder 1">
            <a:extLst>
              <a:ext uri="{FF2B5EF4-FFF2-40B4-BE49-F238E27FC236}">
                <a16:creationId xmlns:a16="http://schemas.microsoft.com/office/drawing/2014/main" id="{05E9BFB6-6BFE-47F3-BE8C-CB5F2F85BD85}"/>
              </a:ext>
            </a:extLst>
          </p:cNvPr>
          <p:cNvSpPr>
            <a:spLocks noGrp="1"/>
          </p:cNvSpPr>
          <p:nvPr>
            <p:ph type="title"/>
          </p:nvPr>
        </p:nvSpPr>
        <p:spPr>
          <a:xfrm>
            <a:off x="562154" y="365125"/>
            <a:ext cx="10443690" cy="1324800"/>
          </a:xfrm>
          <a:prstGeom prst="rect">
            <a:avLst/>
          </a:prstGeom>
        </p:spPr>
        <p:txBody>
          <a:bodyPr vert="horz" lIns="91440" tIns="45720" rIns="91440" bIns="45720" rtlCol="0" anchor="b" anchorCtr="0">
            <a:normAutofit/>
          </a:bodyPr>
          <a:lstStyle/>
          <a:p>
            <a:r>
              <a:rPr lang="en-US" dirty="0"/>
              <a:t>Click to edit Master title style</a:t>
            </a:r>
            <a:endParaRPr lang="en-AU" dirty="0"/>
          </a:p>
        </p:txBody>
      </p:sp>
      <p:sp>
        <p:nvSpPr>
          <p:cNvPr id="3" name="Text Placeholder 2">
            <a:extLst>
              <a:ext uri="{FF2B5EF4-FFF2-40B4-BE49-F238E27FC236}">
                <a16:creationId xmlns:a16="http://schemas.microsoft.com/office/drawing/2014/main" id="{BB379B61-1AEE-4C91-8922-99E84A64DA88}"/>
              </a:ext>
            </a:extLst>
          </p:cNvPr>
          <p:cNvSpPr>
            <a:spLocks noGrp="1"/>
          </p:cNvSpPr>
          <p:nvPr>
            <p:ph type="body" idx="1"/>
          </p:nvPr>
        </p:nvSpPr>
        <p:spPr>
          <a:xfrm>
            <a:off x="562154" y="1825625"/>
            <a:ext cx="1044369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5" name="Footer Placeholder 4">
            <a:extLst>
              <a:ext uri="{FF2B5EF4-FFF2-40B4-BE49-F238E27FC236}">
                <a16:creationId xmlns:a16="http://schemas.microsoft.com/office/drawing/2014/main" id="{000642EA-DFC4-4C06-B1F4-F7D4C4A064D2}"/>
              </a:ext>
            </a:extLst>
          </p:cNvPr>
          <p:cNvSpPr>
            <a:spLocks noGrp="1"/>
          </p:cNvSpPr>
          <p:nvPr>
            <p:ph type="ftr" sz="quarter" idx="3"/>
          </p:nvPr>
        </p:nvSpPr>
        <p:spPr>
          <a:xfrm>
            <a:off x="562154" y="6404902"/>
            <a:ext cx="7161452" cy="365125"/>
          </a:xfrm>
          <a:prstGeom prst="rect">
            <a:avLst/>
          </a:prstGeom>
        </p:spPr>
        <p:txBody>
          <a:bodyPr vert="horz" lIns="91440" tIns="45720" rIns="91440" bIns="45720" rtlCol="0" anchor="ctr"/>
          <a:lstStyle>
            <a:lvl1pPr algn="l">
              <a:defRPr sz="1200">
                <a:solidFill>
                  <a:schemeClr val="bg1"/>
                </a:solidFill>
              </a:defRPr>
            </a:lvl1pPr>
          </a:lstStyle>
          <a:p>
            <a:endParaRPr lang="en-AU" dirty="0"/>
          </a:p>
        </p:txBody>
      </p:sp>
      <p:sp>
        <p:nvSpPr>
          <p:cNvPr id="6" name="Slide Number Placeholder 5">
            <a:extLst>
              <a:ext uri="{FF2B5EF4-FFF2-40B4-BE49-F238E27FC236}">
                <a16:creationId xmlns:a16="http://schemas.microsoft.com/office/drawing/2014/main" id="{57A860CE-669D-483D-BD76-863DDD010FFA}"/>
              </a:ext>
            </a:extLst>
          </p:cNvPr>
          <p:cNvSpPr>
            <a:spLocks noGrp="1"/>
          </p:cNvSpPr>
          <p:nvPr>
            <p:ph type="sldNum" sz="quarter" idx="4"/>
          </p:nvPr>
        </p:nvSpPr>
        <p:spPr>
          <a:xfrm>
            <a:off x="8262644" y="6404902"/>
            <a:ext cx="2743200" cy="365125"/>
          </a:xfrm>
          <a:prstGeom prst="rect">
            <a:avLst/>
          </a:prstGeom>
        </p:spPr>
        <p:txBody>
          <a:bodyPr vert="horz" lIns="91440" tIns="45720" rIns="91440" bIns="45720" rtlCol="0" anchor="ctr"/>
          <a:lstStyle>
            <a:lvl1pPr algn="r">
              <a:defRPr sz="1200">
                <a:solidFill>
                  <a:schemeClr val="bg1"/>
                </a:solidFill>
              </a:defRPr>
            </a:lvl1pPr>
          </a:lstStyle>
          <a:p>
            <a:fld id="{B3DCD73F-D2FC-42C9-AEFE-D7C4198EA148}" type="slidenum">
              <a:rPr lang="en-AU" smtClean="0"/>
              <a:pPr/>
              <a:t>‹#›</a:t>
            </a:fld>
            <a:endParaRPr lang="en-AU" dirty="0"/>
          </a:p>
        </p:txBody>
      </p:sp>
      <p:pic>
        <p:nvPicPr>
          <p:cNvPr id="10" name="Picture 9" descr="The Salvation Army logo.">
            <a:extLst>
              <a:ext uri="{FF2B5EF4-FFF2-40B4-BE49-F238E27FC236}">
                <a16:creationId xmlns:a16="http://schemas.microsoft.com/office/drawing/2014/main" id="{ED357C97-74EB-0148-95EF-88E8C3EFB0A4}"/>
              </a:ext>
            </a:extLst>
          </p:cNvPr>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a:xfrm>
            <a:off x="11243590" y="5866726"/>
            <a:ext cx="621749" cy="733957"/>
          </a:xfrm>
          <a:prstGeom prst="rect">
            <a:avLst/>
          </a:prstGeom>
        </p:spPr>
      </p:pic>
    </p:spTree>
    <p:extLst>
      <p:ext uri="{BB962C8B-B14F-4D97-AF65-F5344CB8AC3E}">
        <p14:creationId xmlns:p14="http://schemas.microsoft.com/office/powerpoint/2010/main" val="86154552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5" r:id="rId4"/>
    <p:sldLayoutId id="2147483666" r:id="rId5"/>
    <p:sldLayoutId id="2147483667" r:id="rId6"/>
    <p:sldLayoutId id="2147483668" r:id="rId7"/>
    <p:sldLayoutId id="2147483669" r:id="rId8"/>
    <p:sldLayoutId id="2147483670" r:id="rId9"/>
    <p:sldLayoutId id="2147483671" r:id="rId10"/>
  </p:sldLayoutIdLst>
  <p:hf hdr="0" ftr="0" dt="0"/>
  <p:txStyles>
    <p:titleStyle>
      <a:lvl1pPr algn="l" defTabSz="914400" rtl="0" eaLnBrk="1" latinLnBrk="0" hangingPunct="1">
        <a:lnSpc>
          <a:spcPct val="90000"/>
        </a:lnSpc>
        <a:spcBef>
          <a:spcPct val="0"/>
        </a:spcBef>
        <a:buNone/>
        <a:defRPr sz="42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6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2" pos="3840" userDrawn="1">
          <p15:clr>
            <a:srgbClr val="F26B43"/>
          </p15:clr>
        </p15:guide>
        <p15:guide id="3" orient="horz" pos="4178" userDrawn="1">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409B4B74-BEF9-F648-9593-FE84ABFFFB14}"/>
              </a:ext>
            </a:extLst>
          </p:cNvPr>
          <p:cNvPicPr>
            <a:picLocks noChangeAspect="1"/>
          </p:cNvPicPr>
          <p:nvPr userDrawn="1"/>
        </p:nvPicPr>
        <p:blipFill>
          <a:blip r:embed="rId12">
            <a:extLst>
              <a:ext uri="{28A0092B-C50C-407E-A947-70E740481C1C}">
                <a14:useLocalDpi xmlns:a14="http://schemas.microsoft.com/office/drawing/2010/main" val="0"/>
              </a:ext>
            </a:extLst>
          </a:blip>
          <a:stretch>
            <a:fillRect/>
          </a:stretch>
        </p:blipFill>
        <p:spPr>
          <a:xfrm>
            <a:off x="-16184" y="6273800"/>
            <a:ext cx="12267526" cy="644890"/>
          </a:xfrm>
          <a:prstGeom prst="rect">
            <a:avLst/>
          </a:prstGeom>
        </p:spPr>
      </p:pic>
      <p:sp>
        <p:nvSpPr>
          <p:cNvPr id="2" name="Title Placeholder 1">
            <a:extLst>
              <a:ext uri="{FF2B5EF4-FFF2-40B4-BE49-F238E27FC236}">
                <a16:creationId xmlns:a16="http://schemas.microsoft.com/office/drawing/2014/main" id="{05E9BFB6-6BFE-47F3-BE8C-CB5F2F85BD85}"/>
              </a:ext>
            </a:extLst>
          </p:cNvPr>
          <p:cNvSpPr>
            <a:spLocks noGrp="1"/>
          </p:cNvSpPr>
          <p:nvPr>
            <p:ph type="title"/>
          </p:nvPr>
        </p:nvSpPr>
        <p:spPr>
          <a:xfrm>
            <a:off x="562154" y="365125"/>
            <a:ext cx="10443690" cy="1324800"/>
          </a:xfrm>
          <a:prstGeom prst="rect">
            <a:avLst/>
          </a:prstGeom>
        </p:spPr>
        <p:txBody>
          <a:bodyPr vert="horz" lIns="91440" tIns="45720" rIns="91440" bIns="45720" rtlCol="0" anchor="b" anchorCtr="0">
            <a:normAutofit/>
          </a:bodyPr>
          <a:lstStyle/>
          <a:p>
            <a:r>
              <a:rPr lang="en-US" dirty="0"/>
              <a:t>Click to edit Master title style</a:t>
            </a:r>
            <a:endParaRPr lang="en-AU" dirty="0"/>
          </a:p>
        </p:txBody>
      </p:sp>
      <p:sp>
        <p:nvSpPr>
          <p:cNvPr id="3" name="Text Placeholder 2">
            <a:extLst>
              <a:ext uri="{FF2B5EF4-FFF2-40B4-BE49-F238E27FC236}">
                <a16:creationId xmlns:a16="http://schemas.microsoft.com/office/drawing/2014/main" id="{BB379B61-1AEE-4C91-8922-99E84A64DA88}"/>
              </a:ext>
            </a:extLst>
          </p:cNvPr>
          <p:cNvSpPr>
            <a:spLocks noGrp="1"/>
          </p:cNvSpPr>
          <p:nvPr>
            <p:ph type="body" idx="1"/>
          </p:nvPr>
        </p:nvSpPr>
        <p:spPr>
          <a:xfrm>
            <a:off x="562154" y="1825625"/>
            <a:ext cx="1044369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5" name="Footer Placeholder 4">
            <a:extLst>
              <a:ext uri="{FF2B5EF4-FFF2-40B4-BE49-F238E27FC236}">
                <a16:creationId xmlns:a16="http://schemas.microsoft.com/office/drawing/2014/main" id="{000642EA-DFC4-4C06-B1F4-F7D4C4A064D2}"/>
              </a:ext>
            </a:extLst>
          </p:cNvPr>
          <p:cNvSpPr>
            <a:spLocks noGrp="1"/>
          </p:cNvSpPr>
          <p:nvPr>
            <p:ph type="ftr" sz="quarter" idx="3"/>
          </p:nvPr>
        </p:nvSpPr>
        <p:spPr>
          <a:xfrm>
            <a:off x="562154" y="6404902"/>
            <a:ext cx="7161452" cy="365125"/>
          </a:xfrm>
          <a:prstGeom prst="rect">
            <a:avLst/>
          </a:prstGeom>
        </p:spPr>
        <p:txBody>
          <a:bodyPr vert="horz" lIns="91440" tIns="45720" rIns="91440" bIns="45720" rtlCol="0" anchor="ctr"/>
          <a:lstStyle>
            <a:lvl1pPr algn="l">
              <a:defRPr sz="1200">
                <a:solidFill>
                  <a:schemeClr val="bg1"/>
                </a:solidFill>
              </a:defRPr>
            </a:lvl1pPr>
          </a:lstStyle>
          <a:p>
            <a:endParaRPr lang="en-AU" dirty="0"/>
          </a:p>
        </p:txBody>
      </p:sp>
      <p:sp>
        <p:nvSpPr>
          <p:cNvPr id="6" name="Slide Number Placeholder 5">
            <a:extLst>
              <a:ext uri="{FF2B5EF4-FFF2-40B4-BE49-F238E27FC236}">
                <a16:creationId xmlns:a16="http://schemas.microsoft.com/office/drawing/2014/main" id="{57A860CE-669D-483D-BD76-863DDD010FFA}"/>
              </a:ext>
            </a:extLst>
          </p:cNvPr>
          <p:cNvSpPr>
            <a:spLocks noGrp="1"/>
          </p:cNvSpPr>
          <p:nvPr>
            <p:ph type="sldNum" sz="quarter" idx="4"/>
          </p:nvPr>
        </p:nvSpPr>
        <p:spPr>
          <a:xfrm>
            <a:off x="8262644" y="6404902"/>
            <a:ext cx="2743200" cy="365125"/>
          </a:xfrm>
          <a:prstGeom prst="rect">
            <a:avLst/>
          </a:prstGeom>
        </p:spPr>
        <p:txBody>
          <a:bodyPr vert="horz" lIns="91440" tIns="45720" rIns="91440" bIns="45720" rtlCol="0" anchor="ctr"/>
          <a:lstStyle>
            <a:lvl1pPr algn="r">
              <a:defRPr sz="1200">
                <a:solidFill>
                  <a:schemeClr val="bg1"/>
                </a:solidFill>
              </a:defRPr>
            </a:lvl1pPr>
          </a:lstStyle>
          <a:p>
            <a:fld id="{B3DCD73F-D2FC-42C9-AEFE-D7C4198EA148}" type="slidenum">
              <a:rPr lang="en-AU" smtClean="0"/>
              <a:pPr/>
              <a:t>‹#›</a:t>
            </a:fld>
            <a:endParaRPr lang="en-AU" dirty="0"/>
          </a:p>
        </p:txBody>
      </p:sp>
    </p:spTree>
    <p:extLst>
      <p:ext uri="{BB962C8B-B14F-4D97-AF65-F5344CB8AC3E}">
        <p14:creationId xmlns:p14="http://schemas.microsoft.com/office/powerpoint/2010/main" val="408058197"/>
      </p:ext>
    </p:extLst>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Lst>
  <p:hf hdr="0" ftr="0" dt="0"/>
  <p:txStyles>
    <p:titleStyle>
      <a:lvl1pPr algn="l" defTabSz="914400" rtl="0" eaLnBrk="1" latinLnBrk="0" hangingPunct="1">
        <a:lnSpc>
          <a:spcPct val="90000"/>
        </a:lnSpc>
        <a:spcBef>
          <a:spcPct val="0"/>
        </a:spcBef>
        <a:buNone/>
        <a:defRPr sz="42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6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2" pos="3840" userDrawn="1">
          <p15:clr>
            <a:srgbClr val="F26B43"/>
          </p15:clr>
        </p15:guide>
        <p15:guide id="3" orient="horz" pos="4178" userDrawn="1">
          <p15:clr>
            <a:srgbClr val="F26B43"/>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8" name="Picture 7" descr="The Salvation Army logo.">
            <a:extLst>
              <a:ext uri="{FF2B5EF4-FFF2-40B4-BE49-F238E27FC236}">
                <a16:creationId xmlns:a16="http://schemas.microsoft.com/office/drawing/2014/main" id="{4CDCAA50-2000-FB4E-8265-7323857BEABF}"/>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5610274" y="2846863"/>
            <a:ext cx="985831" cy="1163748"/>
          </a:xfrm>
          <a:prstGeom prst="rect">
            <a:avLst/>
          </a:prstGeom>
        </p:spPr>
      </p:pic>
    </p:spTree>
    <p:extLst>
      <p:ext uri="{BB962C8B-B14F-4D97-AF65-F5344CB8AC3E}">
        <p14:creationId xmlns:p14="http://schemas.microsoft.com/office/powerpoint/2010/main" val="2456716331"/>
      </p:ext>
    </p:extLst>
  </p:cSld>
  <p:clrMap bg1="lt1" tx1="dk1" bg2="lt2" tx2="dk2" accent1="accent1" accent2="accent2" accent3="accent3" accent4="accent4" accent5="accent5" accent6="accent6" hlink="hlink" folHlink="folHlink"/>
  <p:sldLayoutIdLst>
    <p:sldLayoutId id="214748367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2">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08DD408-C01B-8E49-B014-FE5BC355DE6F}"/>
              </a:ext>
            </a:extLst>
          </p:cNvPr>
          <p:cNvSpPr>
            <a:spLocks noGrp="1"/>
          </p:cNvSpPr>
          <p:nvPr>
            <p:ph type="title"/>
          </p:nvPr>
        </p:nvSpPr>
        <p:spPr>
          <a:xfrm>
            <a:off x="838200" y="779930"/>
            <a:ext cx="10515600" cy="910759"/>
          </a:xfrm>
          <a:prstGeom prst="rect">
            <a:avLst/>
          </a:prstGeom>
        </p:spPr>
        <p:txBody>
          <a:bodyPr vert="horz" lIns="68580" tIns="34290" rIns="68580" bIns="3429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95F72D21-21E2-AE47-8A06-7B469070A2AA}"/>
              </a:ext>
            </a:extLst>
          </p:cNvPr>
          <p:cNvSpPr>
            <a:spLocks noGrp="1"/>
          </p:cNvSpPr>
          <p:nvPr>
            <p:ph type="body" idx="1"/>
          </p:nvPr>
        </p:nvSpPr>
        <p:spPr>
          <a:xfrm>
            <a:off x="838200" y="1825625"/>
            <a:ext cx="10515600" cy="4351339"/>
          </a:xfrm>
          <a:prstGeom prst="rect">
            <a:avLst/>
          </a:prstGeom>
        </p:spPr>
        <p:txBody>
          <a:bodyPr vert="horz" lIns="68580" tIns="34290" rIns="68580" bIns="3429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313060190"/>
      </p:ext>
    </p:extLst>
  </p:cSld>
  <p:clrMap bg1="dk1" tx1="lt1" bg2="dk2" tx2="lt2" accent1="accent1" accent2="accent2" accent3="accent3" accent4="accent4" accent5="accent5" accent6="accent6" hlink="hlink" folHlink="folHlink"/>
  <p:sldLayoutIdLst>
    <p:sldLayoutId id="2147483688" r:id="rId1"/>
    <p:sldLayoutId id="2147483704" r:id="rId2"/>
    <p:sldLayoutId id="2147483705" r:id="rId3"/>
    <p:sldLayoutId id="2147483706" r:id="rId4"/>
    <p:sldLayoutId id="2147483707" r:id="rId5"/>
    <p:sldLayoutId id="2147483708" r:id="rId6"/>
    <p:sldLayoutId id="2147483709" r:id="rId7"/>
    <p:sldLayoutId id="2147483710" r:id="rId8"/>
    <p:sldLayoutId id="2147483711" r:id="rId9"/>
    <p:sldLayoutId id="2147483712" r:id="rId10"/>
  </p:sldLayoutIdLst>
  <p:hf hdr="0" ftr="0" dt="0"/>
  <p:txStyles>
    <p:titleStyle>
      <a:lvl1pPr algn="l" defTabSz="914377" rtl="0" eaLnBrk="1" latinLnBrk="0" hangingPunct="1">
        <a:lnSpc>
          <a:spcPct val="90000"/>
        </a:lnSpc>
        <a:spcBef>
          <a:spcPct val="0"/>
        </a:spcBef>
        <a:buNone/>
        <a:defRPr sz="5467" b="1" i="0" kern="1200">
          <a:solidFill>
            <a:schemeClr val="bg1"/>
          </a:solidFill>
          <a:latin typeface="Arial" panose="020B0604020202020204" pitchFamily="34" charset="0"/>
          <a:ea typeface="+mj-ea"/>
          <a:cs typeface="Arial" panose="020B0604020202020204" pitchFamily="34" charset="0"/>
        </a:defRPr>
      </a:lvl1pPr>
    </p:titleStyle>
    <p:bodyStyle>
      <a:lvl1pPr marL="228594" indent="-228594" algn="l" defTabSz="914377" rtl="0" eaLnBrk="1" latinLnBrk="0" hangingPunct="1">
        <a:lnSpc>
          <a:spcPct val="90000"/>
        </a:lnSpc>
        <a:spcBef>
          <a:spcPts val="1000"/>
        </a:spcBef>
        <a:buFont typeface="Arial" panose="020B0604020202020204" pitchFamily="34" charset="0"/>
        <a:buChar char="•"/>
        <a:defRPr sz="2800" b="1" i="0" kern="1200">
          <a:solidFill>
            <a:schemeClr val="bg1"/>
          </a:solidFill>
          <a:latin typeface="Arial" panose="020B0604020202020204" pitchFamily="34" charset="0"/>
          <a:ea typeface="+mn-ea"/>
          <a:cs typeface="Arial" panose="020B0604020202020204" pitchFamily="34" charset="0"/>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bg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bg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67" kern="1200">
          <a:solidFill>
            <a:schemeClr val="bg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67" kern="1200">
          <a:solidFill>
            <a:schemeClr val="bg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67"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67"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67"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67" kern="1200">
          <a:solidFill>
            <a:schemeClr val="tx1"/>
          </a:solidFill>
          <a:latin typeface="+mn-lt"/>
          <a:ea typeface="+mn-ea"/>
          <a:cs typeface="+mn-cs"/>
        </a:defRPr>
      </a:lvl9pPr>
    </p:bodyStyle>
    <p:otherStyle>
      <a:defPPr>
        <a:defRPr lang="en-US"/>
      </a:defPPr>
      <a:lvl1pPr marL="0" algn="l" defTabSz="914377" rtl="0" eaLnBrk="1" latinLnBrk="0" hangingPunct="1">
        <a:defRPr sz="1867" kern="1200">
          <a:solidFill>
            <a:schemeClr val="tx1"/>
          </a:solidFill>
          <a:latin typeface="+mn-lt"/>
          <a:ea typeface="+mn-ea"/>
          <a:cs typeface="+mn-cs"/>
        </a:defRPr>
      </a:lvl1pPr>
      <a:lvl2pPr marL="457189" algn="l" defTabSz="914377" rtl="0" eaLnBrk="1" latinLnBrk="0" hangingPunct="1">
        <a:defRPr sz="1867" kern="1200">
          <a:solidFill>
            <a:schemeClr val="tx1"/>
          </a:solidFill>
          <a:latin typeface="+mn-lt"/>
          <a:ea typeface="+mn-ea"/>
          <a:cs typeface="+mn-cs"/>
        </a:defRPr>
      </a:lvl2pPr>
      <a:lvl3pPr marL="914377" algn="l" defTabSz="914377" rtl="0" eaLnBrk="1" latinLnBrk="0" hangingPunct="1">
        <a:defRPr sz="1867" kern="1200">
          <a:solidFill>
            <a:schemeClr val="tx1"/>
          </a:solidFill>
          <a:latin typeface="+mn-lt"/>
          <a:ea typeface="+mn-ea"/>
          <a:cs typeface="+mn-cs"/>
        </a:defRPr>
      </a:lvl3pPr>
      <a:lvl4pPr marL="1371566" algn="l" defTabSz="914377" rtl="0" eaLnBrk="1" latinLnBrk="0" hangingPunct="1">
        <a:defRPr sz="1867" kern="1200">
          <a:solidFill>
            <a:schemeClr val="tx1"/>
          </a:solidFill>
          <a:latin typeface="+mn-lt"/>
          <a:ea typeface="+mn-ea"/>
          <a:cs typeface="+mn-cs"/>
        </a:defRPr>
      </a:lvl4pPr>
      <a:lvl5pPr marL="1828754" algn="l" defTabSz="914377" rtl="0" eaLnBrk="1" latinLnBrk="0" hangingPunct="1">
        <a:defRPr sz="1867" kern="1200">
          <a:solidFill>
            <a:schemeClr val="tx1"/>
          </a:solidFill>
          <a:latin typeface="+mn-lt"/>
          <a:ea typeface="+mn-ea"/>
          <a:cs typeface="+mn-cs"/>
        </a:defRPr>
      </a:lvl5pPr>
      <a:lvl6pPr marL="2285943" algn="l" defTabSz="914377" rtl="0" eaLnBrk="1" latinLnBrk="0" hangingPunct="1">
        <a:defRPr sz="1867" kern="1200">
          <a:solidFill>
            <a:schemeClr val="tx1"/>
          </a:solidFill>
          <a:latin typeface="+mn-lt"/>
          <a:ea typeface="+mn-ea"/>
          <a:cs typeface="+mn-cs"/>
        </a:defRPr>
      </a:lvl6pPr>
      <a:lvl7pPr marL="2743131" algn="l" defTabSz="914377" rtl="0" eaLnBrk="1" latinLnBrk="0" hangingPunct="1">
        <a:defRPr sz="1867" kern="1200">
          <a:solidFill>
            <a:schemeClr val="tx1"/>
          </a:solidFill>
          <a:latin typeface="+mn-lt"/>
          <a:ea typeface="+mn-ea"/>
          <a:cs typeface="+mn-cs"/>
        </a:defRPr>
      </a:lvl7pPr>
      <a:lvl8pPr marL="3200320" algn="l" defTabSz="914377" rtl="0" eaLnBrk="1" latinLnBrk="0" hangingPunct="1">
        <a:defRPr sz="1867" kern="1200">
          <a:solidFill>
            <a:schemeClr val="tx1"/>
          </a:solidFill>
          <a:latin typeface="+mn-lt"/>
          <a:ea typeface="+mn-ea"/>
          <a:cs typeface="+mn-cs"/>
        </a:defRPr>
      </a:lvl8pPr>
      <a:lvl9pPr marL="3657509" algn="l" defTabSz="914377" rtl="0" eaLnBrk="1" latinLnBrk="0" hangingPunct="1">
        <a:defRPr sz="1867"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1026" name="Picture 9" descr="A blue and white landscape&#10;&#10;Description automatically generated with medium confidence">
            <a:extLst>
              <a:ext uri="{FF2B5EF4-FFF2-40B4-BE49-F238E27FC236}">
                <a16:creationId xmlns:a16="http://schemas.microsoft.com/office/drawing/2014/main" id="{0EE6E9B7-7598-ECEC-1D91-163AE1C3B26E}"/>
              </a:ext>
            </a:extLst>
          </p:cNvPr>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Placeholder 1">
            <a:extLst>
              <a:ext uri="{FF2B5EF4-FFF2-40B4-BE49-F238E27FC236}">
                <a16:creationId xmlns:a16="http://schemas.microsoft.com/office/drawing/2014/main" id="{17855841-ED75-3933-4664-B128458E6A36}"/>
              </a:ext>
            </a:extLst>
          </p:cNvPr>
          <p:cNvSpPr>
            <a:spLocks noGrp="1"/>
          </p:cNvSpPr>
          <p:nvPr>
            <p:ph type="title"/>
          </p:nvPr>
        </p:nvSpPr>
        <p:spPr>
          <a:xfrm>
            <a:off x="838200" y="365125"/>
            <a:ext cx="10515600" cy="1325563"/>
          </a:xfrm>
          <a:prstGeom prst="rect">
            <a:avLst/>
          </a:prstGeom>
        </p:spPr>
        <p:txBody>
          <a:bodyPr vert="horz" wrap="square" lIns="91440" tIns="45720" rIns="91440" bIns="45720" numCol="1" anchor="ctr" anchorCtr="0" compatLnSpc="1">
            <a:prstTxWarp prst="textNoShape">
              <a:avLst/>
            </a:prstTxWarp>
            <a:normAutofit/>
          </a:bodyPr>
          <a:lstStyle/>
          <a:p>
            <a:pPr lvl="0"/>
            <a:r>
              <a:rPr lang="en-AU" altLang="en-US"/>
              <a:t>Click to edit Master title style</a:t>
            </a:r>
          </a:p>
        </p:txBody>
      </p:sp>
      <p:sp>
        <p:nvSpPr>
          <p:cNvPr id="1028" name="Text Placeholder 2">
            <a:extLst>
              <a:ext uri="{FF2B5EF4-FFF2-40B4-BE49-F238E27FC236}">
                <a16:creationId xmlns:a16="http://schemas.microsoft.com/office/drawing/2014/main" id="{F0D32DEF-D2AA-A87B-0AEF-4DEBE4215A00}"/>
              </a:ext>
            </a:extLst>
          </p:cNvPr>
          <p:cNvSpPr>
            <a:spLocks noGrp="1" noChangeArrowheads="1"/>
          </p:cNvSpPr>
          <p:nvPr>
            <p:ph type="body" idx="1"/>
          </p:nvPr>
        </p:nvSpPr>
        <p:spPr bwMode="auto">
          <a:xfrm>
            <a:off x="838200" y="1825625"/>
            <a:ext cx="10515600" cy="46672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AU" altLang="en-US"/>
              <a:t>Click to edit Master text styles</a:t>
            </a:r>
          </a:p>
          <a:p>
            <a:pPr lvl="1"/>
            <a:r>
              <a:rPr lang="en-AU" altLang="en-US"/>
              <a:t>Second level</a:t>
            </a:r>
          </a:p>
          <a:p>
            <a:pPr lvl="2"/>
            <a:r>
              <a:rPr lang="en-AU" altLang="en-US"/>
              <a:t>Third level</a:t>
            </a:r>
          </a:p>
          <a:p>
            <a:pPr lvl="3"/>
            <a:r>
              <a:rPr lang="en-AU" altLang="en-US"/>
              <a:t>Fourth level</a:t>
            </a:r>
          </a:p>
          <a:p>
            <a:pPr lvl="4"/>
            <a:r>
              <a:rPr lang="en-AU" altLang="en-US"/>
              <a:t>Fifth level</a:t>
            </a:r>
          </a:p>
        </p:txBody>
      </p:sp>
    </p:spTree>
  </p:cSld>
  <p:clrMap bg1="lt1" tx1="dk1" bg2="lt2" tx2="dk2" accent1="accent1" accent2="accent2" accent3="accent3" accent4="accent4" accent5="accent5" accent6="accent6" hlink="hlink" folHlink="folHlink"/>
  <p:sldLayoutIdLst>
    <p:sldLayoutId id="2147483689" r:id="rId1"/>
    <p:sldLayoutId id="2147483690" r:id="rId2"/>
    <p:sldLayoutId id="2147483691" r:id="rId3"/>
    <p:sldLayoutId id="2147483692" r:id="rId4"/>
    <p:sldLayoutId id="2147483693" r:id="rId5"/>
    <p:sldLayoutId id="2147483694" r:id="rId6"/>
    <p:sldLayoutId id="2147483695" r:id="rId7"/>
    <p:sldLayoutId id="2147483696" r:id="rId8"/>
    <p:sldLayoutId id="2147483697" r:id="rId9"/>
    <p:sldLayoutId id="2147483698" r:id="rId10"/>
    <p:sldLayoutId id="2147483699" r:id="rId11"/>
    <p:sldLayoutId id="2147483700" r:id="rId12"/>
    <p:sldLayoutId id="2147483701" r:id="rId13"/>
    <p:sldLayoutId id="2147483702" r:id="rId14"/>
  </p:sldLayoutIdLst>
  <p:txStyles>
    <p:titleStyle>
      <a:lvl1pPr algn="l" rtl="0" fontAlgn="base">
        <a:lnSpc>
          <a:spcPct val="90000"/>
        </a:lnSpc>
        <a:spcBef>
          <a:spcPct val="0"/>
        </a:spcBef>
        <a:spcAft>
          <a:spcPct val="0"/>
        </a:spcAft>
        <a:defRPr sz="4400" b="1" kern="1200" spc="-151">
          <a:solidFill>
            <a:srgbClr val="002060"/>
          </a:solidFill>
          <a:latin typeface="Tisa Offc Serif Pro" panose="02010804040101020102" pitchFamily="2" charset="0"/>
          <a:ea typeface="+mj-ea"/>
          <a:cs typeface="Tisa Offc Serif Pro" panose="02010804040101020102" pitchFamily="2" charset="0"/>
        </a:defRPr>
      </a:lvl1pPr>
      <a:lvl2pPr algn="l" rtl="0" fontAlgn="base">
        <a:lnSpc>
          <a:spcPct val="90000"/>
        </a:lnSpc>
        <a:spcBef>
          <a:spcPct val="0"/>
        </a:spcBef>
        <a:spcAft>
          <a:spcPct val="0"/>
        </a:spcAft>
        <a:defRPr sz="4400" b="1">
          <a:solidFill>
            <a:srgbClr val="002060"/>
          </a:solidFill>
          <a:latin typeface="Tisa Offc Serif Pro" panose="02010504030101020102" pitchFamily="2" charset="0"/>
          <a:cs typeface="Tisa Offc Serif Pro" panose="02010504030101020102" pitchFamily="2" charset="0"/>
        </a:defRPr>
      </a:lvl2pPr>
      <a:lvl3pPr algn="l" rtl="0" fontAlgn="base">
        <a:lnSpc>
          <a:spcPct val="90000"/>
        </a:lnSpc>
        <a:spcBef>
          <a:spcPct val="0"/>
        </a:spcBef>
        <a:spcAft>
          <a:spcPct val="0"/>
        </a:spcAft>
        <a:defRPr sz="4400" b="1">
          <a:solidFill>
            <a:srgbClr val="002060"/>
          </a:solidFill>
          <a:latin typeface="Tisa Offc Serif Pro" panose="02010504030101020102" pitchFamily="2" charset="0"/>
          <a:cs typeface="Tisa Offc Serif Pro" panose="02010504030101020102" pitchFamily="2" charset="0"/>
        </a:defRPr>
      </a:lvl3pPr>
      <a:lvl4pPr algn="l" rtl="0" fontAlgn="base">
        <a:lnSpc>
          <a:spcPct val="90000"/>
        </a:lnSpc>
        <a:spcBef>
          <a:spcPct val="0"/>
        </a:spcBef>
        <a:spcAft>
          <a:spcPct val="0"/>
        </a:spcAft>
        <a:defRPr sz="4400" b="1">
          <a:solidFill>
            <a:srgbClr val="002060"/>
          </a:solidFill>
          <a:latin typeface="Tisa Offc Serif Pro" panose="02010504030101020102" pitchFamily="2" charset="0"/>
          <a:cs typeface="Tisa Offc Serif Pro" panose="02010504030101020102" pitchFamily="2" charset="0"/>
        </a:defRPr>
      </a:lvl4pPr>
      <a:lvl5pPr algn="l" rtl="0" fontAlgn="base">
        <a:lnSpc>
          <a:spcPct val="90000"/>
        </a:lnSpc>
        <a:spcBef>
          <a:spcPct val="0"/>
        </a:spcBef>
        <a:spcAft>
          <a:spcPct val="0"/>
        </a:spcAft>
        <a:defRPr sz="4400" b="1">
          <a:solidFill>
            <a:srgbClr val="002060"/>
          </a:solidFill>
          <a:latin typeface="Tisa Offc Serif Pro" panose="02010504030101020102" pitchFamily="2" charset="0"/>
          <a:cs typeface="Tisa Offc Serif Pro" panose="02010504030101020102" pitchFamily="2" charset="0"/>
        </a:defRPr>
      </a:lvl5pPr>
      <a:lvl6pPr marL="457189" algn="l" rtl="0" fontAlgn="base">
        <a:lnSpc>
          <a:spcPct val="90000"/>
        </a:lnSpc>
        <a:spcBef>
          <a:spcPct val="0"/>
        </a:spcBef>
        <a:spcAft>
          <a:spcPct val="0"/>
        </a:spcAft>
        <a:defRPr sz="4400" b="1">
          <a:solidFill>
            <a:srgbClr val="002060"/>
          </a:solidFill>
          <a:latin typeface="Tisa Offc Serif Pro" panose="02010504030101020102" pitchFamily="2" charset="0"/>
          <a:cs typeface="Tisa Offc Serif Pro" panose="02010504030101020102" pitchFamily="2" charset="0"/>
        </a:defRPr>
      </a:lvl6pPr>
      <a:lvl7pPr marL="914377" algn="l" rtl="0" fontAlgn="base">
        <a:lnSpc>
          <a:spcPct val="90000"/>
        </a:lnSpc>
        <a:spcBef>
          <a:spcPct val="0"/>
        </a:spcBef>
        <a:spcAft>
          <a:spcPct val="0"/>
        </a:spcAft>
        <a:defRPr sz="4400" b="1">
          <a:solidFill>
            <a:srgbClr val="002060"/>
          </a:solidFill>
          <a:latin typeface="Tisa Offc Serif Pro" panose="02010504030101020102" pitchFamily="2" charset="0"/>
          <a:cs typeface="Tisa Offc Serif Pro" panose="02010504030101020102" pitchFamily="2" charset="0"/>
        </a:defRPr>
      </a:lvl7pPr>
      <a:lvl8pPr marL="1371566" algn="l" rtl="0" fontAlgn="base">
        <a:lnSpc>
          <a:spcPct val="90000"/>
        </a:lnSpc>
        <a:spcBef>
          <a:spcPct val="0"/>
        </a:spcBef>
        <a:spcAft>
          <a:spcPct val="0"/>
        </a:spcAft>
        <a:defRPr sz="4400" b="1">
          <a:solidFill>
            <a:srgbClr val="002060"/>
          </a:solidFill>
          <a:latin typeface="Tisa Offc Serif Pro" panose="02010504030101020102" pitchFamily="2" charset="0"/>
          <a:cs typeface="Tisa Offc Serif Pro" panose="02010504030101020102" pitchFamily="2" charset="0"/>
        </a:defRPr>
      </a:lvl8pPr>
      <a:lvl9pPr marL="1828754" algn="l" rtl="0" fontAlgn="base">
        <a:lnSpc>
          <a:spcPct val="90000"/>
        </a:lnSpc>
        <a:spcBef>
          <a:spcPct val="0"/>
        </a:spcBef>
        <a:spcAft>
          <a:spcPct val="0"/>
        </a:spcAft>
        <a:defRPr sz="4400" b="1">
          <a:solidFill>
            <a:srgbClr val="002060"/>
          </a:solidFill>
          <a:latin typeface="Tisa Offc Serif Pro" panose="02010504030101020102" pitchFamily="2" charset="0"/>
          <a:cs typeface="Tisa Offc Serif Pro" panose="02010504030101020102" pitchFamily="2" charset="0"/>
        </a:defRPr>
      </a:lvl9pPr>
    </p:titleStyle>
    <p:bodyStyle>
      <a:lvl1pPr marL="228594" indent="-228594" algn="l" rtl="0" fontAlgn="base">
        <a:lnSpc>
          <a:spcPct val="90000"/>
        </a:lnSpc>
        <a:spcBef>
          <a:spcPts val="1000"/>
        </a:spcBef>
        <a:spcAft>
          <a:spcPct val="0"/>
        </a:spcAft>
        <a:buFont typeface="Arial" panose="020B0604020202020204" pitchFamily="34" charset="0"/>
        <a:buChar char="•"/>
        <a:defRPr sz="2800" kern="1200">
          <a:solidFill>
            <a:srgbClr val="002060"/>
          </a:solidFill>
          <a:latin typeface="Avenir Next LT Pro" panose="020B0504020202020204" pitchFamily="34" charset="77"/>
          <a:ea typeface="+mn-ea"/>
          <a:cs typeface="+mn-cs"/>
        </a:defRPr>
      </a:lvl1pPr>
      <a:lvl2pPr marL="685783" indent="-228594" algn="l" rtl="0" fontAlgn="base">
        <a:lnSpc>
          <a:spcPct val="90000"/>
        </a:lnSpc>
        <a:spcBef>
          <a:spcPts val="500"/>
        </a:spcBef>
        <a:spcAft>
          <a:spcPct val="0"/>
        </a:spcAft>
        <a:buFont typeface="Arial" panose="020B0604020202020204" pitchFamily="34" charset="0"/>
        <a:buChar char="•"/>
        <a:defRPr sz="2400" kern="1200">
          <a:solidFill>
            <a:srgbClr val="002060"/>
          </a:solidFill>
          <a:latin typeface="Avenir Next LT Pro" panose="020B0504020202020204" pitchFamily="34" charset="77"/>
          <a:ea typeface="+mn-ea"/>
          <a:cs typeface="+mn-cs"/>
        </a:defRPr>
      </a:lvl2pPr>
      <a:lvl3pPr marL="1142971" indent="-228594" algn="l" rtl="0" fontAlgn="base">
        <a:lnSpc>
          <a:spcPct val="90000"/>
        </a:lnSpc>
        <a:spcBef>
          <a:spcPts val="500"/>
        </a:spcBef>
        <a:spcAft>
          <a:spcPct val="0"/>
        </a:spcAft>
        <a:buFont typeface="Arial" panose="020B0604020202020204" pitchFamily="34" charset="0"/>
        <a:buChar char="•"/>
        <a:defRPr sz="2000" kern="1200">
          <a:solidFill>
            <a:srgbClr val="002060"/>
          </a:solidFill>
          <a:latin typeface="Avenir Next LT Pro" panose="020B0504020202020204" pitchFamily="34" charset="77"/>
          <a:ea typeface="+mn-ea"/>
          <a:cs typeface="+mn-cs"/>
        </a:defRPr>
      </a:lvl3pPr>
      <a:lvl4pPr marL="1600160" indent="-228594" algn="l" rtl="0" fontAlgn="base">
        <a:lnSpc>
          <a:spcPct val="90000"/>
        </a:lnSpc>
        <a:spcBef>
          <a:spcPts val="500"/>
        </a:spcBef>
        <a:spcAft>
          <a:spcPct val="0"/>
        </a:spcAft>
        <a:buFont typeface="Arial" panose="020B0604020202020204" pitchFamily="34" charset="0"/>
        <a:buChar char="•"/>
        <a:defRPr kern="1200">
          <a:solidFill>
            <a:srgbClr val="002060"/>
          </a:solidFill>
          <a:latin typeface="Avenir Next LT Pro" panose="020B0504020202020204" pitchFamily="34" charset="77"/>
          <a:ea typeface="+mn-ea"/>
          <a:cs typeface="+mn-cs"/>
        </a:defRPr>
      </a:lvl4pPr>
      <a:lvl5pPr marL="2057349" indent="-228594" algn="l" rtl="0" fontAlgn="base">
        <a:lnSpc>
          <a:spcPct val="90000"/>
        </a:lnSpc>
        <a:spcBef>
          <a:spcPts val="500"/>
        </a:spcBef>
        <a:spcAft>
          <a:spcPct val="0"/>
        </a:spcAft>
        <a:buFont typeface="Arial" panose="020B0604020202020204" pitchFamily="34" charset="0"/>
        <a:buChar char="•"/>
        <a:defRPr kern="1200">
          <a:solidFill>
            <a:srgbClr val="002060"/>
          </a:solidFill>
          <a:latin typeface="Avenir Next LT Pro" panose="020B0504020202020204" pitchFamily="34" charset="77"/>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xml"/><Relationship Id="rId1" Type="http://schemas.openxmlformats.org/officeDocument/2006/relationships/slideLayout" Target="../slideLayouts/slideLayout44.xml"/></Relationships>
</file>

<file path=ppt/slides/_rels/slide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xml"/><Relationship Id="rId1" Type="http://schemas.openxmlformats.org/officeDocument/2006/relationships/slideLayout" Target="../slideLayouts/slideLayout34.xml"/></Relationships>
</file>

<file path=ppt/slides/_rels/slide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4.xml"/><Relationship Id="rId1" Type="http://schemas.openxmlformats.org/officeDocument/2006/relationships/slideLayout" Target="../slideLayouts/slideLayout34.xml"/></Relationships>
</file>

<file path=ppt/slides/_rels/slide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5.xml"/><Relationship Id="rId1" Type="http://schemas.openxmlformats.org/officeDocument/2006/relationships/slideLayout" Target="../slideLayouts/slideLayout39.xml"/></Relationships>
</file>

<file path=ppt/slides/_rels/slide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6.xml"/><Relationship Id="rId1" Type="http://schemas.openxmlformats.org/officeDocument/2006/relationships/slideLayout" Target="../slideLayouts/slideLayout3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9.xml"/></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8.xml"/><Relationship Id="rId1" Type="http://schemas.openxmlformats.org/officeDocument/2006/relationships/slideLayout" Target="../slideLayouts/slideLayout34.xml"/><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9.xml"/><Relationship Id="rId1" Type="http://schemas.openxmlformats.org/officeDocument/2006/relationships/slideLayout" Target="../slideLayouts/slideLayout34.xml"/></Relationships>
</file>

<file path=ppt/slides/_rels/slide1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0.xml"/><Relationship Id="rId1" Type="http://schemas.openxmlformats.org/officeDocument/2006/relationships/slideLayout" Target="../slideLayouts/slideLayout34.xml"/></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1.xml"/><Relationship Id="rId1" Type="http://schemas.openxmlformats.org/officeDocument/2006/relationships/slideLayout" Target="../slideLayouts/slideLayout34.xml"/><Relationship Id="rId4" Type="http://schemas.microsoft.com/office/2007/relationships/hdphoto" Target="../media/hdphoto2.wdp"/></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DC4566-DF93-A865-D131-71BB72277439}"/>
              </a:ext>
            </a:extLst>
          </p:cNvPr>
          <p:cNvSpPr>
            <a:spLocks noGrp="1"/>
          </p:cNvSpPr>
          <p:nvPr>
            <p:ph type="ctrTitle"/>
          </p:nvPr>
        </p:nvSpPr>
        <p:spPr/>
        <p:txBody>
          <a:bodyPr/>
          <a:lstStyle/>
          <a:p>
            <a:endParaRPr lang="en-AU"/>
          </a:p>
        </p:txBody>
      </p:sp>
      <p:pic>
        <p:nvPicPr>
          <p:cNvPr id="4" name="Picture 3" descr="A blue background with white text and a red shield&#10;&#10;Description automatically generated">
            <a:extLst>
              <a:ext uri="{FF2B5EF4-FFF2-40B4-BE49-F238E27FC236}">
                <a16:creationId xmlns:a16="http://schemas.microsoft.com/office/drawing/2014/main" id="{EDEDFD5B-2E99-62DE-61BA-0E49F22A05A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78585803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A picture containing timeline&#10;&#10;Description automatically generated">
            <a:extLst>
              <a:ext uri="{FF2B5EF4-FFF2-40B4-BE49-F238E27FC236}">
                <a16:creationId xmlns:a16="http://schemas.microsoft.com/office/drawing/2014/main" id="{FFE567D0-37D4-A662-A0DD-FAC557DA094F}"/>
              </a:ext>
            </a:extLst>
          </p:cNvPr>
          <p:cNvPicPr>
            <a:picLocks noGrp="1" noChangeAspect="1" noChangeArrowheads="1"/>
          </p:cNvPicPr>
          <p:nvPr>
            <p:ph sz="half" idx="1"/>
          </p:nvPr>
        </p:nvPicPr>
        <p:blipFill rotWithShape="1">
          <a:blip r:embed="rId3">
            <a:extLst>
              <a:ext uri="{28A0092B-C50C-407E-A947-70E740481C1C}">
                <a14:useLocalDpi xmlns:a14="http://schemas.microsoft.com/office/drawing/2010/main" val="0"/>
              </a:ext>
            </a:extLst>
          </a:blip>
          <a:srcRect b="443"/>
          <a:stretch/>
        </p:blipFill>
        <p:spPr bwMode="auto">
          <a:xfrm>
            <a:off x="20" y="10"/>
            <a:ext cx="12191980" cy="6857990"/>
          </a:xfrm>
          <a:prstGeom prst="rect">
            <a:avLst/>
          </a:prstGeom>
          <a:solidFill>
            <a:srgbClr val="FFFFFF"/>
          </a:solidFill>
        </p:spPr>
      </p:pic>
      <p:sp>
        <p:nvSpPr>
          <p:cNvPr id="4" name="Slide Number Placeholder 3" hidden="1">
            <a:extLst>
              <a:ext uri="{FF2B5EF4-FFF2-40B4-BE49-F238E27FC236}">
                <a16:creationId xmlns:a16="http://schemas.microsoft.com/office/drawing/2014/main" id="{B0C6D907-18FC-5C54-B0FB-6BC2E0FF87AB}"/>
              </a:ext>
            </a:extLst>
          </p:cNvPr>
          <p:cNvSpPr>
            <a:spLocks noGrp="1"/>
          </p:cNvSpPr>
          <p:nvPr>
            <p:ph type="sldNum" sz="quarter" idx="4"/>
          </p:nvPr>
        </p:nvSpPr>
        <p:spPr/>
        <p:txBody>
          <a:bodyPr/>
          <a:lstStyle/>
          <a:p>
            <a:pPr>
              <a:spcAft>
                <a:spcPts val="600"/>
              </a:spcAft>
            </a:pPr>
            <a:fld id="{B3DCD73F-D2FC-42C9-AEFE-D7C4198EA148}" type="slidenum">
              <a:rPr lang="en-AU" smtClean="0"/>
              <a:pPr>
                <a:spcAft>
                  <a:spcPts val="600"/>
                </a:spcAft>
              </a:pPr>
              <a:t>2</a:t>
            </a:fld>
            <a:endParaRPr lang="en-AU"/>
          </a:p>
        </p:txBody>
      </p:sp>
    </p:spTree>
    <p:extLst>
      <p:ext uri="{BB962C8B-B14F-4D97-AF65-F5344CB8AC3E}">
        <p14:creationId xmlns:p14="http://schemas.microsoft.com/office/powerpoint/2010/main" val="11342754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003450"/>
        </a:solidFill>
        <a:effectLst/>
      </p:bgPr>
    </p:bg>
    <p:spTree>
      <p:nvGrpSpPr>
        <p:cNvPr id="1" name=""/>
        <p:cNvGrpSpPr/>
        <p:nvPr/>
      </p:nvGrpSpPr>
      <p:grpSpPr>
        <a:xfrm>
          <a:off x="0" y="0"/>
          <a:ext cx="0" cy="0"/>
          <a:chOff x="0" y="0"/>
          <a:chExt cx="0" cy="0"/>
        </a:xfrm>
      </p:grpSpPr>
      <p:pic>
        <p:nvPicPr>
          <p:cNvPr id="5" name="Picture 6">
            <a:extLst>
              <a:ext uri="{FF2B5EF4-FFF2-40B4-BE49-F238E27FC236}">
                <a16:creationId xmlns:a16="http://schemas.microsoft.com/office/drawing/2014/main" id="{1101EDD4-1E22-4396-86C6-204A330D2758}"/>
              </a:ext>
            </a:extLst>
          </p:cNvPr>
          <p:cNvPicPr>
            <a:picLocks noChangeAspect="1" noChangeArrowheads="1"/>
          </p:cNvPicPr>
          <p:nvPr/>
        </p:nvPicPr>
        <p:blipFill rotWithShape="1">
          <a:blip r:embed="rId3"/>
          <a:srcRect l="25788"/>
          <a:stretch/>
        </p:blipFill>
        <p:spPr bwMode="auto">
          <a:xfrm>
            <a:off x="-1" y="0"/>
            <a:ext cx="6757636" cy="6858000"/>
          </a:xfrm>
          <a:custGeom>
            <a:avLst/>
            <a:gdLst/>
            <a:ahLst/>
            <a:cxnLst/>
            <a:rect l="l" t="t" r="r" b="b"/>
            <a:pathLst>
              <a:path w="6717456" h="6858000">
                <a:moveTo>
                  <a:pt x="0" y="0"/>
                </a:moveTo>
                <a:lnTo>
                  <a:pt x="6149468" y="0"/>
                </a:lnTo>
                <a:lnTo>
                  <a:pt x="6202448" y="162605"/>
                </a:lnTo>
                <a:cubicBezTo>
                  <a:pt x="6535625" y="1263763"/>
                  <a:pt x="6717456" y="2453207"/>
                  <a:pt x="6717456" y="3694043"/>
                </a:cubicBezTo>
                <a:cubicBezTo>
                  <a:pt x="6717456" y="4757617"/>
                  <a:pt x="6583866" y="5783433"/>
                  <a:pt x="6335883" y="6748259"/>
                </a:cubicBezTo>
                <a:lnTo>
                  <a:pt x="6305198" y="6858000"/>
                </a:lnTo>
                <a:lnTo>
                  <a:pt x="0" y="6858000"/>
                </a:lnTo>
                <a:close/>
              </a:path>
            </a:pathLst>
          </a:custGeom>
          <a:noFill/>
          <a:effectLst>
            <a:outerShdw blurRad="50800" dist="38100" algn="l" rotWithShape="0">
              <a:schemeClr val="bg1">
                <a:lumMod val="85000"/>
                <a:alpha val="30000"/>
              </a:schemeClr>
            </a:outerShdw>
          </a:effectLst>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7C95A77D-A510-4DAB-BF3B-1F009B731096}"/>
              </a:ext>
            </a:extLst>
          </p:cNvPr>
          <p:cNvSpPr/>
          <p:nvPr/>
        </p:nvSpPr>
        <p:spPr>
          <a:xfrm>
            <a:off x="7502217" y="1495061"/>
            <a:ext cx="4283324" cy="3785652"/>
          </a:xfrm>
          <a:prstGeom prst="rect">
            <a:avLst/>
          </a:prstGeom>
        </p:spPr>
        <p:txBody>
          <a:bodyPr wrap="square" lIns="91440" tIns="45720" rIns="91440" bIns="45720" anchor="t">
            <a:spAutoFit/>
          </a:bodyPr>
          <a:lstStyle/>
          <a:p>
            <a:pPr defTabSz="1219170"/>
            <a:r>
              <a:rPr lang="en-US" sz="4000" b="1" dirty="0">
                <a:solidFill>
                  <a:srgbClr val="FFFFFF"/>
                </a:solidFill>
                <a:latin typeface="Tisa Offc Serif Pro"/>
                <a:cs typeface="Calibri"/>
              </a:rPr>
              <a:t>For over 140 years, The Salvation Army has been giving </a:t>
            </a:r>
            <a:br>
              <a:rPr lang="en-US" sz="4000" b="1" dirty="0">
                <a:latin typeface="Tisa Offc Serif Pro"/>
              </a:rPr>
            </a:br>
            <a:r>
              <a:rPr lang="en-US" sz="4000" b="1" dirty="0">
                <a:solidFill>
                  <a:srgbClr val="FFFFFF"/>
                </a:solidFill>
                <a:latin typeface="Tisa Offc Serif Pro"/>
                <a:cs typeface="Calibri"/>
              </a:rPr>
              <a:t>hope where it’s needed most.</a:t>
            </a:r>
          </a:p>
        </p:txBody>
      </p:sp>
    </p:spTree>
    <p:extLst>
      <p:ext uri="{BB962C8B-B14F-4D97-AF65-F5344CB8AC3E}">
        <p14:creationId xmlns:p14="http://schemas.microsoft.com/office/powerpoint/2010/main" val="285756026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003450"/>
        </a:solid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8108D317-7CBD-4897-BD1F-959436D2A3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sz="1867">
              <a:solidFill>
                <a:srgbClr val="FFFFFF"/>
              </a:solidFill>
              <a:latin typeface="Arial"/>
            </a:endParaRPr>
          </a:p>
        </p:txBody>
      </p:sp>
      <p:pic>
        <p:nvPicPr>
          <p:cNvPr id="5" name="Picture 6">
            <a:extLst>
              <a:ext uri="{FF2B5EF4-FFF2-40B4-BE49-F238E27FC236}">
                <a16:creationId xmlns:a16="http://schemas.microsoft.com/office/drawing/2014/main" id="{1101EDD4-1E22-4396-86C6-204A330D2758}"/>
              </a:ext>
            </a:extLst>
          </p:cNvPr>
          <p:cNvPicPr>
            <a:picLocks noChangeAspect="1" noChangeArrowheads="1"/>
          </p:cNvPicPr>
          <p:nvPr/>
        </p:nvPicPr>
        <p:blipFill rotWithShape="1">
          <a:blip r:embed="rId3"/>
          <a:srcRect l="17116" r="30094"/>
          <a:stretch/>
        </p:blipFill>
        <p:spPr bwMode="auto">
          <a:xfrm>
            <a:off x="-1" y="0"/>
            <a:ext cx="6887689" cy="6858000"/>
          </a:xfrm>
          <a:custGeom>
            <a:avLst/>
            <a:gdLst/>
            <a:ahLst/>
            <a:cxnLst/>
            <a:rect l="l" t="t" r="r" b="b"/>
            <a:pathLst>
              <a:path w="6717456" h="6858000">
                <a:moveTo>
                  <a:pt x="0" y="0"/>
                </a:moveTo>
                <a:lnTo>
                  <a:pt x="6149468" y="0"/>
                </a:lnTo>
                <a:lnTo>
                  <a:pt x="6202448" y="162605"/>
                </a:lnTo>
                <a:cubicBezTo>
                  <a:pt x="6535625" y="1263763"/>
                  <a:pt x="6717456" y="2453207"/>
                  <a:pt x="6717456" y="3694043"/>
                </a:cubicBezTo>
                <a:cubicBezTo>
                  <a:pt x="6717456" y="4757617"/>
                  <a:pt x="6583866" y="5783433"/>
                  <a:pt x="6335883" y="6748259"/>
                </a:cubicBezTo>
                <a:lnTo>
                  <a:pt x="6305198" y="6858000"/>
                </a:lnTo>
                <a:lnTo>
                  <a:pt x="0" y="6858000"/>
                </a:lnTo>
                <a:close/>
              </a:path>
            </a:pathLst>
          </a:custGeom>
          <a:noFill/>
          <a:effectLst>
            <a:outerShdw blurRad="50800" dist="38100" algn="l" rotWithShape="0">
              <a:schemeClr val="bg1">
                <a:lumMod val="85000"/>
                <a:alpha val="30000"/>
              </a:schemeClr>
            </a:outerShdw>
          </a:effectLst>
          <a:extLst>
            <a:ext uri="{909E8E84-426E-40DD-AFC4-6F175D3DCCD1}">
              <a14:hiddenFill xmlns:a14="http://schemas.microsoft.com/office/drawing/2010/main">
                <a:solidFill>
                  <a:srgbClr val="FFFFFF"/>
                </a:solidFill>
              </a14:hiddenFill>
            </a:ext>
          </a:extLst>
        </p:spPr>
      </p:pic>
      <p:sp>
        <p:nvSpPr>
          <p:cNvPr id="22" name="Rectangle 21">
            <a:extLst>
              <a:ext uri="{FF2B5EF4-FFF2-40B4-BE49-F238E27FC236}">
                <a16:creationId xmlns:a16="http://schemas.microsoft.com/office/drawing/2014/main" id="{D6297641-8B9F-4767-9606-8A11313227B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89864" y="387939"/>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sz="1867">
              <a:solidFill>
                <a:prstClr val="white"/>
              </a:solidFill>
              <a:latin typeface="Calibri" panose="020F0502020204030204"/>
            </a:endParaRPr>
          </a:p>
        </p:txBody>
      </p:sp>
      <p:sp>
        <p:nvSpPr>
          <p:cNvPr id="24" name="Rectangle 23">
            <a:extLst>
              <a:ext uri="{FF2B5EF4-FFF2-40B4-BE49-F238E27FC236}">
                <a16:creationId xmlns:a16="http://schemas.microsoft.com/office/drawing/2014/main" id="{D8F3CA65-EA00-46B4-9616-39E6853F7B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336172" y="2240371"/>
            <a:ext cx="420624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sz="1867">
              <a:solidFill>
                <a:prstClr val="white"/>
              </a:solidFill>
              <a:latin typeface="Calibri" panose="020F0502020204030204"/>
            </a:endParaRPr>
          </a:p>
        </p:txBody>
      </p:sp>
      <p:sp>
        <p:nvSpPr>
          <p:cNvPr id="4" name="Rectangle 3">
            <a:extLst>
              <a:ext uri="{FF2B5EF4-FFF2-40B4-BE49-F238E27FC236}">
                <a16:creationId xmlns:a16="http://schemas.microsoft.com/office/drawing/2014/main" id="{7C95A77D-A510-4DAB-BF3B-1F009B731096}"/>
              </a:ext>
            </a:extLst>
          </p:cNvPr>
          <p:cNvSpPr/>
          <p:nvPr/>
        </p:nvSpPr>
        <p:spPr>
          <a:xfrm>
            <a:off x="6773485" y="2385208"/>
            <a:ext cx="5201196" cy="4580806"/>
          </a:xfrm>
          <a:prstGeom prst="rect">
            <a:avLst/>
          </a:prstGeom>
        </p:spPr>
        <p:txBody>
          <a:bodyPr wrap="square" lIns="91440" tIns="45720" rIns="91440" bIns="45720" anchor="t">
            <a:spAutoFit/>
          </a:bodyPr>
          <a:lstStyle/>
          <a:p>
            <a:pPr marL="913765" indent="-608965" defTabSz="1219170">
              <a:buFont typeface="Arial" panose="020B0604020202020204" pitchFamily="34" charset="0"/>
              <a:buChar char="•"/>
            </a:pPr>
            <a:r>
              <a:rPr lang="en-US" sz="2650" dirty="0">
                <a:solidFill>
                  <a:srgbClr val="FFFFFF"/>
                </a:solidFill>
                <a:latin typeface="Avenir Next LT Pro"/>
              </a:rPr>
              <a:t>community services</a:t>
            </a:r>
          </a:p>
          <a:p>
            <a:pPr marL="913765" indent="-608965" defTabSz="1219170">
              <a:buFont typeface="Arial" panose="020B0604020202020204" pitchFamily="34" charset="0"/>
              <a:buChar char="•"/>
            </a:pPr>
            <a:r>
              <a:rPr lang="en-US" sz="2650" dirty="0">
                <a:solidFill>
                  <a:srgbClr val="FFFFFF"/>
                </a:solidFill>
                <a:latin typeface="Avenir Next LT Pro"/>
              </a:rPr>
              <a:t>homelessness</a:t>
            </a:r>
            <a:r>
              <a:rPr lang="en-US" sz="2650" dirty="0">
                <a:solidFill>
                  <a:srgbClr val="FFFFFF"/>
                </a:solidFill>
                <a:latin typeface="Avenir Next LT Pro"/>
                <a:cs typeface="Calibri"/>
              </a:rPr>
              <a:t> services,</a:t>
            </a:r>
          </a:p>
          <a:p>
            <a:pPr marL="913765" indent="-608965" defTabSz="1219170">
              <a:buFont typeface="Arial" panose="020B0604020202020204" pitchFamily="34" charset="0"/>
              <a:buChar char="•"/>
            </a:pPr>
            <a:r>
              <a:rPr lang="en-US" sz="2650" dirty="0">
                <a:solidFill>
                  <a:srgbClr val="FFFFFF"/>
                </a:solidFill>
                <a:latin typeface="Avenir Next LT Pro"/>
              </a:rPr>
              <a:t>youth services</a:t>
            </a:r>
          </a:p>
          <a:p>
            <a:pPr marL="913765" indent="-608965" defTabSz="1219170">
              <a:buFont typeface="Arial" panose="020B0604020202020204" pitchFamily="34" charset="0"/>
              <a:buChar char="•"/>
            </a:pPr>
            <a:r>
              <a:rPr lang="en-US" sz="2650" dirty="0">
                <a:solidFill>
                  <a:srgbClr val="FFFFFF"/>
                </a:solidFill>
                <a:latin typeface="Avenir Next LT Pro"/>
              </a:rPr>
              <a:t>family and domestic </a:t>
            </a:r>
            <a:br>
              <a:rPr lang="en-US" sz="2650" dirty="0">
                <a:latin typeface="Avenir Next LT Pro"/>
              </a:rPr>
            </a:br>
            <a:r>
              <a:rPr lang="en-US" sz="2650" dirty="0">
                <a:solidFill>
                  <a:srgbClr val="FFFFFF"/>
                </a:solidFill>
                <a:latin typeface="Avenir Next LT Pro"/>
              </a:rPr>
              <a:t>violence services</a:t>
            </a:r>
          </a:p>
          <a:p>
            <a:pPr marL="913765" indent="-608965" defTabSz="1219170">
              <a:buFont typeface="Arial" panose="020B0604020202020204" pitchFamily="34" charset="0"/>
              <a:buChar char="•"/>
            </a:pPr>
            <a:r>
              <a:rPr lang="en-US" sz="2650" dirty="0">
                <a:solidFill>
                  <a:srgbClr val="FFFFFF"/>
                </a:solidFill>
                <a:latin typeface="Avenir Next LT Pro"/>
              </a:rPr>
              <a:t>addiction recovery programs</a:t>
            </a:r>
          </a:p>
          <a:p>
            <a:pPr marL="913765" indent="-608965" defTabSz="1219170">
              <a:buFont typeface="Arial" panose="020B0604020202020204" pitchFamily="34" charset="0"/>
              <a:buChar char="•"/>
            </a:pPr>
            <a:r>
              <a:rPr lang="en-US" sz="2650" dirty="0">
                <a:solidFill>
                  <a:srgbClr val="FFFFFF"/>
                </a:solidFill>
                <a:latin typeface="Avenir Next LT Pro"/>
              </a:rPr>
              <a:t>chaplaincy</a:t>
            </a:r>
          </a:p>
          <a:p>
            <a:pPr marL="913765" indent="-608965" defTabSz="1219170">
              <a:buFont typeface="Arial" panose="020B0604020202020204" pitchFamily="34" charset="0"/>
              <a:buChar char="•"/>
            </a:pPr>
            <a:r>
              <a:rPr lang="en-US" sz="2650" dirty="0">
                <a:solidFill>
                  <a:srgbClr val="FFFFFF"/>
                </a:solidFill>
                <a:latin typeface="Avenir Next LT Pro"/>
              </a:rPr>
              <a:t>emergency and disaster </a:t>
            </a:r>
            <a:br>
              <a:rPr lang="en-US" sz="2650" dirty="0">
                <a:latin typeface="Avenir Next LT Pro"/>
              </a:rPr>
            </a:br>
            <a:r>
              <a:rPr lang="en-US" sz="2650" dirty="0">
                <a:solidFill>
                  <a:srgbClr val="FFFFFF"/>
                </a:solidFill>
                <a:latin typeface="Avenir Next LT Pro"/>
              </a:rPr>
              <a:t>response services</a:t>
            </a:r>
          </a:p>
          <a:p>
            <a:pPr marL="913765" indent="-608965" defTabSz="1219170">
              <a:buFont typeface="Arial" panose="020B0604020202020204" pitchFamily="34" charset="0"/>
              <a:buChar char="•"/>
            </a:pPr>
            <a:endParaRPr lang="en-US" sz="2667" dirty="0">
              <a:solidFill>
                <a:srgbClr val="FFFFFF"/>
              </a:solidFill>
              <a:latin typeface="Calibri" panose="020F0502020204030204" pitchFamily="34" charset="0"/>
              <a:cs typeface="Calibri" panose="020F0502020204030204" pitchFamily="34" charset="0"/>
            </a:endParaRPr>
          </a:p>
        </p:txBody>
      </p:sp>
      <p:sp>
        <p:nvSpPr>
          <p:cNvPr id="6" name="Rectangle 5">
            <a:extLst>
              <a:ext uri="{FF2B5EF4-FFF2-40B4-BE49-F238E27FC236}">
                <a16:creationId xmlns:a16="http://schemas.microsoft.com/office/drawing/2014/main" id="{E8B66DB8-E279-4BCB-AA0D-9175C2F1A375}"/>
              </a:ext>
            </a:extLst>
          </p:cNvPr>
          <p:cNvSpPr/>
          <p:nvPr/>
        </p:nvSpPr>
        <p:spPr>
          <a:xfrm>
            <a:off x="7318763" y="1280977"/>
            <a:ext cx="3913867" cy="830997"/>
          </a:xfrm>
          <a:prstGeom prst="rect">
            <a:avLst/>
          </a:prstGeom>
        </p:spPr>
        <p:txBody>
          <a:bodyPr wrap="square" lIns="91440" tIns="45720" rIns="91440" bIns="45720" anchor="t">
            <a:spAutoFit/>
          </a:bodyPr>
          <a:lstStyle/>
          <a:p>
            <a:pPr defTabSz="914377"/>
            <a:r>
              <a:rPr lang="en-US" sz="4800" b="1" dirty="0">
                <a:solidFill>
                  <a:srgbClr val="FFFFFF"/>
                </a:solidFill>
                <a:latin typeface="Tisa Offc Serif Pro"/>
              </a:rPr>
              <a:t>What we do:</a:t>
            </a:r>
            <a:endParaRPr lang="en-AU" sz="4800" dirty="0">
              <a:solidFill>
                <a:srgbClr val="FFFFFF"/>
              </a:solidFill>
              <a:latin typeface="Tisa Offc Serif Pro"/>
            </a:endParaRPr>
          </a:p>
        </p:txBody>
      </p:sp>
    </p:spTree>
    <p:extLst>
      <p:ext uri="{BB962C8B-B14F-4D97-AF65-F5344CB8AC3E}">
        <p14:creationId xmlns:p14="http://schemas.microsoft.com/office/powerpoint/2010/main" val="33804986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3" name="Picture 22">
            <a:extLst>
              <a:ext uri="{FF2B5EF4-FFF2-40B4-BE49-F238E27FC236}">
                <a16:creationId xmlns:a16="http://schemas.microsoft.com/office/drawing/2014/main" id="{4FBB9C71-3994-4517-942A-A3F966B73EDA}"/>
              </a:ext>
            </a:extLst>
          </p:cNvPr>
          <p:cNvPicPr>
            <a:picLocks noChangeAspect="1"/>
          </p:cNvPicPr>
          <p:nvPr/>
        </p:nvPicPr>
        <p:blipFill rotWithShape="1">
          <a:blip r:embed="rId3">
            <a:alphaModFix amt="45000"/>
          </a:blip>
          <a:srcRect t="11056" b="4675"/>
          <a:stretch/>
        </p:blipFill>
        <p:spPr>
          <a:xfrm>
            <a:off x="-305" y="-3984"/>
            <a:ext cx="12191973" cy="6857987"/>
          </a:xfrm>
          <a:prstGeom prst="rect">
            <a:avLst/>
          </a:prstGeom>
        </p:spPr>
      </p:pic>
      <p:sp>
        <p:nvSpPr>
          <p:cNvPr id="6" name="Title 5">
            <a:extLst>
              <a:ext uri="{FF2B5EF4-FFF2-40B4-BE49-F238E27FC236}">
                <a16:creationId xmlns:a16="http://schemas.microsoft.com/office/drawing/2014/main" id="{E585CFE0-1B16-46FB-ADBD-A583D0281022}"/>
              </a:ext>
            </a:extLst>
          </p:cNvPr>
          <p:cNvSpPr txBox="1">
            <a:spLocks/>
          </p:cNvSpPr>
          <p:nvPr/>
        </p:nvSpPr>
        <p:spPr>
          <a:xfrm>
            <a:off x="2028191" y="3101431"/>
            <a:ext cx="8134981" cy="3134477"/>
          </a:xfrm>
          <a:prstGeom prst="rect">
            <a:avLst/>
          </a:prstGeom>
        </p:spPr>
        <p:txBody>
          <a:bodyPr vert="horz" lIns="121920" tIns="60960" rIns="121920" bIns="60960" rtlCol="0" anchor="b">
            <a:noAutofit/>
          </a:bodyPr>
          <a:lstStyle>
            <a:lvl1pPr algn="l" defTabSz="685800" rtl="0" eaLnBrk="1" latinLnBrk="0" hangingPunct="1">
              <a:lnSpc>
                <a:spcPct val="90000"/>
              </a:lnSpc>
              <a:spcBef>
                <a:spcPct val="0"/>
              </a:spcBef>
              <a:buNone/>
              <a:defRPr sz="4100" b="1" i="0" kern="1200">
                <a:solidFill>
                  <a:schemeClr val="bg1"/>
                </a:solidFill>
                <a:latin typeface="Arial" panose="020B0604020202020204" pitchFamily="34" charset="0"/>
                <a:ea typeface="+mj-ea"/>
                <a:cs typeface="Arial" panose="020B0604020202020204" pitchFamily="34" charset="0"/>
              </a:defRPr>
            </a:lvl1pPr>
          </a:lstStyle>
          <a:p>
            <a:pPr algn="ctr" defTabSz="1219170">
              <a:spcAft>
                <a:spcPts val="800"/>
              </a:spcAft>
            </a:pPr>
            <a:r>
              <a:rPr lang="en-US" sz="2650" b="0" dirty="0">
                <a:solidFill>
                  <a:srgbClr val="FFFFFF"/>
                </a:solidFill>
                <a:latin typeface="Avenir Next LT Pro"/>
                <a:cs typeface="Arial"/>
              </a:rPr>
              <a:t>In FY 2022-2023, we provided…</a:t>
            </a:r>
          </a:p>
          <a:p>
            <a:pPr algn="ctr" defTabSz="1219170">
              <a:spcAft>
                <a:spcPts val="800"/>
              </a:spcAft>
            </a:pPr>
            <a:endParaRPr lang="en-US" sz="2650" b="0" i="1" dirty="0">
              <a:solidFill>
                <a:srgbClr val="FFFFFF"/>
              </a:solidFill>
              <a:latin typeface="Tisa Offc Serif Pro"/>
            </a:endParaRPr>
          </a:p>
          <a:p>
            <a:pPr algn="ctr" defTabSz="1219170">
              <a:spcAft>
                <a:spcPts val="800"/>
              </a:spcAft>
            </a:pPr>
            <a:r>
              <a:rPr lang="en-US" sz="5300" dirty="0">
                <a:solidFill>
                  <a:srgbClr val="FFFFFF"/>
                </a:solidFill>
                <a:latin typeface="Tisa Offc Serif Pro"/>
                <a:cs typeface="Arial"/>
              </a:rPr>
              <a:t>Over 1.67+ million </a:t>
            </a:r>
            <a:r>
              <a:rPr lang="en-US" sz="3200" dirty="0">
                <a:solidFill>
                  <a:srgbClr val="FFFFFF"/>
                </a:solidFill>
                <a:latin typeface="Tisa Offc Serif Pro"/>
                <a:cs typeface="Arial"/>
              </a:rPr>
              <a:t>sessions of care</a:t>
            </a:r>
          </a:p>
          <a:p>
            <a:pPr algn="ctr" defTabSz="1219170">
              <a:spcAft>
                <a:spcPts val="800"/>
              </a:spcAft>
            </a:pPr>
            <a:r>
              <a:rPr lang="en-US" sz="3200" dirty="0">
                <a:solidFill>
                  <a:srgbClr val="FFFFFF"/>
                </a:solidFill>
                <a:latin typeface="Tisa Offc Serif Pro"/>
                <a:cs typeface="Arial"/>
              </a:rPr>
              <a:t>Over </a:t>
            </a:r>
            <a:r>
              <a:rPr lang="en-US" sz="4400" dirty="0">
                <a:solidFill>
                  <a:srgbClr val="FFFFFF"/>
                </a:solidFill>
                <a:latin typeface="Tisa Offc Serif Pro"/>
                <a:cs typeface="Arial"/>
              </a:rPr>
              <a:t>1.2 million </a:t>
            </a:r>
            <a:r>
              <a:rPr lang="en-US" sz="3200" dirty="0">
                <a:solidFill>
                  <a:srgbClr val="FFFFFF"/>
                </a:solidFill>
                <a:latin typeface="Tisa Offc Serif Pro"/>
                <a:cs typeface="Arial"/>
              </a:rPr>
              <a:t>nights of accommodation</a:t>
            </a:r>
          </a:p>
          <a:p>
            <a:pPr algn="ctr" defTabSz="1219170">
              <a:spcAft>
                <a:spcPts val="800"/>
              </a:spcAft>
            </a:pPr>
            <a:r>
              <a:rPr lang="en-US" sz="2650" dirty="0">
                <a:solidFill>
                  <a:srgbClr val="FFFFFF"/>
                </a:solidFill>
                <a:latin typeface="Tisa Offc Serif Pro"/>
                <a:cs typeface="Arial"/>
              </a:rPr>
              <a:t>Supported more than </a:t>
            </a:r>
            <a:r>
              <a:rPr lang="en-US" sz="4000" dirty="0">
                <a:solidFill>
                  <a:srgbClr val="FFFFFF"/>
                </a:solidFill>
                <a:latin typeface="Tisa Offc Serif Pro"/>
                <a:cs typeface="Arial"/>
              </a:rPr>
              <a:t>36,000</a:t>
            </a:r>
            <a:r>
              <a:rPr lang="en-US" sz="2650" dirty="0">
                <a:solidFill>
                  <a:srgbClr val="FFFFFF"/>
                </a:solidFill>
                <a:latin typeface="Tisa Offc Serif Pro"/>
                <a:cs typeface="Arial"/>
              </a:rPr>
              <a:t> </a:t>
            </a:r>
            <a:r>
              <a:rPr lang="en-US" sz="3200" dirty="0">
                <a:solidFill>
                  <a:srgbClr val="FFFFFF"/>
                </a:solidFill>
                <a:latin typeface="Tisa Offc Serif Pro"/>
                <a:cs typeface="Arial"/>
              </a:rPr>
              <a:t>people seeking employment</a:t>
            </a:r>
          </a:p>
          <a:p>
            <a:pPr algn="ctr" defTabSz="1219170">
              <a:spcAft>
                <a:spcPts val="800"/>
              </a:spcAft>
            </a:pPr>
            <a:endParaRPr lang="en-US" sz="3200" dirty="0">
              <a:solidFill>
                <a:srgbClr val="FFFFFF"/>
              </a:solidFill>
              <a:latin typeface="Calibri" panose="020F0502020204030204" pitchFamily="34" charset="0"/>
            </a:endParaRPr>
          </a:p>
        </p:txBody>
      </p:sp>
    </p:spTree>
    <p:extLst>
      <p:ext uri="{BB962C8B-B14F-4D97-AF65-F5344CB8AC3E}">
        <p14:creationId xmlns:p14="http://schemas.microsoft.com/office/powerpoint/2010/main" val="404639604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1EADCAF8-8823-4E89-8612-21029831A4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sz="1867">
              <a:solidFill>
                <a:srgbClr val="FFFFFF"/>
              </a:solidFill>
              <a:latin typeface="Arial"/>
            </a:endParaRPr>
          </a:p>
        </p:txBody>
      </p:sp>
      <p:sp>
        <p:nvSpPr>
          <p:cNvPr id="13" name="Rectangle 12">
            <a:extLst>
              <a:ext uri="{FF2B5EF4-FFF2-40B4-BE49-F238E27FC236}">
                <a16:creationId xmlns:a16="http://schemas.microsoft.com/office/drawing/2014/main" id="{28CA07B2-0819-4B62-9425-7A52BBDD70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 y="0"/>
            <a:ext cx="12191696"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sz="1067" dirty="0">
              <a:solidFill>
                <a:srgbClr val="FFFFFF"/>
              </a:solidFill>
              <a:latin typeface="Arial"/>
            </a:endParaRPr>
          </a:p>
        </p:txBody>
      </p:sp>
      <p:grpSp>
        <p:nvGrpSpPr>
          <p:cNvPr id="15" name="Group 14">
            <a:extLst>
              <a:ext uri="{FF2B5EF4-FFF2-40B4-BE49-F238E27FC236}">
                <a16:creationId xmlns:a16="http://schemas.microsoft.com/office/drawing/2014/main" id="{DA02BEE4-A5D4-40AF-882D-49D34B086FF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303401" y="3984"/>
            <a:ext cx="9772764" cy="6858000"/>
            <a:chOff x="1303402" y="36937"/>
            <a:chExt cx="9772765" cy="6858000"/>
          </a:xfrm>
        </p:grpSpPr>
        <p:sp>
          <p:nvSpPr>
            <p:cNvPr id="16" name="Freeform: Shape 15">
              <a:extLst>
                <a:ext uri="{FF2B5EF4-FFF2-40B4-BE49-F238E27FC236}">
                  <a16:creationId xmlns:a16="http://schemas.microsoft.com/office/drawing/2014/main" id="{0F5843EB-154F-4459-8954-BB1DF64BBD1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60551" y="36937"/>
              <a:ext cx="9313016" cy="6858000"/>
            </a:xfrm>
            <a:custGeom>
              <a:avLst/>
              <a:gdLst>
                <a:gd name="connsiteX0" fmla="*/ 6993556 w 9313016"/>
                <a:gd name="connsiteY0" fmla="*/ 0 h 6858000"/>
                <a:gd name="connsiteX1" fmla="*/ 7358516 w 9313016"/>
                <a:gd name="connsiteY1" fmla="*/ 0 h 6858000"/>
                <a:gd name="connsiteX2" fmla="*/ 7475006 w 9313016"/>
                <a:gd name="connsiteY2" fmla="*/ 82722 h 6858000"/>
                <a:gd name="connsiteX3" fmla="*/ 7816357 w 9313016"/>
                <a:gd name="connsiteY3" fmla="*/ 358482 h 6858000"/>
                <a:gd name="connsiteX4" fmla="*/ 8421752 w 9313016"/>
                <a:gd name="connsiteY4" fmla="*/ 995405 h 6858000"/>
                <a:gd name="connsiteX5" fmla="*/ 8897059 w 9313016"/>
                <a:gd name="connsiteY5" fmla="*/ 1737211 h 6858000"/>
                <a:gd name="connsiteX6" fmla="*/ 9206633 w 9313016"/>
                <a:gd name="connsiteY6" fmla="*/ 2564460 h 6858000"/>
                <a:gd name="connsiteX7" fmla="*/ 9286787 w 9313016"/>
                <a:gd name="connsiteY7" fmla="*/ 3000164 h 6858000"/>
                <a:gd name="connsiteX8" fmla="*/ 9312914 w 9313016"/>
                <a:gd name="connsiteY8" fmla="*/ 3442493 h 6858000"/>
                <a:gd name="connsiteX9" fmla="*/ 9190562 w 9313016"/>
                <a:gd name="connsiteY9" fmla="*/ 4316686 h 6858000"/>
                <a:gd name="connsiteX10" fmla="*/ 9043416 w 9313016"/>
                <a:gd name="connsiteY10" fmla="*/ 4734917 h 6858000"/>
                <a:gd name="connsiteX11" fmla="*/ 8809657 w 9313016"/>
                <a:gd name="connsiteY11" fmla="*/ 5128718 h 6858000"/>
                <a:gd name="connsiteX12" fmla="*/ 8645997 w 9313016"/>
                <a:gd name="connsiteY12" fmla="*/ 5297441 h 6858000"/>
                <a:gd name="connsiteX13" fmla="*/ 8457787 w 9313016"/>
                <a:gd name="connsiteY13" fmla="*/ 5433763 h 6858000"/>
                <a:gd name="connsiteX14" fmla="*/ 8260803 w 9313016"/>
                <a:gd name="connsiteY14" fmla="*/ 5541237 h 6858000"/>
                <a:gd name="connsiteX15" fmla="*/ 8066136 w 9313016"/>
                <a:gd name="connsiteY15" fmla="*/ 5635704 h 6858000"/>
                <a:gd name="connsiteX16" fmla="*/ 7698638 w 9313016"/>
                <a:gd name="connsiteY16" fmla="*/ 5837163 h 6858000"/>
                <a:gd name="connsiteX17" fmla="*/ 7370135 w 9313016"/>
                <a:gd name="connsiteY17" fmla="*/ 6090081 h 6858000"/>
                <a:gd name="connsiteX18" fmla="*/ 7218897 w 9313016"/>
                <a:gd name="connsiteY18" fmla="*/ 6235860 h 6858000"/>
                <a:gd name="connsiteX19" fmla="*/ 7070665 w 9313016"/>
                <a:gd name="connsiteY19" fmla="*/ 6387205 h 6858000"/>
                <a:gd name="connsiteX20" fmla="*/ 6779035 w 9313016"/>
                <a:gd name="connsiteY20" fmla="*/ 6697100 h 6858000"/>
                <a:gd name="connsiteX21" fmla="*/ 6631837 w 9313016"/>
                <a:gd name="connsiteY21" fmla="*/ 6852239 h 6858000"/>
                <a:gd name="connsiteX22" fmla="*/ 6626221 w 9313016"/>
                <a:gd name="connsiteY22" fmla="*/ 6858000 h 6858000"/>
                <a:gd name="connsiteX23" fmla="*/ 6424725 w 9313016"/>
                <a:gd name="connsiteY23" fmla="*/ 6858000 h 6858000"/>
                <a:gd name="connsiteX24" fmla="*/ 6527382 w 9313016"/>
                <a:gd name="connsiteY24" fmla="*/ 6756333 h 6858000"/>
                <a:gd name="connsiteX25" fmla="*/ 6674233 w 9313016"/>
                <a:gd name="connsiteY25" fmla="*/ 6603450 h 6858000"/>
                <a:gd name="connsiteX26" fmla="*/ 6965813 w 9313016"/>
                <a:gd name="connsiteY26" fmla="*/ 6292932 h 6858000"/>
                <a:gd name="connsiteX27" fmla="*/ 7112961 w 9313016"/>
                <a:gd name="connsiteY27" fmla="*/ 6137505 h 6858000"/>
                <a:gd name="connsiteX28" fmla="*/ 7264790 w 9313016"/>
                <a:gd name="connsiteY28" fmla="*/ 5983710 h 6858000"/>
                <a:gd name="connsiteX29" fmla="*/ 7974595 w 9313016"/>
                <a:gd name="connsiteY29" fmla="*/ 5470773 h 6858000"/>
                <a:gd name="connsiteX30" fmla="*/ 8331591 w 9313016"/>
                <a:gd name="connsiteY30" fmla="*/ 5254048 h 6858000"/>
                <a:gd name="connsiteX31" fmla="*/ 8599807 w 9313016"/>
                <a:gd name="connsiteY31" fmla="*/ 4980010 h 6858000"/>
                <a:gd name="connsiteX32" fmla="*/ 8766474 w 9313016"/>
                <a:gd name="connsiteY32" fmla="*/ 4631524 h 6858000"/>
                <a:gd name="connsiteX33" fmla="*/ 8865755 w 9313016"/>
                <a:gd name="connsiteY33" fmla="*/ 4244445 h 6858000"/>
                <a:gd name="connsiteX34" fmla="*/ 8882911 w 9313016"/>
                <a:gd name="connsiteY34" fmla="*/ 4145659 h 6858000"/>
                <a:gd name="connsiteX35" fmla="*/ 8897403 w 9313016"/>
                <a:gd name="connsiteY35" fmla="*/ 4046633 h 6858000"/>
                <a:gd name="connsiteX36" fmla="*/ 8908298 w 9313016"/>
                <a:gd name="connsiteY36" fmla="*/ 3947271 h 6858000"/>
                <a:gd name="connsiteX37" fmla="*/ 8916184 w 9313016"/>
                <a:gd name="connsiteY37" fmla="*/ 3847765 h 6858000"/>
                <a:gd name="connsiteX38" fmla="*/ 8920670 w 9313016"/>
                <a:gd name="connsiteY38" fmla="*/ 3449597 h 6858000"/>
                <a:gd name="connsiteX39" fmla="*/ 8914607 w 9313016"/>
                <a:gd name="connsiteY39" fmla="*/ 3350283 h 6858000"/>
                <a:gd name="connsiteX40" fmla="*/ 8905340 w 9313016"/>
                <a:gd name="connsiteY40" fmla="*/ 3251209 h 6858000"/>
                <a:gd name="connsiteX41" fmla="*/ 8893854 w 9313016"/>
                <a:gd name="connsiteY41" fmla="*/ 3152376 h 6858000"/>
                <a:gd name="connsiteX42" fmla="*/ 8879706 w 9313016"/>
                <a:gd name="connsiteY42" fmla="*/ 3053878 h 6858000"/>
                <a:gd name="connsiteX43" fmla="*/ 8797531 w 9313016"/>
                <a:gd name="connsiteY43" fmla="*/ 2663966 h 6858000"/>
                <a:gd name="connsiteX44" fmla="*/ 8520442 w 9313016"/>
                <a:gd name="connsiteY44" fmla="*/ 1911983 h 6858000"/>
                <a:gd name="connsiteX45" fmla="*/ 8332626 w 9313016"/>
                <a:gd name="connsiteY45" fmla="*/ 1553608 h 6858000"/>
                <a:gd name="connsiteX46" fmla="*/ 8116317 w 9313016"/>
                <a:gd name="connsiteY46" fmla="*/ 1208529 h 6858000"/>
                <a:gd name="connsiteX47" fmla="*/ 7873293 w 9313016"/>
                <a:gd name="connsiteY47" fmla="*/ 878284 h 6858000"/>
                <a:gd name="connsiteX48" fmla="*/ 7604337 w 9313016"/>
                <a:gd name="connsiteY48" fmla="*/ 565125 h 6858000"/>
                <a:gd name="connsiteX49" fmla="*/ 7311128 w 9313016"/>
                <a:gd name="connsiteY49" fmla="*/ 270591 h 6858000"/>
                <a:gd name="connsiteX50" fmla="*/ 1752019 w 9313016"/>
                <a:gd name="connsiteY50" fmla="*/ 0 h 6858000"/>
                <a:gd name="connsiteX51" fmla="*/ 2155804 w 9313016"/>
                <a:gd name="connsiteY51" fmla="*/ 0 h 6858000"/>
                <a:gd name="connsiteX52" fmla="*/ 2103975 w 9313016"/>
                <a:gd name="connsiteY52" fmla="*/ 40789 h 6858000"/>
                <a:gd name="connsiteX53" fmla="*/ 1656310 w 9313016"/>
                <a:gd name="connsiteY53" fmla="*/ 470035 h 6858000"/>
                <a:gd name="connsiteX54" fmla="*/ 806013 w 9313016"/>
                <a:gd name="connsiteY54" fmla="*/ 1841133 h 6858000"/>
                <a:gd name="connsiteX55" fmla="*/ 580685 w 9313016"/>
                <a:gd name="connsiteY55" fmla="*/ 2606364 h 6858000"/>
                <a:gd name="connsiteX56" fmla="*/ 503489 w 9313016"/>
                <a:gd name="connsiteY56" fmla="*/ 3397276 h 6858000"/>
                <a:gd name="connsiteX57" fmla="*/ 570135 w 9313016"/>
                <a:gd name="connsiteY57" fmla="*/ 4188235 h 6858000"/>
                <a:gd name="connsiteX58" fmla="*/ 783387 w 9313016"/>
                <a:gd name="connsiteY58" fmla="*/ 4953850 h 6858000"/>
                <a:gd name="connsiteX59" fmla="*/ 1628014 w 9313016"/>
                <a:gd name="connsiteY59" fmla="*/ 6308245 h 6858000"/>
                <a:gd name="connsiteX60" fmla="*/ 2235998 w 9313016"/>
                <a:gd name="connsiteY60" fmla="*/ 6844829 h 6858000"/>
                <a:gd name="connsiteX61" fmla="*/ 2255028 w 9313016"/>
                <a:gd name="connsiteY61" fmla="*/ 6858000 h 6858000"/>
                <a:gd name="connsiteX62" fmla="*/ 1578787 w 9313016"/>
                <a:gd name="connsiteY62" fmla="*/ 6858000 h 6858000"/>
                <a:gd name="connsiteX63" fmla="*/ 1465153 w 9313016"/>
                <a:gd name="connsiteY63" fmla="*/ 6759050 h 6858000"/>
                <a:gd name="connsiteX64" fmla="*/ 1303650 w 9313016"/>
                <a:gd name="connsiteY64" fmla="*/ 6604267 h 6858000"/>
                <a:gd name="connsiteX65" fmla="*/ 323708 w 9313016"/>
                <a:gd name="connsiteY65" fmla="*/ 5126365 h 6858000"/>
                <a:gd name="connsiteX66" fmla="*/ 872 w 9313016"/>
                <a:gd name="connsiteY66" fmla="*/ 3391228 h 6858000"/>
                <a:gd name="connsiteX67" fmla="*/ 105428 w 9313016"/>
                <a:gd name="connsiteY67" fmla="*/ 2511899 h 6858000"/>
                <a:gd name="connsiteX68" fmla="*/ 384933 w 9313016"/>
                <a:gd name="connsiteY68" fmla="*/ 1670971 h 6858000"/>
                <a:gd name="connsiteX69" fmla="*/ 1433593 w 9313016"/>
                <a:gd name="connsiteY69" fmla="*/ 256095 h 6858000"/>
                <a:gd name="connsiteX70" fmla="*/ 1602664 w 9313016"/>
                <a:gd name="connsiteY70" fmla="*/ 11370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9313016" h="6858000">
                  <a:moveTo>
                    <a:pt x="6993556" y="0"/>
                  </a:moveTo>
                  <a:lnTo>
                    <a:pt x="7358516" y="0"/>
                  </a:lnTo>
                  <a:lnTo>
                    <a:pt x="7475006" y="82722"/>
                  </a:lnTo>
                  <a:cubicBezTo>
                    <a:pt x="7592423" y="169778"/>
                    <a:pt x="7706366" y="261748"/>
                    <a:pt x="7816357" y="358482"/>
                  </a:cubicBezTo>
                  <a:cubicBezTo>
                    <a:pt x="8036559" y="551589"/>
                    <a:pt x="8239655" y="764905"/>
                    <a:pt x="8421752" y="995405"/>
                  </a:cubicBezTo>
                  <a:cubicBezTo>
                    <a:pt x="8604736" y="1225282"/>
                    <a:pt x="8763567" y="1474646"/>
                    <a:pt x="8897059" y="1737211"/>
                  </a:cubicBezTo>
                  <a:cubicBezTo>
                    <a:pt x="9029909" y="2000162"/>
                    <a:pt x="9134317" y="2277990"/>
                    <a:pt x="9206633" y="2564460"/>
                  </a:cubicBezTo>
                  <a:cubicBezTo>
                    <a:pt x="9242322" y="2707791"/>
                    <a:pt x="9269041" y="2853474"/>
                    <a:pt x="9286787" y="3000164"/>
                  </a:cubicBezTo>
                  <a:cubicBezTo>
                    <a:pt x="9304977" y="3146856"/>
                    <a:pt x="9314097" y="3294698"/>
                    <a:pt x="9312914" y="3442493"/>
                  </a:cubicBezTo>
                  <a:cubicBezTo>
                    <a:pt x="9309906" y="3737987"/>
                    <a:pt x="9270717" y="4033288"/>
                    <a:pt x="9190562" y="4316686"/>
                  </a:cubicBezTo>
                  <a:cubicBezTo>
                    <a:pt x="9150486" y="4458240"/>
                    <a:pt x="9103951" y="4597587"/>
                    <a:pt x="9043416" y="4734917"/>
                  </a:cubicBezTo>
                  <a:cubicBezTo>
                    <a:pt x="8982980" y="4871817"/>
                    <a:pt x="8908740" y="5007131"/>
                    <a:pt x="8809657" y="5128718"/>
                  </a:cubicBezTo>
                  <a:cubicBezTo>
                    <a:pt x="8760312" y="5189247"/>
                    <a:pt x="8706137" y="5246945"/>
                    <a:pt x="8645997" y="5297441"/>
                  </a:cubicBezTo>
                  <a:cubicBezTo>
                    <a:pt x="8586252" y="5348274"/>
                    <a:pt x="8522809" y="5393730"/>
                    <a:pt x="8457787" y="5433763"/>
                  </a:cubicBezTo>
                  <a:cubicBezTo>
                    <a:pt x="8392816" y="5474132"/>
                    <a:pt x="8326219" y="5508213"/>
                    <a:pt x="8260803" y="5541237"/>
                  </a:cubicBezTo>
                  <a:cubicBezTo>
                    <a:pt x="8195289" y="5574071"/>
                    <a:pt x="8130023" y="5604838"/>
                    <a:pt x="8066136" y="5635704"/>
                  </a:cubicBezTo>
                  <a:cubicBezTo>
                    <a:pt x="7938313" y="5697433"/>
                    <a:pt x="7815222" y="5762186"/>
                    <a:pt x="7698638" y="5837163"/>
                  </a:cubicBezTo>
                  <a:cubicBezTo>
                    <a:pt x="7582449" y="5912381"/>
                    <a:pt x="7471881" y="5996094"/>
                    <a:pt x="7370135" y="6090081"/>
                  </a:cubicBezTo>
                  <a:cubicBezTo>
                    <a:pt x="7319460" y="6136593"/>
                    <a:pt x="7268881" y="6186082"/>
                    <a:pt x="7218897" y="6235860"/>
                  </a:cubicBezTo>
                  <a:cubicBezTo>
                    <a:pt x="7168763" y="6285493"/>
                    <a:pt x="7119665" y="6336229"/>
                    <a:pt x="7070665" y="6387205"/>
                  </a:cubicBezTo>
                  <a:cubicBezTo>
                    <a:pt x="6972715" y="6489208"/>
                    <a:pt x="6876195" y="6593131"/>
                    <a:pt x="6779035" y="6697100"/>
                  </a:cubicBezTo>
                  <a:cubicBezTo>
                    <a:pt x="6730379" y="6748989"/>
                    <a:pt x="6681528" y="6800878"/>
                    <a:pt x="6631837" y="6852239"/>
                  </a:cubicBezTo>
                  <a:lnTo>
                    <a:pt x="6626221" y="6858000"/>
                  </a:lnTo>
                  <a:lnTo>
                    <a:pt x="6424725" y="6858000"/>
                  </a:lnTo>
                  <a:lnTo>
                    <a:pt x="6527382" y="6756333"/>
                  </a:lnTo>
                  <a:cubicBezTo>
                    <a:pt x="6576726" y="6705932"/>
                    <a:pt x="6625480" y="6654811"/>
                    <a:pt x="6674233" y="6603450"/>
                  </a:cubicBezTo>
                  <a:cubicBezTo>
                    <a:pt x="6771788" y="6500920"/>
                    <a:pt x="6868309" y="6396757"/>
                    <a:pt x="6965813" y="6292932"/>
                  </a:cubicBezTo>
                  <a:lnTo>
                    <a:pt x="7112961" y="6137505"/>
                  </a:lnTo>
                  <a:cubicBezTo>
                    <a:pt x="7162354" y="6085808"/>
                    <a:pt x="7211945" y="6034640"/>
                    <a:pt x="7264790" y="5983710"/>
                  </a:cubicBezTo>
                  <a:cubicBezTo>
                    <a:pt x="7472373" y="5779130"/>
                    <a:pt x="7721610" y="5610648"/>
                    <a:pt x="7974595" y="5470773"/>
                  </a:cubicBezTo>
                  <a:cubicBezTo>
                    <a:pt x="8099903" y="5399395"/>
                    <a:pt x="8224127" y="5332529"/>
                    <a:pt x="8331591" y="5254048"/>
                  </a:cubicBezTo>
                  <a:cubicBezTo>
                    <a:pt x="8439351" y="5176047"/>
                    <a:pt x="8529660" y="5085949"/>
                    <a:pt x="8599807" y="4980010"/>
                  </a:cubicBezTo>
                  <a:cubicBezTo>
                    <a:pt x="8671187" y="4875128"/>
                    <a:pt x="8723982" y="4756086"/>
                    <a:pt x="8766474" y="4631524"/>
                  </a:cubicBezTo>
                  <a:cubicBezTo>
                    <a:pt x="8808968" y="4507010"/>
                    <a:pt x="8840615" y="4375872"/>
                    <a:pt x="8865755" y="4244445"/>
                  </a:cubicBezTo>
                  <a:cubicBezTo>
                    <a:pt x="8871375" y="4211468"/>
                    <a:pt x="8878129" y="4178731"/>
                    <a:pt x="8882911" y="4145659"/>
                  </a:cubicBezTo>
                  <a:lnTo>
                    <a:pt x="8897403" y="4046633"/>
                  </a:lnTo>
                  <a:lnTo>
                    <a:pt x="8908298" y="3947271"/>
                  </a:lnTo>
                  <a:cubicBezTo>
                    <a:pt x="8912389" y="3914247"/>
                    <a:pt x="8913425" y="3880886"/>
                    <a:pt x="8916184" y="3847765"/>
                  </a:cubicBezTo>
                  <a:cubicBezTo>
                    <a:pt x="8925797" y="3715091"/>
                    <a:pt x="8925945" y="3582127"/>
                    <a:pt x="8920670" y="3449597"/>
                  </a:cubicBezTo>
                  <a:lnTo>
                    <a:pt x="8914607" y="3350283"/>
                  </a:lnTo>
                  <a:cubicBezTo>
                    <a:pt x="8911995" y="3317211"/>
                    <a:pt x="8908348" y="3284233"/>
                    <a:pt x="8905340" y="3251209"/>
                  </a:cubicBezTo>
                  <a:cubicBezTo>
                    <a:pt x="8902628" y="3218185"/>
                    <a:pt x="8897551" y="3185305"/>
                    <a:pt x="8893854" y="3152376"/>
                  </a:cubicBezTo>
                  <a:cubicBezTo>
                    <a:pt x="8890305" y="3119399"/>
                    <a:pt x="8884932" y="3086662"/>
                    <a:pt x="8879706" y="3053878"/>
                  </a:cubicBezTo>
                  <a:cubicBezTo>
                    <a:pt x="8858707" y="2922835"/>
                    <a:pt x="8831249" y="2792705"/>
                    <a:pt x="8797531" y="2663966"/>
                  </a:cubicBezTo>
                  <a:cubicBezTo>
                    <a:pt x="8728616" y="2406777"/>
                    <a:pt x="8635497" y="2155109"/>
                    <a:pt x="8520442" y="1911983"/>
                  </a:cubicBezTo>
                  <a:cubicBezTo>
                    <a:pt x="8462667" y="1790541"/>
                    <a:pt x="8400112" y="1670923"/>
                    <a:pt x="8332626" y="1553608"/>
                  </a:cubicBezTo>
                  <a:cubicBezTo>
                    <a:pt x="8265683" y="1436006"/>
                    <a:pt x="8192973" y="1321188"/>
                    <a:pt x="8116317" y="1208529"/>
                  </a:cubicBezTo>
                  <a:cubicBezTo>
                    <a:pt x="8039811" y="1095776"/>
                    <a:pt x="7958079" y="986094"/>
                    <a:pt x="7873293" y="878284"/>
                  </a:cubicBezTo>
                  <a:cubicBezTo>
                    <a:pt x="7787814" y="771002"/>
                    <a:pt x="7697999" y="666551"/>
                    <a:pt x="7604337" y="565125"/>
                  </a:cubicBezTo>
                  <a:cubicBezTo>
                    <a:pt x="7510479" y="463891"/>
                    <a:pt x="7413367" y="364818"/>
                    <a:pt x="7311128" y="270591"/>
                  </a:cubicBezTo>
                  <a:close/>
                  <a:moveTo>
                    <a:pt x="1752019" y="0"/>
                  </a:moveTo>
                  <a:lnTo>
                    <a:pt x="2155804" y="0"/>
                  </a:lnTo>
                  <a:lnTo>
                    <a:pt x="2103975" y="40789"/>
                  </a:lnTo>
                  <a:cubicBezTo>
                    <a:pt x="1943592" y="173585"/>
                    <a:pt x="1793955" y="317500"/>
                    <a:pt x="1656310" y="470035"/>
                  </a:cubicBezTo>
                  <a:cubicBezTo>
                    <a:pt x="1288172" y="876939"/>
                    <a:pt x="1002998" y="1344708"/>
                    <a:pt x="806013" y="1841133"/>
                  </a:cubicBezTo>
                  <a:cubicBezTo>
                    <a:pt x="707818" y="2089538"/>
                    <a:pt x="630868" y="2345480"/>
                    <a:pt x="580685" y="2606364"/>
                  </a:cubicBezTo>
                  <a:cubicBezTo>
                    <a:pt x="530749" y="2867250"/>
                    <a:pt x="504868" y="3132119"/>
                    <a:pt x="503489" y="3397276"/>
                  </a:cubicBezTo>
                  <a:cubicBezTo>
                    <a:pt x="501467" y="3662434"/>
                    <a:pt x="524093" y="3927351"/>
                    <a:pt x="570135" y="4188235"/>
                  </a:cubicBezTo>
                  <a:cubicBezTo>
                    <a:pt x="615734" y="4449264"/>
                    <a:pt x="688642" y="4705493"/>
                    <a:pt x="783387" y="4953850"/>
                  </a:cubicBezTo>
                  <a:cubicBezTo>
                    <a:pt x="974357" y="5449796"/>
                    <a:pt x="1259630" y="5913773"/>
                    <a:pt x="1628014" y="6308245"/>
                  </a:cubicBezTo>
                  <a:cubicBezTo>
                    <a:pt x="1812182" y="6505481"/>
                    <a:pt x="2016215" y="6685052"/>
                    <a:pt x="2235998" y="6844829"/>
                  </a:cubicBezTo>
                  <a:lnTo>
                    <a:pt x="2255028" y="6858000"/>
                  </a:lnTo>
                  <a:lnTo>
                    <a:pt x="1578787" y="6858000"/>
                  </a:lnTo>
                  <a:lnTo>
                    <a:pt x="1465153" y="6759050"/>
                  </a:lnTo>
                  <a:cubicBezTo>
                    <a:pt x="1410086" y="6708726"/>
                    <a:pt x="1356236" y="6657104"/>
                    <a:pt x="1303650" y="6604267"/>
                  </a:cubicBezTo>
                  <a:cubicBezTo>
                    <a:pt x="883506" y="6181043"/>
                    <a:pt x="548150" y="5676072"/>
                    <a:pt x="323708" y="5126365"/>
                  </a:cubicBezTo>
                  <a:cubicBezTo>
                    <a:pt x="97737" y="4577139"/>
                    <a:pt x="-10958" y="3981927"/>
                    <a:pt x="872" y="3391228"/>
                  </a:cubicBezTo>
                  <a:cubicBezTo>
                    <a:pt x="5951" y="3095783"/>
                    <a:pt x="40506" y="2800528"/>
                    <a:pt x="105428" y="2511899"/>
                  </a:cubicBezTo>
                  <a:cubicBezTo>
                    <a:pt x="170104" y="2223317"/>
                    <a:pt x="262089" y="1940399"/>
                    <a:pt x="384933" y="1670971"/>
                  </a:cubicBezTo>
                  <a:cubicBezTo>
                    <a:pt x="629092" y="1131344"/>
                    <a:pt x="991955" y="646919"/>
                    <a:pt x="1433593" y="256095"/>
                  </a:cubicBezTo>
                  <a:cubicBezTo>
                    <a:pt x="1488791" y="207206"/>
                    <a:pt x="1545179" y="159733"/>
                    <a:pt x="1602664" y="113704"/>
                  </a:cubicBezTo>
                  <a:close/>
                </a:path>
              </a:pathLst>
            </a:custGeom>
            <a:gradFill>
              <a:gsLst>
                <a:gs pos="2000">
                  <a:schemeClr val="bg1">
                    <a:alpha val="10000"/>
                  </a:schemeClr>
                </a:gs>
                <a:gs pos="16000">
                  <a:schemeClr val="accent6">
                    <a:alpha val="8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defTabSz="914377"/>
              <a:endParaRPr lang="en-US" sz="1867" dirty="0">
                <a:solidFill>
                  <a:srgbClr val="FFFFFF"/>
                </a:solidFill>
                <a:latin typeface="Arial"/>
              </a:endParaRPr>
            </a:p>
          </p:txBody>
        </p:sp>
        <p:sp>
          <p:nvSpPr>
            <p:cNvPr id="17" name="Freeform: Shape 16">
              <a:extLst>
                <a:ext uri="{FF2B5EF4-FFF2-40B4-BE49-F238E27FC236}">
                  <a16:creationId xmlns:a16="http://schemas.microsoft.com/office/drawing/2014/main" id="{75905135-55D9-431B-8D5A-4C5C92B1FED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59468" y="36937"/>
              <a:ext cx="9065550" cy="6858000"/>
            </a:xfrm>
            <a:custGeom>
              <a:avLst/>
              <a:gdLst>
                <a:gd name="connsiteX0" fmla="*/ 1839951 w 9065550"/>
                <a:gd name="connsiteY0" fmla="*/ 0 h 6858000"/>
                <a:gd name="connsiteX1" fmla="*/ 6979427 w 9065550"/>
                <a:gd name="connsiteY1" fmla="*/ 0 h 6858000"/>
                <a:gd name="connsiteX2" fmla="*/ 6989586 w 9065550"/>
                <a:gd name="connsiteY2" fmla="*/ 6825 h 6858000"/>
                <a:gd name="connsiteX3" fmla="*/ 8932062 w 9065550"/>
                <a:gd name="connsiteY3" fmla="*/ 4580835 h 6858000"/>
                <a:gd name="connsiteX4" fmla="*/ 7166294 w 9065550"/>
                <a:gd name="connsiteY4" fmla="*/ 6259703 h 6858000"/>
                <a:gd name="connsiteX5" fmla="*/ 6868878 w 9065550"/>
                <a:gd name="connsiteY5" fmla="*/ 6564765 h 6858000"/>
                <a:gd name="connsiteX6" fmla="*/ 6591881 w 9065550"/>
                <a:gd name="connsiteY6" fmla="*/ 6858000 h 6858000"/>
                <a:gd name="connsiteX7" fmla="*/ 5184648 w 9065550"/>
                <a:gd name="connsiteY7" fmla="*/ 6858000 h 6858000"/>
                <a:gd name="connsiteX8" fmla="*/ 5244877 w 9065550"/>
                <a:gd name="connsiteY8" fmla="*/ 6817615 h 6858000"/>
                <a:gd name="connsiteX9" fmla="*/ 6033853 w 9065550"/>
                <a:gd name="connsiteY9" fmla="*/ 6069135 h 6858000"/>
                <a:gd name="connsiteX10" fmla="*/ 6480248 w 9065550"/>
                <a:gd name="connsiteY10" fmla="*/ 5607082 h 6858000"/>
                <a:gd name="connsiteX11" fmla="*/ 7551502 w 9065550"/>
                <a:gd name="connsiteY11" fmla="*/ 4859004 h 6858000"/>
                <a:gd name="connsiteX12" fmla="*/ 7844227 w 9065550"/>
                <a:gd name="connsiteY12" fmla="*/ 4683074 h 6858000"/>
                <a:gd name="connsiteX13" fmla="*/ 8005810 w 9065550"/>
                <a:gd name="connsiteY13" fmla="*/ 4330239 h 6858000"/>
                <a:gd name="connsiteX14" fmla="*/ 8016191 w 9065550"/>
                <a:gd name="connsiteY14" fmla="*/ 2956574 h 6858000"/>
                <a:gd name="connsiteX15" fmla="*/ 7346424 w 9065550"/>
                <a:gd name="connsiteY15" fmla="*/ 1636739 h 6858000"/>
                <a:gd name="connsiteX16" fmla="*/ 5995751 w 9065550"/>
                <a:gd name="connsiteY16" fmla="*/ 493319 h 6858000"/>
                <a:gd name="connsiteX17" fmla="*/ 4494836 w 9065550"/>
                <a:gd name="connsiteY17" fmla="*/ 75383 h 6858000"/>
                <a:gd name="connsiteX18" fmla="*/ 2002499 w 9065550"/>
                <a:gd name="connsiteY18" fmla="*/ 1094261 h 6858000"/>
                <a:gd name="connsiteX19" fmla="*/ 1241306 w 9065550"/>
                <a:gd name="connsiteY19" fmla="*/ 2206935 h 6858000"/>
                <a:gd name="connsiteX20" fmla="*/ 961736 w 9065550"/>
                <a:gd name="connsiteY20" fmla="*/ 3573719 h 6858000"/>
                <a:gd name="connsiteX21" fmla="*/ 1193878 w 9065550"/>
                <a:gd name="connsiteY21" fmla="*/ 4824208 h 6858000"/>
                <a:gd name="connsiteX22" fmla="*/ 1832096 w 9065550"/>
                <a:gd name="connsiteY22" fmla="*/ 5873050 h 6858000"/>
                <a:gd name="connsiteX23" fmla="*/ 3010752 w 9065550"/>
                <a:gd name="connsiteY23" fmla="*/ 6749475 h 6858000"/>
                <a:gd name="connsiteX24" fmla="*/ 3187037 w 9065550"/>
                <a:gd name="connsiteY24" fmla="*/ 6824756 h 6858000"/>
                <a:gd name="connsiteX25" fmla="*/ 3278211 w 9065550"/>
                <a:gd name="connsiteY25" fmla="*/ 6858000 h 6858000"/>
                <a:gd name="connsiteX26" fmla="*/ 1480830 w 9065550"/>
                <a:gd name="connsiteY26" fmla="*/ 6858000 h 6858000"/>
                <a:gd name="connsiteX27" fmla="*/ 1427607 w 9065550"/>
                <a:gd name="connsiteY27" fmla="*/ 6811515 h 6858000"/>
                <a:gd name="connsiteX28" fmla="*/ 1100739 w 9065550"/>
                <a:gd name="connsiteY28" fmla="*/ 6477651 h 6858000"/>
                <a:gd name="connsiteX29" fmla="*/ 0 w 9065550"/>
                <a:gd name="connsiteY29" fmla="*/ 3573620 h 6858000"/>
                <a:gd name="connsiteX30" fmla="*/ 1805513 w 9065550"/>
                <a:gd name="connsiteY30" fmla="*/ 241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9065550" h="6858000">
                  <a:moveTo>
                    <a:pt x="1839951" y="0"/>
                  </a:moveTo>
                  <a:lnTo>
                    <a:pt x="6979427" y="0"/>
                  </a:lnTo>
                  <a:lnTo>
                    <a:pt x="6989586" y="6825"/>
                  </a:lnTo>
                  <a:cubicBezTo>
                    <a:pt x="8438828" y="1031353"/>
                    <a:pt x="9439169" y="2823601"/>
                    <a:pt x="8932062" y="4580835"/>
                  </a:cubicBezTo>
                  <a:cubicBezTo>
                    <a:pt x="8592517" y="5757293"/>
                    <a:pt x="7979652" y="5458140"/>
                    <a:pt x="7166294" y="6259703"/>
                  </a:cubicBezTo>
                  <a:cubicBezTo>
                    <a:pt x="7064618" y="6359905"/>
                    <a:pt x="6966014" y="6462297"/>
                    <a:pt x="6868878" y="6564765"/>
                  </a:cubicBezTo>
                  <a:lnTo>
                    <a:pt x="6591881" y="6858000"/>
                  </a:lnTo>
                  <a:lnTo>
                    <a:pt x="5184648" y="6858000"/>
                  </a:lnTo>
                  <a:lnTo>
                    <a:pt x="5244877" y="6817615"/>
                  </a:lnTo>
                  <a:cubicBezTo>
                    <a:pt x="5481027" y="6649287"/>
                    <a:pt x="5723665" y="6398593"/>
                    <a:pt x="6033853" y="6069135"/>
                  </a:cubicBezTo>
                  <a:cubicBezTo>
                    <a:pt x="6175680" y="5918484"/>
                    <a:pt x="6322395" y="5762660"/>
                    <a:pt x="6480248" y="5607082"/>
                  </a:cubicBezTo>
                  <a:cubicBezTo>
                    <a:pt x="6893276" y="5200077"/>
                    <a:pt x="7273697" y="5002920"/>
                    <a:pt x="7551502" y="4859004"/>
                  </a:cubicBezTo>
                  <a:cubicBezTo>
                    <a:pt x="7687884" y="4788339"/>
                    <a:pt x="7795540" y="4732559"/>
                    <a:pt x="7844227" y="4683074"/>
                  </a:cubicBezTo>
                  <a:cubicBezTo>
                    <a:pt x="7898759" y="4627636"/>
                    <a:pt x="7956165" y="4502313"/>
                    <a:pt x="8005810" y="4330239"/>
                  </a:cubicBezTo>
                  <a:cubicBezTo>
                    <a:pt x="8132968" y="3889611"/>
                    <a:pt x="8136446" y="3427460"/>
                    <a:pt x="8016191" y="2956574"/>
                  </a:cubicBezTo>
                  <a:cubicBezTo>
                    <a:pt x="7900876" y="2505064"/>
                    <a:pt x="7669287" y="2048671"/>
                    <a:pt x="7346424" y="1636739"/>
                  </a:cubicBezTo>
                  <a:cubicBezTo>
                    <a:pt x="6979764" y="1168830"/>
                    <a:pt x="6512706" y="773489"/>
                    <a:pt x="5995751" y="493319"/>
                  </a:cubicBezTo>
                  <a:cubicBezTo>
                    <a:pt x="5491195" y="219884"/>
                    <a:pt x="4972174" y="75383"/>
                    <a:pt x="4494836" y="75383"/>
                  </a:cubicBezTo>
                  <a:cubicBezTo>
                    <a:pt x="3554318" y="75383"/>
                    <a:pt x="2669191" y="437197"/>
                    <a:pt x="2002499" y="1094261"/>
                  </a:cubicBezTo>
                  <a:cubicBezTo>
                    <a:pt x="1676360" y="1415667"/>
                    <a:pt x="1420225" y="1790023"/>
                    <a:pt x="1241306" y="2206935"/>
                  </a:cubicBezTo>
                  <a:cubicBezTo>
                    <a:pt x="1055782" y="2639169"/>
                    <a:pt x="961736" y="3099027"/>
                    <a:pt x="961736" y="3573719"/>
                  </a:cubicBezTo>
                  <a:cubicBezTo>
                    <a:pt x="961736" y="4005124"/>
                    <a:pt x="1039805" y="4425841"/>
                    <a:pt x="1193878" y="4824208"/>
                  </a:cubicBezTo>
                  <a:cubicBezTo>
                    <a:pt x="1342457" y="5208423"/>
                    <a:pt x="1557214" y="5561306"/>
                    <a:pt x="1832096" y="5873050"/>
                  </a:cubicBezTo>
                  <a:cubicBezTo>
                    <a:pt x="2157126" y="6241599"/>
                    <a:pt x="2564661" y="6544656"/>
                    <a:pt x="3010752" y="6749475"/>
                  </a:cubicBezTo>
                  <a:cubicBezTo>
                    <a:pt x="3069003" y="6776219"/>
                    <a:pt x="3127773" y="6801314"/>
                    <a:pt x="3187037" y="6824756"/>
                  </a:cubicBezTo>
                  <a:lnTo>
                    <a:pt x="3278211" y="6858000"/>
                  </a:lnTo>
                  <a:lnTo>
                    <a:pt x="1480830" y="6858000"/>
                  </a:lnTo>
                  <a:lnTo>
                    <a:pt x="1427607" y="6811515"/>
                  </a:lnTo>
                  <a:cubicBezTo>
                    <a:pt x="1312870" y="6705919"/>
                    <a:pt x="1203751" y="6594470"/>
                    <a:pt x="1100739" y="6477651"/>
                  </a:cubicBezTo>
                  <a:cubicBezTo>
                    <a:pt x="415045" y="5700097"/>
                    <a:pt x="0" y="4684635"/>
                    <a:pt x="0" y="3573620"/>
                  </a:cubicBezTo>
                  <a:cubicBezTo>
                    <a:pt x="0" y="2121118"/>
                    <a:pt x="709459" y="831902"/>
                    <a:pt x="1805513" y="24133"/>
                  </a:cubicBezTo>
                  <a:close/>
                </a:path>
              </a:pathLst>
            </a:custGeom>
            <a:solidFill>
              <a:schemeClr val="accent1">
                <a:alpha val="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defTabSz="914377"/>
              <a:endParaRPr lang="en-US" sz="1867" dirty="0">
                <a:solidFill>
                  <a:srgbClr val="FFFFFF"/>
                </a:solidFill>
                <a:latin typeface="Arial"/>
              </a:endParaRPr>
            </a:p>
          </p:txBody>
        </p:sp>
        <p:sp>
          <p:nvSpPr>
            <p:cNvPr id="18" name="Freeform: Shape 17">
              <a:extLst>
                <a:ext uri="{FF2B5EF4-FFF2-40B4-BE49-F238E27FC236}">
                  <a16:creationId xmlns:a16="http://schemas.microsoft.com/office/drawing/2014/main" id="{9B732812-A0BB-4324-B390-DFEF26C109E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48217" y="36937"/>
              <a:ext cx="9088051" cy="6858000"/>
            </a:xfrm>
            <a:custGeom>
              <a:avLst/>
              <a:gdLst>
                <a:gd name="connsiteX0" fmla="*/ 5158786 w 9088051"/>
                <a:gd name="connsiteY0" fmla="*/ 0 h 6858000"/>
                <a:gd name="connsiteX1" fmla="*/ 6996771 w 9088051"/>
                <a:gd name="connsiteY1" fmla="*/ 0 h 6858000"/>
                <a:gd name="connsiteX2" fmla="*/ 7006955 w 9088051"/>
                <a:gd name="connsiteY2" fmla="*/ 6825 h 6858000"/>
                <a:gd name="connsiteX3" fmla="*/ 8954230 w 9088051"/>
                <a:gd name="connsiteY3" fmla="*/ 4580835 h 6858000"/>
                <a:gd name="connsiteX4" fmla="*/ 7184080 w 9088051"/>
                <a:gd name="connsiteY4" fmla="*/ 6259703 h 6858000"/>
                <a:gd name="connsiteX5" fmla="*/ 6885926 w 9088051"/>
                <a:gd name="connsiteY5" fmla="*/ 6564765 h 6858000"/>
                <a:gd name="connsiteX6" fmla="*/ 6608241 w 9088051"/>
                <a:gd name="connsiteY6" fmla="*/ 6858000 h 6858000"/>
                <a:gd name="connsiteX7" fmla="*/ 5462870 w 9088051"/>
                <a:gd name="connsiteY7" fmla="*/ 6858000 h 6858000"/>
                <a:gd name="connsiteX8" fmla="*/ 5529056 w 9088051"/>
                <a:gd name="connsiteY8" fmla="*/ 6804645 h 6858000"/>
                <a:gd name="connsiteX9" fmla="*/ 6167613 w 9088051"/>
                <a:gd name="connsiteY9" fmla="*/ 6173667 h 6858000"/>
                <a:gd name="connsiteX10" fmla="*/ 6610973 w 9088051"/>
                <a:gd name="connsiteY10" fmla="*/ 5715860 h 6858000"/>
                <a:gd name="connsiteX11" fmla="*/ 7646083 w 9088051"/>
                <a:gd name="connsiteY11" fmla="*/ 4995842 h 6858000"/>
                <a:gd name="connsiteX12" fmla="*/ 7980054 w 9088051"/>
                <a:gd name="connsiteY12" fmla="*/ 4790095 h 6858000"/>
                <a:gd name="connsiteX13" fmla="*/ 8180437 w 9088051"/>
                <a:gd name="connsiteY13" fmla="*/ 4371964 h 6858000"/>
                <a:gd name="connsiteX14" fmla="*/ 8192058 w 9088051"/>
                <a:gd name="connsiteY14" fmla="*/ 2919242 h 6858000"/>
                <a:gd name="connsiteX15" fmla="*/ 7492638 w 9088051"/>
                <a:gd name="connsiteY15" fmla="*/ 1542845 h 6858000"/>
                <a:gd name="connsiteX16" fmla="*/ 6089097 w 9088051"/>
                <a:gd name="connsiteY16" fmla="*/ 357847 h 6858000"/>
                <a:gd name="connsiteX17" fmla="*/ 5288639 w 9088051"/>
                <a:gd name="connsiteY17" fmla="*/ 31627 h 6858000"/>
                <a:gd name="connsiteX18" fmla="*/ 1844517 w 9088051"/>
                <a:gd name="connsiteY18" fmla="*/ 0 h 6858000"/>
                <a:gd name="connsiteX19" fmla="*/ 3734467 w 9088051"/>
                <a:gd name="connsiteY19" fmla="*/ 0 h 6858000"/>
                <a:gd name="connsiteX20" fmla="*/ 3603618 w 9088051"/>
                <a:gd name="connsiteY20" fmla="*/ 28853 h 6858000"/>
                <a:gd name="connsiteX21" fmla="*/ 1892878 w 9088051"/>
                <a:gd name="connsiteY21" fmla="*/ 985434 h 6858000"/>
                <a:gd name="connsiteX22" fmla="*/ 1096045 w 9088051"/>
                <a:gd name="connsiteY22" fmla="*/ 2147349 h 6858000"/>
                <a:gd name="connsiteX23" fmla="*/ 803453 w 9088051"/>
                <a:gd name="connsiteY23" fmla="*/ 3573669 h 6858000"/>
                <a:gd name="connsiteX24" fmla="*/ 1046377 w 9088051"/>
                <a:gd name="connsiteY24" fmla="*/ 4878573 h 6858000"/>
                <a:gd name="connsiteX25" fmla="*/ 1714473 w 9088051"/>
                <a:gd name="connsiteY25" fmla="*/ 5973776 h 6858000"/>
                <a:gd name="connsiteX26" fmla="*/ 2776083 w 9088051"/>
                <a:gd name="connsiteY26" fmla="*/ 6804641 h 6858000"/>
                <a:gd name="connsiteX27" fmla="*/ 2884836 w 9088051"/>
                <a:gd name="connsiteY27" fmla="*/ 6858000 h 6858000"/>
                <a:gd name="connsiteX28" fmla="*/ 1484505 w 9088051"/>
                <a:gd name="connsiteY28" fmla="*/ 6858000 h 6858000"/>
                <a:gd name="connsiteX29" fmla="*/ 1431151 w 9088051"/>
                <a:gd name="connsiteY29" fmla="*/ 6811515 h 6858000"/>
                <a:gd name="connsiteX30" fmla="*/ 1103471 w 9088051"/>
                <a:gd name="connsiteY30" fmla="*/ 6477651 h 6858000"/>
                <a:gd name="connsiteX31" fmla="*/ 0 w 9088051"/>
                <a:gd name="connsiteY31" fmla="*/ 3573620 h 6858000"/>
                <a:gd name="connsiteX32" fmla="*/ 1809994 w 9088051"/>
                <a:gd name="connsiteY32" fmla="*/ 241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9088051" h="6858000">
                  <a:moveTo>
                    <a:pt x="5158786" y="0"/>
                  </a:moveTo>
                  <a:lnTo>
                    <a:pt x="6996771" y="0"/>
                  </a:lnTo>
                  <a:lnTo>
                    <a:pt x="7006955" y="6825"/>
                  </a:lnTo>
                  <a:cubicBezTo>
                    <a:pt x="8459794" y="1031353"/>
                    <a:pt x="9462596" y="2823601"/>
                    <a:pt x="8954230" y="4580835"/>
                  </a:cubicBezTo>
                  <a:cubicBezTo>
                    <a:pt x="8613842" y="5757293"/>
                    <a:pt x="7999457" y="5458140"/>
                    <a:pt x="7184080" y="6259703"/>
                  </a:cubicBezTo>
                  <a:cubicBezTo>
                    <a:pt x="7082152" y="6359905"/>
                    <a:pt x="6983303" y="6462297"/>
                    <a:pt x="6885926" y="6564765"/>
                  </a:cubicBezTo>
                  <a:lnTo>
                    <a:pt x="6608241" y="6858000"/>
                  </a:lnTo>
                  <a:lnTo>
                    <a:pt x="5462870" y="6858000"/>
                  </a:lnTo>
                  <a:lnTo>
                    <a:pt x="5529056" y="6804645"/>
                  </a:lnTo>
                  <a:cubicBezTo>
                    <a:pt x="5740217" y="6626505"/>
                    <a:pt x="5949382" y="6404876"/>
                    <a:pt x="6167613" y="6173667"/>
                  </a:cubicBezTo>
                  <a:cubicBezTo>
                    <a:pt x="6308782" y="6024091"/>
                    <a:pt x="6454799" y="5869390"/>
                    <a:pt x="6610973" y="5715860"/>
                  </a:cubicBezTo>
                  <a:cubicBezTo>
                    <a:pt x="7007847" y="5325741"/>
                    <a:pt x="7376733" y="5135074"/>
                    <a:pt x="7646083" y="4995842"/>
                  </a:cubicBezTo>
                  <a:cubicBezTo>
                    <a:pt x="7816858" y="4907561"/>
                    <a:pt x="7916545" y="4854514"/>
                    <a:pt x="7980054" y="4790095"/>
                  </a:cubicBezTo>
                  <a:cubicBezTo>
                    <a:pt x="8054629" y="4714405"/>
                    <a:pt x="8122031" y="4573758"/>
                    <a:pt x="8180437" y="4371964"/>
                  </a:cubicBezTo>
                  <a:cubicBezTo>
                    <a:pt x="8315441" y="3905228"/>
                    <a:pt x="8319381" y="3416431"/>
                    <a:pt x="8192058" y="2919242"/>
                  </a:cubicBezTo>
                  <a:cubicBezTo>
                    <a:pt x="8071251" y="2447381"/>
                    <a:pt x="7829388" y="1971467"/>
                    <a:pt x="7492638" y="1542845"/>
                  </a:cubicBezTo>
                  <a:cubicBezTo>
                    <a:pt x="7111829" y="1058099"/>
                    <a:pt x="6626484" y="648361"/>
                    <a:pt x="6089097" y="357847"/>
                  </a:cubicBezTo>
                  <a:cubicBezTo>
                    <a:pt x="5824244" y="214687"/>
                    <a:pt x="5554957" y="105262"/>
                    <a:pt x="5288639" y="31627"/>
                  </a:cubicBezTo>
                  <a:close/>
                  <a:moveTo>
                    <a:pt x="1844517" y="0"/>
                  </a:moveTo>
                  <a:lnTo>
                    <a:pt x="3734467" y="0"/>
                  </a:lnTo>
                  <a:lnTo>
                    <a:pt x="3603618" y="28853"/>
                  </a:lnTo>
                  <a:cubicBezTo>
                    <a:pt x="2962049" y="186733"/>
                    <a:pt x="2373277" y="513136"/>
                    <a:pt x="1892878" y="985434"/>
                  </a:cubicBezTo>
                  <a:cubicBezTo>
                    <a:pt x="1551428" y="1321091"/>
                    <a:pt x="1283341" y="1711990"/>
                    <a:pt x="1096045" y="2147349"/>
                  </a:cubicBezTo>
                  <a:cubicBezTo>
                    <a:pt x="901876" y="2598519"/>
                    <a:pt x="803453" y="3078432"/>
                    <a:pt x="803453" y="3573669"/>
                  </a:cubicBezTo>
                  <a:cubicBezTo>
                    <a:pt x="803453" y="4023717"/>
                    <a:pt x="885151" y="4462735"/>
                    <a:pt x="1046377" y="4878573"/>
                  </a:cubicBezTo>
                  <a:cubicBezTo>
                    <a:pt x="1201945" y="5279770"/>
                    <a:pt x="1426681" y="5648221"/>
                    <a:pt x="1714473" y="5973776"/>
                  </a:cubicBezTo>
                  <a:cubicBezTo>
                    <a:pt x="2012357" y="6310732"/>
                    <a:pt x="2376505" y="6595304"/>
                    <a:pt x="2776083" y="6804641"/>
                  </a:cubicBezTo>
                  <a:lnTo>
                    <a:pt x="2884836" y="6858000"/>
                  </a:lnTo>
                  <a:lnTo>
                    <a:pt x="1484505" y="6858000"/>
                  </a:lnTo>
                  <a:lnTo>
                    <a:pt x="1431151" y="6811515"/>
                  </a:lnTo>
                  <a:cubicBezTo>
                    <a:pt x="1316128" y="6705919"/>
                    <a:pt x="1206738" y="6594470"/>
                    <a:pt x="1103471" y="6477651"/>
                  </a:cubicBezTo>
                  <a:cubicBezTo>
                    <a:pt x="416075" y="5700097"/>
                    <a:pt x="0" y="4684635"/>
                    <a:pt x="0" y="3573620"/>
                  </a:cubicBezTo>
                  <a:cubicBezTo>
                    <a:pt x="0" y="2121118"/>
                    <a:pt x="711220" y="831902"/>
                    <a:pt x="1809994" y="24133"/>
                  </a:cubicBezTo>
                  <a:close/>
                </a:path>
              </a:pathLst>
            </a:custGeom>
            <a:gradFill>
              <a:gsLst>
                <a:gs pos="2000">
                  <a:schemeClr val="bg1">
                    <a:alpha val="10000"/>
                  </a:schemeClr>
                </a:gs>
                <a:gs pos="16000">
                  <a:schemeClr val="accent6">
                    <a:alpha val="2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defTabSz="914377"/>
              <a:endParaRPr lang="en-US" sz="1867" dirty="0">
                <a:solidFill>
                  <a:srgbClr val="FFFFFF"/>
                </a:solidFill>
                <a:latin typeface="Arial"/>
              </a:endParaRPr>
            </a:p>
          </p:txBody>
        </p:sp>
        <p:sp>
          <p:nvSpPr>
            <p:cNvPr id="19" name="Freeform: Shape 18">
              <a:extLst>
                <a:ext uri="{FF2B5EF4-FFF2-40B4-BE49-F238E27FC236}">
                  <a16:creationId xmlns:a16="http://schemas.microsoft.com/office/drawing/2014/main" id="{01FEC055-6F76-4E20-BC93-76C2F58EAF3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29061" y="36937"/>
              <a:ext cx="9107210" cy="6858000"/>
            </a:xfrm>
            <a:custGeom>
              <a:avLst/>
              <a:gdLst>
                <a:gd name="connsiteX0" fmla="*/ 6184722 w 9107210"/>
                <a:gd name="connsiteY0" fmla="*/ 0 h 6858000"/>
                <a:gd name="connsiteX1" fmla="*/ 6985680 w 9107210"/>
                <a:gd name="connsiteY1" fmla="*/ 0 h 6858000"/>
                <a:gd name="connsiteX2" fmla="*/ 7324323 w 9107210"/>
                <a:gd name="connsiteY2" fmla="*/ 247136 h 6858000"/>
                <a:gd name="connsiteX3" fmla="*/ 7652712 w 9107210"/>
                <a:gd name="connsiteY3" fmla="*/ 528495 h 6858000"/>
                <a:gd name="connsiteX4" fmla="*/ 8236677 w 9107210"/>
                <a:gd name="connsiteY4" fmla="*/ 1166289 h 6858000"/>
                <a:gd name="connsiteX5" fmla="*/ 8704298 w 9107210"/>
                <a:gd name="connsiteY5" fmla="*/ 1897038 h 6858000"/>
                <a:gd name="connsiteX6" fmla="*/ 8885160 w 9107210"/>
                <a:gd name="connsiteY6" fmla="*/ 2294087 h 6858000"/>
                <a:gd name="connsiteX7" fmla="*/ 8924247 w 9107210"/>
                <a:gd name="connsiteY7" fmla="*/ 2396286 h 6858000"/>
                <a:gd name="connsiteX8" fmla="*/ 8960022 w 9107210"/>
                <a:gd name="connsiteY8" fmla="*/ 2499767 h 6858000"/>
                <a:gd name="connsiteX9" fmla="*/ 8991720 w 9107210"/>
                <a:gd name="connsiteY9" fmla="*/ 2604671 h 6858000"/>
                <a:gd name="connsiteX10" fmla="*/ 9019646 w 9107210"/>
                <a:gd name="connsiteY10" fmla="*/ 2710708 h 6858000"/>
                <a:gd name="connsiteX11" fmla="*/ 9105822 w 9107210"/>
                <a:gd name="connsiteY11" fmla="*/ 3582266 h 6858000"/>
                <a:gd name="connsiteX12" fmla="*/ 9057716 w 9107210"/>
                <a:gd name="connsiteY12" fmla="*/ 4017873 h 6858000"/>
                <a:gd name="connsiteX13" fmla="*/ 8945600 w 9107210"/>
                <a:gd name="connsiteY13" fmla="*/ 4439659 h 6858000"/>
                <a:gd name="connsiteX14" fmla="*/ 8796080 w 9107210"/>
                <a:gd name="connsiteY14" fmla="*/ 4847428 h 6858000"/>
                <a:gd name="connsiteX15" fmla="*/ 8702056 w 9107210"/>
                <a:gd name="connsiteY15" fmla="*/ 5050108 h 6858000"/>
                <a:gd name="connsiteX16" fmla="*/ 8581125 w 9107210"/>
                <a:gd name="connsiteY16" fmla="*/ 5247525 h 6858000"/>
                <a:gd name="connsiteX17" fmla="*/ 8426254 w 9107210"/>
                <a:gd name="connsiteY17" fmla="*/ 5429647 h 6858000"/>
                <a:gd name="connsiteX18" fmla="*/ 8337174 w 9107210"/>
                <a:gd name="connsiteY18" fmla="*/ 5510552 h 6858000"/>
                <a:gd name="connsiteX19" fmla="*/ 8243200 w 9107210"/>
                <a:gd name="connsiteY19" fmla="*/ 5582948 h 6858000"/>
                <a:gd name="connsiteX20" fmla="*/ 7868330 w 9107210"/>
                <a:gd name="connsiteY20" fmla="*/ 5811104 h 6858000"/>
                <a:gd name="connsiteX21" fmla="*/ 7538916 w 9107210"/>
                <a:gd name="connsiteY21" fmla="*/ 6018899 h 6858000"/>
                <a:gd name="connsiteX22" fmla="*/ 7391280 w 9107210"/>
                <a:gd name="connsiteY22" fmla="*/ 6134132 h 6858000"/>
                <a:gd name="connsiteX23" fmla="*/ 7252511 w 9107210"/>
                <a:gd name="connsiteY23" fmla="*/ 6259105 h 6858000"/>
                <a:gd name="connsiteX24" fmla="*/ 7185601 w 9107210"/>
                <a:gd name="connsiteY24" fmla="*/ 6325894 h 6858000"/>
                <a:gd name="connsiteX25" fmla="*/ 7116651 w 9107210"/>
                <a:gd name="connsiteY25" fmla="*/ 6397010 h 6858000"/>
                <a:gd name="connsiteX26" fmla="*/ 6978545 w 9107210"/>
                <a:gd name="connsiteY26" fmla="*/ 6541607 h 6858000"/>
                <a:gd name="connsiteX27" fmla="*/ 6693009 w 9107210"/>
                <a:gd name="connsiteY27" fmla="*/ 6832716 h 6858000"/>
                <a:gd name="connsiteX28" fmla="*/ 6667488 w 9107210"/>
                <a:gd name="connsiteY28" fmla="*/ 6858000 h 6858000"/>
                <a:gd name="connsiteX29" fmla="*/ 6056793 w 9107210"/>
                <a:gd name="connsiteY29" fmla="*/ 6858000 h 6858000"/>
                <a:gd name="connsiteX30" fmla="*/ 6077345 w 9107210"/>
                <a:gd name="connsiteY30" fmla="*/ 6835420 h 6858000"/>
                <a:gd name="connsiteX31" fmla="*/ 6208519 w 9107210"/>
                <a:gd name="connsiteY31" fmla="*/ 6683989 h 6858000"/>
                <a:gd name="connsiteX32" fmla="*/ 6340001 w 9107210"/>
                <a:gd name="connsiteY32" fmla="*/ 6529852 h 6858000"/>
                <a:gd name="connsiteX33" fmla="*/ 6611419 w 9107210"/>
                <a:gd name="connsiteY33" fmla="*/ 6219317 h 6858000"/>
                <a:gd name="connsiteX34" fmla="*/ 6757678 w 9107210"/>
                <a:gd name="connsiteY34" fmla="*/ 6068228 h 6858000"/>
                <a:gd name="connsiteX35" fmla="*/ 6833713 w 9107210"/>
                <a:gd name="connsiteY35" fmla="*/ 5994061 h 6858000"/>
                <a:gd name="connsiteX36" fmla="*/ 6915148 w 9107210"/>
                <a:gd name="connsiteY36" fmla="*/ 5918812 h 6858000"/>
                <a:gd name="connsiteX37" fmla="*/ 7276311 w 9107210"/>
                <a:gd name="connsiteY37" fmla="*/ 5650229 h 6858000"/>
                <a:gd name="connsiteX38" fmla="*/ 7664942 w 9107210"/>
                <a:gd name="connsiteY38" fmla="*/ 5445681 h 6858000"/>
                <a:gd name="connsiteX39" fmla="*/ 7848505 w 9107210"/>
                <a:gd name="connsiteY39" fmla="*/ 5358333 h 6858000"/>
                <a:gd name="connsiteX40" fmla="*/ 8011785 w 9107210"/>
                <a:gd name="connsiteY40" fmla="*/ 5267788 h 6858000"/>
                <a:gd name="connsiteX41" fmla="*/ 8260273 w 9107210"/>
                <a:gd name="connsiteY41" fmla="*/ 5034370 h 6858000"/>
                <a:gd name="connsiteX42" fmla="*/ 8417589 w 9107210"/>
                <a:gd name="connsiteY42" fmla="*/ 4714488 h 6858000"/>
                <a:gd name="connsiteX43" fmla="*/ 8495000 w 9107210"/>
                <a:gd name="connsiteY43" fmla="*/ 4346409 h 6858000"/>
                <a:gd name="connsiteX44" fmla="*/ 8508556 w 9107210"/>
                <a:gd name="connsiteY44" fmla="*/ 3971101 h 6858000"/>
                <a:gd name="connsiteX45" fmla="*/ 8483330 w 9107210"/>
                <a:gd name="connsiteY45" fmla="*/ 3600710 h 6858000"/>
                <a:gd name="connsiteX46" fmla="*/ 8425336 w 9107210"/>
                <a:gd name="connsiteY46" fmla="*/ 3236121 h 6858000"/>
                <a:gd name="connsiteX47" fmla="*/ 8334575 w 9107210"/>
                <a:gd name="connsiteY47" fmla="*/ 2877977 h 6858000"/>
                <a:gd name="connsiteX48" fmla="*/ 8087513 w 9107210"/>
                <a:gd name="connsiteY48" fmla="*/ 2174622 h 6858000"/>
                <a:gd name="connsiteX49" fmla="*/ 7723650 w 9107210"/>
                <a:gd name="connsiteY49" fmla="*/ 1507613 h 6858000"/>
                <a:gd name="connsiteX50" fmla="*/ 7501815 w 9107210"/>
                <a:gd name="connsiteY50" fmla="*/ 1192947 h 6858000"/>
                <a:gd name="connsiteX51" fmla="*/ 7254399 w 9107210"/>
                <a:gd name="connsiteY51" fmla="*/ 894361 h 6858000"/>
                <a:gd name="connsiteX52" fmla="*/ 6689339 w 9107210"/>
                <a:gd name="connsiteY52" fmla="*/ 354046 h 6858000"/>
                <a:gd name="connsiteX53" fmla="*/ 6206651 w 9107210"/>
                <a:gd name="connsiteY53" fmla="*/ 12626 h 6858000"/>
                <a:gd name="connsiteX54" fmla="*/ 1827105 w 9107210"/>
                <a:gd name="connsiteY54" fmla="*/ 0 h 6858000"/>
                <a:gd name="connsiteX55" fmla="*/ 2807607 w 9107210"/>
                <a:gd name="connsiteY55" fmla="*/ 0 h 6858000"/>
                <a:gd name="connsiteX56" fmla="*/ 2667958 w 9107210"/>
                <a:gd name="connsiteY56" fmla="*/ 88235 h 6858000"/>
                <a:gd name="connsiteX57" fmla="*/ 2354723 w 9107210"/>
                <a:gd name="connsiteY57" fmla="*/ 314947 h 6858000"/>
                <a:gd name="connsiteX58" fmla="*/ 2059963 w 9107210"/>
                <a:gd name="connsiteY58" fmla="*/ 561545 h 6858000"/>
                <a:gd name="connsiteX59" fmla="*/ 1780798 w 9107210"/>
                <a:gd name="connsiteY59" fmla="*/ 824425 h 6858000"/>
                <a:gd name="connsiteX60" fmla="*/ 954714 w 9107210"/>
                <a:gd name="connsiteY60" fmla="*/ 2094309 h 6858000"/>
                <a:gd name="connsiteX61" fmla="*/ 732676 w 9107210"/>
                <a:gd name="connsiteY61" fmla="*/ 2813646 h 6858000"/>
                <a:gd name="connsiteX62" fmla="*/ 673867 w 9107210"/>
                <a:gd name="connsiteY62" fmla="*/ 3183989 h 6858000"/>
                <a:gd name="connsiteX63" fmla="*/ 647621 w 9107210"/>
                <a:gd name="connsiteY63" fmla="*/ 3557281 h 6858000"/>
                <a:gd name="connsiteX64" fmla="*/ 653381 w 9107210"/>
                <a:gd name="connsiteY64" fmla="*/ 3931214 h 6858000"/>
                <a:gd name="connsiteX65" fmla="*/ 690428 w 9107210"/>
                <a:gd name="connsiteY65" fmla="*/ 4303719 h 6858000"/>
                <a:gd name="connsiteX66" fmla="*/ 871801 w 9107210"/>
                <a:gd name="connsiteY66" fmla="*/ 5033041 h 6858000"/>
                <a:gd name="connsiteX67" fmla="*/ 1197749 w 9107210"/>
                <a:gd name="connsiteY67" fmla="*/ 5718494 h 6858000"/>
                <a:gd name="connsiteX68" fmla="*/ 1411480 w 9107210"/>
                <a:gd name="connsiteY68" fmla="*/ 6036703 h 6858000"/>
                <a:gd name="connsiteX69" fmla="*/ 1530170 w 9107210"/>
                <a:gd name="connsiteY69" fmla="*/ 6188430 h 6858000"/>
                <a:gd name="connsiteX70" fmla="*/ 1657165 w 9107210"/>
                <a:gd name="connsiteY70" fmla="*/ 6335385 h 6858000"/>
                <a:gd name="connsiteX71" fmla="*/ 1931343 w 9107210"/>
                <a:gd name="connsiteY71" fmla="*/ 6612896 h 6858000"/>
                <a:gd name="connsiteX72" fmla="*/ 2220133 w 9107210"/>
                <a:gd name="connsiteY72" fmla="*/ 6858000 h 6858000"/>
                <a:gd name="connsiteX73" fmla="*/ 1539862 w 9107210"/>
                <a:gd name="connsiteY73" fmla="*/ 6858000 h 6858000"/>
                <a:gd name="connsiteX74" fmla="*/ 1307111 w 9107210"/>
                <a:gd name="connsiteY74" fmla="*/ 6648873 h 6858000"/>
                <a:gd name="connsiteX75" fmla="*/ 750258 w 9107210"/>
                <a:gd name="connsiteY75" fmla="*/ 5987570 h 6858000"/>
                <a:gd name="connsiteX76" fmla="*/ 335382 w 9107210"/>
                <a:gd name="connsiteY76" fmla="*/ 5229279 h 6858000"/>
                <a:gd name="connsiteX77" fmla="*/ 79351 w 9107210"/>
                <a:gd name="connsiteY77" fmla="*/ 4403854 h 6858000"/>
                <a:gd name="connsiteX78" fmla="*/ 16007 w 9107210"/>
                <a:gd name="connsiteY78" fmla="*/ 3975723 h 6858000"/>
                <a:gd name="connsiteX79" fmla="*/ 871 w 9107210"/>
                <a:gd name="connsiteY79" fmla="*/ 3543362 h 6858000"/>
                <a:gd name="connsiteX80" fmla="*/ 32519 w 9107210"/>
                <a:gd name="connsiteY80" fmla="*/ 3112085 h 6858000"/>
                <a:gd name="connsiteX81" fmla="*/ 108502 w 9107210"/>
                <a:gd name="connsiteY81" fmla="*/ 2686511 h 6858000"/>
                <a:gd name="connsiteX82" fmla="*/ 378239 w 9107210"/>
                <a:gd name="connsiteY82" fmla="*/ 1865955 h 6858000"/>
                <a:gd name="connsiteX83" fmla="*/ 1343701 w 9107210"/>
                <a:gd name="connsiteY83" fmla="*/ 431508 h 6858000"/>
                <a:gd name="connsiteX84" fmla="*/ 1661853 w 9107210"/>
                <a:gd name="connsiteY84" fmla="*/ 13026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Lst>
              <a:rect l="l" t="t" r="r" b="b"/>
              <a:pathLst>
                <a:path w="9107210" h="6858000">
                  <a:moveTo>
                    <a:pt x="6184722" y="0"/>
                  </a:moveTo>
                  <a:lnTo>
                    <a:pt x="6985680" y="0"/>
                  </a:lnTo>
                  <a:lnTo>
                    <a:pt x="7324323" y="247136"/>
                  </a:lnTo>
                  <a:cubicBezTo>
                    <a:pt x="7437502" y="336500"/>
                    <a:pt x="7547171" y="430254"/>
                    <a:pt x="7652712" y="528495"/>
                  </a:cubicBezTo>
                  <a:cubicBezTo>
                    <a:pt x="7863743" y="724929"/>
                    <a:pt x="8060097" y="937593"/>
                    <a:pt x="8236677" y="1166289"/>
                  </a:cubicBezTo>
                  <a:cubicBezTo>
                    <a:pt x="8413818" y="1394594"/>
                    <a:pt x="8570168" y="1639471"/>
                    <a:pt x="8704298" y="1897038"/>
                  </a:cubicBezTo>
                  <a:cubicBezTo>
                    <a:pt x="8770803" y="2026141"/>
                    <a:pt x="8830836" y="2158786"/>
                    <a:pt x="8885160" y="2294087"/>
                  </a:cubicBezTo>
                  <a:cubicBezTo>
                    <a:pt x="8898360" y="2328071"/>
                    <a:pt x="8912169" y="2361810"/>
                    <a:pt x="8924247" y="2396286"/>
                  </a:cubicBezTo>
                  <a:lnTo>
                    <a:pt x="8960022" y="2499767"/>
                  </a:lnTo>
                  <a:lnTo>
                    <a:pt x="8991720" y="2604671"/>
                  </a:lnTo>
                  <a:cubicBezTo>
                    <a:pt x="9002116" y="2639690"/>
                    <a:pt x="9010474" y="2675346"/>
                    <a:pt x="9019646" y="2710708"/>
                  </a:cubicBezTo>
                  <a:cubicBezTo>
                    <a:pt x="9089055" y="2995079"/>
                    <a:pt x="9113620" y="3289927"/>
                    <a:pt x="9105822" y="3582266"/>
                  </a:cubicBezTo>
                  <a:cubicBezTo>
                    <a:pt x="9101796" y="3728484"/>
                    <a:pt x="9085744" y="3874458"/>
                    <a:pt x="9057716" y="4017873"/>
                  </a:cubicBezTo>
                  <a:cubicBezTo>
                    <a:pt x="9029534" y="4161336"/>
                    <a:pt x="8990497" y="4302046"/>
                    <a:pt x="8945600" y="4439659"/>
                  </a:cubicBezTo>
                  <a:cubicBezTo>
                    <a:pt x="8900857" y="4577566"/>
                    <a:pt x="8852901" y="4711784"/>
                    <a:pt x="8796080" y="4847428"/>
                  </a:cubicBezTo>
                  <a:cubicBezTo>
                    <a:pt x="8767695" y="4915152"/>
                    <a:pt x="8737016" y="4982926"/>
                    <a:pt x="8702056" y="5050108"/>
                  </a:cubicBezTo>
                  <a:cubicBezTo>
                    <a:pt x="8666485" y="5116997"/>
                    <a:pt x="8627347" y="5183687"/>
                    <a:pt x="8581125" y="5247525"/>
                  </a:cubicBezTo>
                  <a:cubicBezTo>
                    <a:pt x="8535565" y="5311660"/>
                    <a:pt x="8483534" y="5373185"/>
                    <a:pt x="8426254" y="5429647"/>
                  </a:cubicBezTo>
                  <a:cubicBezTo>
                    <a:pt x="8397512" y="5457779"/>
                    <a:pt x="8367801" y="5484879"/>
                    <a:pt x="8337174" y="5510552"/>
                  </a:cubicBezTo>
                  <a:cubicBezTo>
                    <a:pt x="8306444" y="5536077"/>
                    <a:pt x="8274899" y="5560029"/>
                    <a:pt x="8243200" y="5582948"/>
                  </a:cubicBezTo>
                  <a:cubicBezTo>
                    <a:pt x="8115543" y="5674574"/>
                    <a:pt x="7986203" y="5743233"/>
                    <a:pt x="7868330" y="5811104"/>
                  </a:cubicBezTo>
                  <a:cubicBezTo>
                    <a:pt x="7749844" y="5878385"/>
                    <a:pt x="7640685" y="5945126"/>
                    <a:pt x="7538916" y="6018899"/>
                  </a:cubicBezTo>
                  <a:cubicBezTo>
                    <a:pt x="7487749" y="6055392"/>
                    <a:pt x="7438777" y="6093950"/>
                    <a:pt x="7391280" y="6134132"/>
                  </a:cubicBezTo>
                  <a:cubicBezTo>
                    <a:pt x="7343427" y="6173921"/>
                    <a:pt x="7297511" y="6215922"/>
                    <a:pt x="7252511" y="6259105"/>
                  </a:cubicBezTo>
                  <a:cubicBezTo>
                    <a:pt x="7229784" y="6280990"/>
                    <a:pt x="7208635" y="6302433"/>
                    <a:pt x="7185601" y="6325894"/>
                  </a:cubicBezTo>
                  <a:lnTo>
                    <a:pt x="7116651" y="6397010"/>
                  </a:lnTo>
                  <a:lnTo>
                    <a:pt x="6978545" y="6541607"/>
                  </a:lnTo>
                  <a:cubicBezTo>
                    <a:pt x="6885693" y="6638397"/>
                    <a:pt x="6789885" y="6734943"/>
                    <a:pt x="6693009" y="6832716"/>
                  </a:cubicBezTo>
                  <a:lnTo>
                    <a:pt x="6667488" y="6858000"/>
                  </a:lnTo>
                  <a:lnTo>
                    <a:pt x="6056793" y="6858000"/>
                  </a:lnTo>
                  <a:lnTo>
                    <a:pt x="6077345" y="6835420"/>
                  </a:lnTo>
                  <a:cubicBezTo>
                    <a:pt x="6121427" y="6785747"/>
                    <a:pt x="6164948" y="6735090"/>
                    <a:pt x="6208519" y="6683989"/>
                  </a:cubicBezTo>
                  <a:lnTo>
                    <a:pt x="6340001" y="6529852"/>
                  </a:lnTo>
                  <a:cubicBezTo>
                    <a:pt x="6428315" y="6426667"/>
                    <a:pt x="6516733" y="6321417"/>
                    <a:pt x="6611419" y="6219317"/>
                  </a:cubicBezTo>
                  <a:cubicBezTo>
                    <a:pt x="6658864" y="6168363"/>
                    <a:pt x="6707584" y="6117950"/>
                    <a:pt x="6757678" y="6068228"/>
                  </a:cubicBezTo>
                  <a:lnTo>
                    <a:pt x="6833713" y="5994061"/>
                  </a:lnTo>
                  <a:cubicBezTo>
                    <a:pt x="6859346" y="5969422"/>
                    <a:pt x="6887579" y="5943404"/>
                    <a:pt x="6915148" y="5918812"/>
                  </a:cubicBezTo>
                  <a:cubicBezTo>
                    <a:pt x="7026295" y="5819219"/>
                    <a:pt x="7148602" y="5729117"/>
                    <a:pt x="7276311" y="5650229"/>
                  </a:cubicBezTo>
                  <a:cubicBezTo>
                    <a:pt x="7403918" y="5571046"/>
                    <a:pt x="7537794" y="5505190"/>
                    <a:pt x="7664942" y="5445681"/>
                  </a:cubicBezTo>
                  <a:cubicBezTo>
                    <a:pt x="7728491" y="5416024"/>
                    <a:pt x="7790410" y="5387449"/>
                    <a:pt x="7848505" y="5358333"/>
                  </a:cubicBezTo>
                  <a:cubicBezTo>
                    <a:pt x="7906805" y="5329315"/>
                    <a:pt x="7961843" y="5300101"/>
                    <a:pt x="8011785" y="5267788"/>
                  </a:cubicBezTo>
                  <a:cubicBezTo>
                    <a:pt x="8112281" y="5203950"/>
                    <a:pt x="8193615" y="5128111"/>
                    <a:pt x="8260273" y="5034370"/>
                  </a:cubicBezTo>
                  <a:cubicBezTo>
                    <a:pt x="8326370" y="4940776"/>
                    <a:pt x="8378657" y="4831640"/>
                    <a:pt x="8417589" y="4714488"/>
                  </a:cubicBezTo>
                  <a:cubicBezTo>
                    <a:pt x="8456372" y="4597485"/>
                    <a:pt x="8481140" y="4471332"/>
                    <a:pt x="8495000" y="4346409"/>
                  </a:cubicBezTo>
                  <a:cubicBezTo>
                    <a:pt x="8508404" y="4221044"/>
                    <a:pt x="8511359" y="4095482"/>
                    <a:pt x="8508556" y="3971101"/>
                  </a:cubicBezTo>
                  <a:cubicBezTo>
                    <a:pt x="8504530" y="3846571"/>
                    <a:pt x="8495663" y="3723222"/>
                    <a:pt x="8483330" y="3600710"/>
                  </a:cubicBezTo>
                  <a:cubicBezTo>
                    <a:pt x="8470793" y="3478148"/>
                    <a:pt x="8451888" y="3356421"/>
                    <a:pt x="8425336" y="3236121"/>
                  </a:cubicBezTo>
                  <a:cubicBezTo>
                    <a:pt x="8399091" y="3115774"/>
                    <a:pt x="8367801" y="2996655"/>
                    <a:pt x="8334575" y="2877977"/>
                  </a:cubicBezTo>
                  <a:cubicBezTo>
                    <a:pt x="8268222" y="2640772"/>
                    <a:pt x="8190100" y="2404057"/>
                    <a:pt x="8087513" y="2174622"/>
                  </a:cubicBezTo>
                  <a:cubicBezTo>
                    <a:pt x="7985081" y="1945237"/>
                    <a:pt x="7863233" y="1721900"/>
                    <a:pt x="7723650" y="1507613"/>
                  </a:cubicBezTo>
                  <a:cubicBezTo>
                    <a:pt x="7653527" y="1400692"/>
                    <a:pt x="7579684" y="1295589"/>
                    <a:pt x="7501815" y="1192947"/>
                  </a:cubicBezTo>
                  <a:cubicBezTo>
                    <a:pt x="7423844" y="1090353"/>
                    <a:pt x="7340778" y="991103"/>
                    <a:pt x="7254399" y="894361"/>
                  </a:cubicBezTo>
                  <a:cubicBezTo>
                    <a:pt x="7082047" y="700485"/>
                    <a:pt x="6893083" y="519052"/>
                    <a:pt x="6689339" y="354046"/>
                  </a:cubicBezTo>
                  <a:cubicBezTo>
                    <a:pt x="6536914" y="229775"/>
                    <a:pt x="6375602" y="115325"/>
                    <a:pt x="6206651" y="12626"/>
                  </a:cubicBezTo>
                  <a:close/>
                  <a:moveTo>
                    <a:pt x="1827105" y="0"/>
                  </a:moveTo>
                  <a:lnTo>
                    <a:pt x="2807607" y="0"/>
                  </a:lnTo>
                  <a:lnTo>
                    <a:pt x="2667958" y="88235"/>
                  </a:lnTo>
                  <a:cubicBezTo>
                    <a:pt x="2560098" y="159777"/>
                    <a:pt x="2455754" y="235690"/>
                    <a:pt x="2354723" y="314947"/>
                  </a:cubicBezTo>
                  <a:cubicBezTo>
                    <a:pt x="2253464" y="394030"/>
                    <a:pt x="2156943" y="478181"/>
                    <a:pt x="2059963" y="561545"/>
                  </a:cubicBezTo>
                  <a:cubicBezTo>
                    <a:pt x="1962831" y="644811"/>
                    <a:pt x="1868297" y="731322"/>
                    <a:pt x="1780798" y="824425"/>
                  </a:cubicBezTo>
                  <a:cubicBezTo>
                    <a:pt x="1429010" y="1195013"/>
                    <a:pt x="1148011" y="1628455"/>
                    <a:pt x="954714" y="2094309"/>
                  </a:cubicBezTo>
                  <a:cubicBezTo>
                    <a:pt x="857938" y="2327186"/>
                    <a:pt x="783229" y="2568326"/>
                    <a:pt x="732676" y="2813646"/>
                  </a:cubicBezTo>
                  <a:cubicBezTo>
                    <a:pt x="707552" y="2936307"/>
                    <a:pt x="688085" y="3059952"/>
                    <a:pt x="673867" y="3183989"/>
                  </a:cubicBezTo>
                  <a:cubicBezTo>
                    <a:pt x="660056" y="3308075"/>
                    <a:pt x="651341" y="3432605"/>
                    <a:pt x="647621" y="3557281"/>
                  </a:cubicBezTo>
                  <a:cubicBezTo>
                    <a:pt x="644411" y="3681958"/>
                    <a:pt x="645329" y="3806733"/>
                    <a:pt x="653381" y="3931214"/>
                  </a:cubicBezTo>
                  <a:cubicBezTo>
                    <a:pt x="659852" y="4055792"/>
                    <a:pt x="672949" y="4179977"/>
                    <a:pt x="690428" y="4303719"/>
                  </a:cubicBezTo>
                  <a:cubicBezTo>
                    <a:pt x="726408" y="4551057"/>
                    <a:pt x="786440" y="4795835"/>
                    <a:pt x="871801" y="5033041"/>
                  </a:cubicBezTo>
                  <a:cubicBezTo>
                    <a:pt x="957007" y="5270247"/>
                    <a:pt x="1065962" y="5500322"/>
                    <a:pt x="1197749" y="5718494"/>
                  </a:cubicBezTo>
                  <a:cubicBezTo>
                    <a:pt x="1263846" y="5827433"/>
                    <a:pt x="1334937" y="5933813"/>
                    <a:pt x="1411480" y="6036703"/>
                  </a:cubicBezTo>
                  <a:cubicBezTo>
                    <a:pt x="1449548" y="6088295"/>
                    <a:pt x="1489451" y="6138609"/>
                    <a:pt x="1530170" y="6188430"/>
                  </a:cubicBezTo>
                  <a:cubicBezTo>
                    <a:pt x="1571447" y="6238055"/>
                    <a:pt x="1613644" y="6287336"/>
                    <a:pt x="1657165" y="6335385"/>
                  </a:cubicBezTo>
                  <a:cubicBezTo>
                    <a:pt x="1744079" y="6431708"/>
                    <a:pt x="1835644" y="6524282"/>
                    <a:pt x="1931343" y="6612896"/>
                  </a:cubicBezTo>
                  <a:lnTo>
                    <a:pt x="2220133" y="6858000"/>
                  </a:lnTo>
                  <a:lnTo>
                    <a:pt x="1539862" y="6858000"/>
                  </a:lnTo>
                  <a:lnTo>
                    <a:pt x="1307111" y="6648873"/>
                  </a:lnTo>
                  <a:cubicBezTo>
                    <a:pt x="1101839" y="6448063"/>
                    <a:pt x="913180" y="6225465"/>
                    <a:pt x="750258" y="5987570"/>
                  </a:cubicBezTo>
                  <a:cubicBezTo>
                    <a:pt x="587232" y="5749281"/>
                    <a:pt x="448261" y="5494813"/>
                    <a:pt x="335382" y="5229279"/>
                  </a:cubicBezTo>
                  <a:cubicBezTo>
                    <a:pt x="222298" y="4963793"/>
                    <a:pt x="137040" y="4686652"/>
                    <a:pt x="79351" y="4403854"/>
                  </a:cubicBezTo>
                  <a:cubicBezTo>
                    <a:pt x="50150" y="4262456"/>
                    <a:pt x="29767" y="4119385"/>
                    <a:pt x="16007" y="3975723"/>
                  </a:cubicBezTo>
                  <a:cubicBezTo>
                    <a:pt x="3930" y="3831964"/>
                    <a:pt x="-2441" y="3687614"/>
                    <a:pt x="871" y="3543362"/>
                  </a:cubicBezTo>
                  <a:cubicBezTo>
                    <a:pt x="3522" y="3399160"/>
                    <a:pt x="14172" y="3255105"/>
                    <a:pt x="32519" y="3112085"/>
                  </a:cubicBezTo>
                  <a:cubicBezTo>
                    <a:pt x="50508" y="2969014"/>
                    <a:pt x="76090" y="2826925"/>
                    <a:pt x="108502" y="2686511"/>
                  </a:cubicBezTo>
                  <a:cubicBezTo>
                    <a:pt x="173019" y="2405533"/>
                    <a:pt x="263474" y="2130703"/>
                    <a:pt x="378239" y="1865955"/>
                  </a:cubicBezTo>
                  <a:cubicBezTo>
                    <a:pt x="607922" y="1336607"/>
                    <a:pt x="935706" y="848228"/>
                    <a:pt x="1343701" y="431508"/>
                  </a:cubicBezTo>
                  <a:cubicBezTo>
                    <a:pt x="1446133" y="327783"/>
                    <a:pt x="1550910" y="225926"/>
                    <a:pt x="1661853" y="130268"/>
                  </a:cubicBezTo>
                  <a:close/>
                </a:path>
              </a:pathLst>
            </a:custGeom>
            <a:gradFill>
              <a:gsLst>
                <a:gs pos="2000">
                  <a:schemeClr val="bg1">
                    <a:alpha val="10000"/>
                  </a:schemeClr>
                </a:gs>
                <a:gs pos="16000">
                  <a:schemeClr val="accent6">
                    <a:alpha val="8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defTabSz="914377"/>
              <a:endParaRPr lang="en-US" sz="1867" dirty="0">
                <a:solidFill>
                  <a:srgbClr val="FFFFFF"/>
                </a:solidFill>
                <a:latin typeface="Arial"/>
              </a:endParaRPr>
            </a:p>
          </p:txBody>
        </p:sp>
        <p:sp>
          <p:nvSpPr>
            <p:cNvPr id="20" name="Freeform: Shape 19">
              <a:extLst>
                <a:ext uri="{FF2B5EF4-FFF2-40B4-BE49-F238E27FC236}">
                  <a16:creationId xmlns:a16="http://schemas.microsoft.com/office/drawing/2014/main" id="{D74CD21D-122E-4F3D-82AF-F4A37C278AF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318434" y="36937"/>
              <a:ext cx="9747620" cy="6858000"/>
            </a:xfrm>
            <a:custGeom>
              <a:avLst/>
              <a:gdLst>
                <a:gd name="connsiteX0" fmla="*/ 7235453 w 9747620"/>
                <a:gd name="connsiteY0" fmla="*/ 0 h 6858000"/>
                <a:gd name="connsiteX1" fmla="*/ 7548130 w 9747620"/>
                <a:gd name="connsiteY1" fmla="*/ 0 h 6858000"/>
                <a:gd name="connsiteX2" fmla="*/ 7710334 w 9747620"/>
                <a:gd name="connsiteY2" fmla="*/ 111973 h 6858000"/>
                <a:gd name="connsiteX3" fmla="*/ 7889188 w 9747620"/>
                <a:gd name="connsiteY3" fmla="*/ 251542 h 6858000"/>
                <a:gd name="connsiteX4" fmla="*/ 8061828 w 9747620"/>
                <a:gd name="connsiteY4" fmla="*/ 398586 h 6858000"/>
                <a:gd name="connsiteX5" fmla="*/ 8145637 w 9747620"/>
                <a:gd name="connsiteY5" fmla="*/ 474218 h 6858000"/>
                <a:gd name="connsiteX6" fmla="*/ 8187242 w 9747620"/>
                <a:gd name="connsiteY6" fmla="*/ 512753 h 6858000"/>
                <a:gd name="connsiteX7" fmla="*/ 8228402 w 9747620"/>
                <a:gd name="connsiteY7" fmla="*/ 551575 h 6858000"/>
                <a:gd name="connsiteX8" fmla="*/ 8389211 w 9747620"/>
                <a:gd name="connsiteY8" fmla="*/ 710937 h 6858000"/>
                <a:gd name="connsiteX9" fmla="*/ 8467206 w 9747620"/>
                <a:gd name="connsiteY9" fmla="*/ 793088 h 6858000"/>
                <a:gd name="connsiteX10" fmla="*/ 8486791 w 9747620"/>
                <a:gd name="connsiteY10" fmla="*/ 814223 h 6858000"/>
                <a:gd name="connsiteX11" fmla="*/ 8505979 w 9747620"/>
                <a:gd name="connsiteY11" fmla="*/ 835409 h 6858000"/>
                <a:gd name="connsiteX12" fmla="*/ 8543509 w 9747620"/>
                <a:gd name="connsiteY12" fmla="*/ 877346 h 6858000"/>
                <a:gd name="connsiteX13" fmla="*/ 8690549 w 9747620"/>
                <a:gd name="connsiteY13" fmla="*/ 1048978 h 6858000"/>
                <a:gd name="connsiteX14" fmla="*/ 8761732 w 9747620"/>
                <a:gd name="connsiteY14" fmla="*/ 1137502 h 6858000"/>
                <a:gd name="connsiteX15" fmla="*/ 8796379 w 9747620"/>
                <a:gd name="connsiteY15" fmla="*/ 1182077 h 6858000"/>
                <a:gd name="connsiteX16" fmla="*/ 8830678 w 9747620"/>
                <a:gd name="connsiteY16" fmla="*/ 1226986 h 6858000"/>
                <a:gd name="connsiteX17" fmla="*/ 8963353 w 9747620"/>
                <a:gd name="connsiteY17" fmla="*/ 1410936 h 6858000"/>
                <a:gd name="connsiteX18" fmla="*/ 9026483 w 9747620"/>
                <a:gd name="connsiteY18" fmla="*/ 1505499 h 6858000"/>
                <a:gd name="connsiteX19" fmla="*/ 9057004 w 9747620"/>
                <a:gd name="connsiteY19" fmla="*/ 1552613 h 6858000"/>
                <a:gd name="connsiteX20" fmla="*/ 9087278 w 9747620"/>
                <a:gd name="connsiteY20" fmla="*/ 1600542 h 6858000"/>
                <a:gd name="connsiteX21" fmla="*/ 9202851 w 9747620"/>
                <a:gd name="connsiteY21" fmla="*/ 1795515 h 6858000"/>
                <a:gd name="connsiteX22" fmla="*/ 9257332 w 9747620"/>
                <a:gd name="connsiteY22" fmla="*/ 1894920 h 6858000"/>
                <a:gd name="connsiteX23" fmla="*/ 9283778 w 9747620"/>
                <a:gd name="connsiteY23" fmla="*/ 1945436 h 6858000"/>
                <a:gd name="connsiteX24" fmla="*/ 9309428 w 9747620"/>
                <a:gd name="connsiteY24" fmla="*/ 1996193 h 6858000"/>
                <a:gd name="connsiteX25" fmla="*/ 9405714 w 9747620"/>
                <a:gd name="connsiteY25" fmla="*/ 2202191 h 6858000"/>
                <a:gd name="connsiteX26" fmla="*/ 9566524 w 9747620"/>
                <a:gd name="connsiteY26" fmla="*/ 2627653 h 6858000"/>
                <a:gd name="connsiteX27" fmla="*/ 9583573 w 9747620"/>
                <a:gd name="connsiteY27" fmla="*/ 2682195 h 6858000"/>
                <a:gd name="connsiteX28" fmla="*/ 9591974 w 9747620"/>
                <a:gd name="connsiteY28" fmla="*/ 2709707 h 6858000"/>
                <a:gd name="connsiteX29" fmla="*/ 9600027 w 9747620"/>
                <a:gd name="connsiteY29" fmla="*/ 2737650 h 6858000"/>
                <a:gd name="connsiteX30" fmla="*/ 9629803 w 9747620"/>
                <a:gd name="connsiteY30" fmla="*/ 2847694 h 6858000"/>
                <a:gd name="connsiteX31" fmla="*/ 9679909 w 9747620"/>
                <a:gd name="connsiteY31" fmla="*/ 3070131 h 6858000"/>
                <a:gd name="connsiteX32" fmla="*/ 9690498 w 9747620"/>
                <a:gd name="connsiteY32" fmla="*/ 3126159 h 6858000"/>
                <a:gd name="connsiteX33" fmla="*/ 9700390 w 9747620"/>
                <a:gd name="connsiteY33" fmla="*/ 3181805 h 6858000"/>
                <a:gd name="connsiteX34" fmla="*/ 9709685 w 9747620"/>
                <a:gd name="connsiteY34" fmla="*/ 3243392 h 6858000"/>
                <a:gd name="connsiteX35" fmla="*/ 9713016 w 9747620"/>
                <a:gd name="connsiteY35" fmla="*/ 3267597 h 6858000"/>
                <a:gd name="connsiteX36" fmla="*/ 9716844 w 9747620"/>
                <a:gd name="connsiteY36" fmla="*/ 3294437 h 6858000"/>
                <a:gd name="connsiteX37" fmla="*/ 9720820 w 9747620"/>
                <a:gd name="connsiteY37" fmla="*/ 3324488 h 6858000"/>
                <a:gd name="connsiteX38" fmla="*/ 9722709 w 9747620"/>
                <a:gd name="connsiteY38" fmla="*/ 3340737 h 6858000"/>
                <a:gd name="connsiteX39" fmla="*/ 9724301 w 9747620"/>
                <a:gd name="connsiteY39" fmla="*/ 3356361 h 6858000"/>
                <a:gd name="connsiteX40" fmla="*/ 9730166 w 9747620"/>
                <a:gd name="connsiteY40" fmla="*/ 3412197 h 6858000"/>
                <a:gd name="connsiteX41" fmla="*/ 9735783 w 9747620"/>
                <a:gd name="connsiteY41" fmla="*/ 3468083 h 6858000"/>
                <a:gd name="connsiteX42" fmla="*/ 9739760 w 9747620"/>
                <a:gd name="connsiteY42" fmla="*/ 3524399 h 6858000"/>
                <a:gd name="connsiteX43" fmla="*/ 9741748 w 9747620"/>
                <a:gd name="connsiteY43" fmla="*/ 3552580 h 6858000"/>
                <a:gd name="connsiteX44" fmla="*/ 9742742 w 9747620"/>
                <a:gd name="connsiteY44" fmla="*/ 3566672 h 6858000"/>
                <a:gd name="connsiteX45" fmla="*/ 9743488 w 9747620"/>
                <a:gd name="connsiteY45" fmla="*/ 3581865 h 6858000"/>
                <a:gd name="connsiteX46" fmla="*/ 9744731 w 9747620"/>
                <a:gd name="connsiteY46" fmla="*/ 3611341 h 6858000"/>
                <a:gd name="connsiteX47" fmla="*/ 9745725 w 9747620"/>
                <a:gd name="connsiteY47" fmla="*/ 3639715 h 6858000"/>
                <a:gd name="connsiteX48" fmla="*/ 9747613 w 9747620"/>
                <a:gd name="connsiteY48" fmla="*/ 3753786 h 6858000"/>
                <a:gd name="connsiteX49" fmla="*/ 9740405 w 9747620"/>
                <a:gd name="connsiteY49" fmla="*/ 3984609 h 6858000"/>
                <a:gd name="connsiteX50" fmla="*/ 9736329 w 9747620"/>
                <a:gd name="connsiteY50" fmla="*/ 4038434 h 6858000"/>
                <a:gd name="connsiteX51" fmla="*/ 9731408 w 9747620"/>
                <a:gd name="connsiteY51" fmla="*/ 4099446 h 6858000"/>
                <a:gd name="connsiteX52" fmla="*/ 9717987 w 9747620"/>
                <a:gd name="connsiteY52" fmla="*/ 4213325 h 6858000"/>
                <a:gd name="connsiteX53" fmla="*/ 9716297 w 9747620"/>
                <a:gd name="connsiteY53" fmla="*/ 4227129 h 6858000"/>
                <a:gd name="connsiteX54" fmla="*/ 9714110 w 9747620"/>
                <a:gd name="connsiteY54" fmla="*/ 4240981 h 6858000"/>
                <a:gd name="connsiteX55" fmla="*/ 9709785 w 9747620"/>
                <a:gd name="connsiteY55" fmla="*/ 4268731 h 6858000"/>
                <a:gd name="connsiteX56" fmla="*/ 9701086 w 9747620"/>
                <a:gd name="connsiteY56" fmla="*/ 4324185 h 6858000"/>
                <a:gd name="connsiteX57" fmla="*/ 9698699 w 9747620"/>
                <a:gd name="connsiteY57" fmla="*/ 4338994 h 6858000"/>
                <a:gd name="connsiteX58" fmla="*/ 9695966 w 9747620"/>
                <a:gd name="connsiteY58" fmla="*/ 4355050 h 6858000"/>
                <a:gd name="connsiteX59" fmla="*/ 9690299 w 9747620"/>
                <a:gd name="connsiteY59" fmla="*/ 4385054 h 6858000"/>
                <a:gd name="connsiteX60" fmla="*/ 9679909 w 9747620"/>
                <a:gd name="connsiteY60" fmla="*/ 4437919 h 6858000"/>
                <a:gd name="connsiteX61" fmla="*/ 9673647 w 9747620"/>
                <a:gd name="connsiteY61" fmla="*/ 4468162 h 6858000"/>
                <a:gd name="connsiteX62" fmla="*/ 9667532 w 9747620"/>
                <a:gd name="connsiteY62" fmla="*/ 4496296 h 6858000"/>
                <a:gd name="connsiteX63" fmla="*/ 9654658 w 9747620"/>
                <a:gd name="connsiteY63" fmla="*/ 4552277 h 6858000"/>
                <a:gd name="connsiteX64" fmla="*/ 9625876 w 9747620"/>
                <a:gd name="connsiteY64" fmla="*/ 4664478 h 6858000"/>
                <a:gd name="connsiteX65" fmla="*/ 9552803 w 9747620"/>
                <a:gd name="connsiteY65" fmla="*/ 4888737 h 6858000"/>
                <a:gd name="connsiteX66" fmla="*/ 9452639 w 9747620"/>
                <a:gd name="connsiteY66" fmla="*/ 5110934 h 6858000"/>
                <a:gd name="connsiteX67" fmla="*/ 9388017 w 9747620"/>
                <a:gd name="connsiteY67" fmla="*/ 5220020 h 6858000"/>
                <a:gd name="connsiteX68" fmla="*/ 9370073 w 9747620"/>
                <a:gd name="connsiteY68" fmla="*/ 5246811 h 6858000"/>
                <a:gd name="connsiteX69" fmla="*/ 9360926 w 9747620"/>
                <a:gd name="connsiteY69" fmla="*/ 5260040 h 6858000"/>
                <a:gd name="connsiteX70" fmla="*/ 9351829 w 9747620"/>
                <a:gd name="connsiteY70" fmla="*/ 5272646 h 6858000"/>
                <a:gd name="connsiteX71" fmla="*/ 9313305 w 9747620"/>
                <a:gd name="connsiteY71" fmla="*/ 5323881 h 6858000"/>
                <a:gd name="connsiteX72" fmla="*/ 9130375 w 9747620"/>
                <a:gd name="connsiteY72" fmla="*/ 5510802 h 6858000"/>
                <a:gd name="connsiteX73" fmla="*/ 9028422 w 9747620"/>
                <a:gd name="connsiteY73" fmla="*/ 5588878 h 6858000"/>
                <a:gd name="connsiteX74" fmla="*/ 9002424 w 9747620"/>
                <a:gd name="connsiteY74" fmla="*/ 5606707 h 6858000"/>
                <a:gd name="connsiteX75" fmla="*/ 8976525 w 9747620"/>
                <a:gd name="connsiteY75" fmla="*/ 5623866 h 6858000"/>
                <a:gd name="connsiteX76" fmla="*/ 8924181 w 9747620"/>
                <a:gd name="connsiteY76" fmla="*/ 5656793 h 6858000"/>
                <a:gd name="connsiteX77" fmla="*/ 8717291 w 9747620"/>
                <a:gd name="connsiteY77" fmla="*/ 5771582 h 6858000"/>
                <a:gd name="connsiteX78" fmla="*/ 8617129 w 9747620"/>
                <a:gd name="connsiteY78" fmla="*/ 5823105 h 6858000"/>
                <a:gd name="connsiteX79" fmla="*/ 8518207 w 9747620"/>
                <a:gd name="connsiteY79" fmla="*/ 5873671 h 6858000"/>
                <a:gd name="connsiteX80" fmla="*/ 8150558 w 9747620"/>
                <a:gd name="connsiteY80" fmla="*/ 6086761 h 6858000"/>
                <a:gd name="connsiteX81" fmla="*/ 7979410 w 9747620"/>
                <a:gd name="connsiteY81" fmla="*/ 6207158 h 6858000"/>
                <a:gd name="connsiteX82" fmla="*/ 7938300 w 9747620"/>
                <a:gd name="connsiteY82" fmla="*/ 6238887 h 6858000"/>
                <a:gd name="connsiteX83" fmla="*/ 7897936 w 9747620"/>
                <a:gd name="connsiteY83" fmla="*/ 6271286 h 6858000"/>
                <a:gd name="connsiteX84" fmla="*/ 7858367 w 9747620"/>
                <a:gd name="connsiteY84" fmla="*/ 6304357 h 6858000"/>
                <a:gd name="connsiteX85" fmla="*/ 7819048 w 9747620"/>
                <a:gd name="connsiteY85" fmla="*/ 6338770 h 6858000"/>
                <a:gd name="connsiteX86" fmla="*/ 7778882 w 9747620"/>
                <a:gd name="connsiteY86" fmla="*/ 6374477 h 6858000"/>
                <a:gd name="connsiteX87" fmla="*/ 7739563 w 9747620"/>
                <a:gd name="connsiteY87" fmla="*/ 6410328 h 6858000"/>
                <a:gd name="connsiteX88" fmla="*/ 7660824 w 9747620"/>
                <a:gd name="connsiteY88" fmla="*/ 6484138 h 6858000"/>
                <a:gd name="connsiteX89" fmla="*/ 7502302 w 9747620"/>
                <a:gd name="connsiteY89" fmla="*/ 6636360 h 6858000"/>
                <a:gd name="connsiteX90" fmla="*/ 7273394 w 9747620"/>
                <a:gd name="connsiteY90" fmla="*/ 6858000 h 6858000"/>
                <a:gd name="connsiteX91" fmla="*/ 6780690 w 9747620"/>
                <a:gd name="connsiteY91" fmla="*/ 6858000 h 6858000"/>
                <a:gd name="connsiteX92" fmla="*/ 6854939 w 9747620"/>
                <a:gd name="connsiteY92" fmla="*/ 6783597 h 6858000"/>
                <a:gd name="connsiteX93" fmla="*/ 6932087 w 9747620"/>
                <a:gd name="connsiteY93" fmla="*/ 6705809 h 6858000"/>
                <a:gd name="connsiteX94" fmla="*/ 7241130 w 9747620"/>
                <a:gd name="connsiteY94" fmla="*/ 6390965 h 6858000"/>
                <a:gd name="connsiteX95" fmla="*/ 7397564 w 9747620"/>
                <a:gd name="connsiteY95" fmla="*/ 6233087 h 6858000"/>
                <a:gd name="connsiteX96" fmla="*/ 7478142 w 9747620"/>
                <a:gd name="connsiteY96" fmla="*/ 6153670 h 6858000"/>
                <a:gd name="connsiteX97" fmla="*/ 7519600 w 9747620"/>
                <a:gd name="connsiteY97" fmla="*/ 6113937 h 6858000"/>
                <a:gd name="connsiteX98" fmla="*/ 7561207 w 9747620"/>
                <a:gd name="connsiteY98" fmla="*/ 6075067 h 6858000"/>
                <a:gd name="connsiteX99" fmla="*/ 7604204 w 9747620"/>
                <a:gd name="connsiteY99" fmla="*/ 6035526 h 6858000"/>
                <a:gd name="connsiteX100" fmla="*/ 7648644 w 9747620"/>
                <a:gd name="connsiteY100" fmla="*/ 5996416 h 6858000"/>
                <a:gd name="connsiteX101" fmla="*/ 7693830 w 9747620"/>
                <a:gd name="connsiteY101" fmla="*/ 5958264 h 6858000"/>
                <a:gd name="connsiteX102" fmla="*/ 7739662 w 9747620"/>
                <a:gd name="connsiteY102" fmla="*/ 5921073 h 6858000"/>
                <a:gd name="connsiteX103" fmla="*/ 7928458 w 9747620"/>
                <a:gd name="connsiteY103" fmla="*/ 5781025 h 6858000"/>
                <a:gd name="connsiteX104" fmla="*/ 8325882 w 9747620"/>
                <a:gd name="connsiteY104" fmla="*/ 5537450 h 6858000"/>
                <a:gd name="connsiteX105" fmla="*/ 8424555 w 9747620"/>
                <a:gd name="connsiteY105" fmla="*/ 5484106 h 6858000"/>
                <a:gd name="connsiteX106" fmla="*/ 8521737 w 9747620"/>
                <a:gd name="connsiteY106" fmla="*/ 5431289 h 6858000"/>
                <a:gd name="connsiteX107" fmla="*/ 8702677 w 9747620"/>
                <a:gd name="connsiteY107" fmla="*/ 5325942 h 6858000"/>
                <a:gd name="connsiteX108" fmla="*/ 8743986 w 9747620"/>
                <a:gd name="connsiteY108" fmla="*/ 5298717 h 6858000"/>
                <a:gd name="connsiteX109" fmla="*/ 8764167 w 9747620"/>
                <a:gd name="connsiteY109" fmla="*/ 5284723 h 6858000"/>
                <a:gd name="connsiteX110" fmla="*/ 8783704 w 9747620"/>
                <a:gd name="connsiteY110" fmla="*/ 5270679 h 6858000"/>
                <a:gd name="connsiteX111" fmla="*/ 8856776 w 9747620"/>
                <a:gd name="connsiteY111" fmla="*/ 5212399 h 6858000"/>
                <a:gd name="connsiteX112" fmla="*/ 8979856 w 9747620"/>
                <a:gd name="connsiteY112" fmla="*/ 5082081 h 6858000"/>
                <a:gd name="connsiteX113" fmla="*/ 9006699 w 9747620"/>
                <a:gd name="connsiteY113" fmla="*/ 5044984 h 6858000"/>
                <a:gd name="connsiteX114" fmla="*/ 9013509 w 9747620"/>
                <a:gd name="connsiteY114" fmla="*/ 5035254 h 6858000"/>
                <a:gd name="connsiteX115" fmla="*/ 9019773 w 9747620"/>
                <a:gd name="connsiteY115" fmla="*/ 5025812 h 6858000"/>
                <a:gd name="connsiteX116" fmla="*/ 9032050 w 9747620"/>
                <a:gd name="connsiteY116" fmla="*/ 5006833 h 6858000"/>
                <a:gd name="connsiteX117" fmla="*/ 9077733 w 9747620"/>
                <a:gd name="connsiteY117" fmla="*/ 4926839 h 6858000"/>
                <a:gd name="connsiteX118" fmla="*/ 9154285 w 9747620"/>
                <a:gd name="connsiteY118" fmla="*/ 4750223 h 6858000"/>
                <a:gd name="connsiteX119" fmla="*/ 9213936 w 9747620"/>
                <a:gd name="connsiteY119" fmla="*/ 4559945 h 6858000"/>
                <a:gd name="connsiteX120" fmla="*/ 9238592 w 9747620"/>
                <a:gd name="connsiteY120" fmla="*/ 4461357 h 6858000"/>
                <a:gd name="connsiteX121" fmla="*/ 9249776 w 9747620"/>
                <a:gd name="connsiteY121" fmla="*/ 4411319 h 6858000"/>
                <a:gd name="connsiteX122" fmla="*/ 9255046 w 9747620"/>
                <a:gd name="connsiteY122" fmla="*/ 4386299 h 6858000"/>
                <a:gd name="connsiteX123" fmla="*/ 9259718 w 9747620"/>
                <a:gd name="connsiteY123" fmla="*/ 4363342 h 6858000"/>
                <a:gd name="connsiteX124" fmla="*/ 9269959 w 9747620"/>
                <a:gd name="connsiteY124" fmla="*/ 4309566 h 6858000"/>
                <a:gd name="connsiteX125" fmla="*/ 9274233 w 9747620"/>
                <a:gd name="connsiteY125" fmla="*/ 4286176 h 6858000"/>
                <a:gd name="connsiteX126" fmla="*/ 9276022 w 9747620"/>
                <a:gd name="connsiteY126" fmla="*/ 4275489 h 6858000"/>
                <a:gd name="connsiteX127" fmla="*/ 9277861 w 9747620"/>
                <a:gd name="connsiteY127" fmla="*/ 4263506 h 6858000"/>
                <a:gd name="connsiteX128" fmla="*/ 9286014 w 9747620"/>
                <a:gd name="connsiteY128" fmla="*/ 4211696 h 6858000"/>
                <a:gd name="connsiteX129" fmla="*/ 9290092 w 9747620"/>
                <a:gd name="connsiteY129" fmla="*/ 4185767 h 6858000"/>
                <a:gd name="connsiteX130" fmla="*/ 9292128 w 9747620"/>
                <a:gd name="connsiteY130" fmla="*/ 4172826 h 6858000"/>
                <a:gd name="connsiteX131" fmla="*/ 9293720 w 9747620"/>
                <a:gd name="connsiteY131" fmla="*/ 4159693 h 6858000"/>
                <a:gd name="connsiteX132" fmla="*/ 9305650 w 9747620"/>
                <a:gd name="connsiteY132" fmla="*/ 4057941 h 6858000"/>
                <a:gd name="connsiteX133" fmla="*/ 9309378 w 9747620"/>
                <a:gd name="connsiteY133" fmla="*/ 4010779 h 6858000"/>
                <a:gd name="connsiteX134" fmla="*/ 9313454 w 9747620"/>
                <a:gd name="connsiteY134" fmla="*/ 3956428 h 6858000"/>
                <a:gd name="connsiteX135" fmla="*/ 9320811 w 9747620"/>
                <a:gd name="connsiteY135" fmla="*/ 3753546 h 6858000"/>
                <a:gd name="connsiteX136" fmla="*/ 9319617 w 9747620"/>
                <a:gd name="connsiteY136" fmla="*/ 3650643 h 6858000"/>
                <a:gd name="connsiteX137" fmla="*/ 9318176 w 9747620"/>
                <a:gd name="connsiteY137" fmla="*/ 3600030 h 6858000"/>
                <a:gd name="connsiteX138" fmla="*/ 9317778 w 9747620"/>
                <a:gd name="connsiteY138" fmla="*/ 3588096 h 6858000"/>
                <a:gd name="connsiteX139" fmla="*/ 9316983 w 9747620"/>
                <a:gd name="connsiteY139" fmla="*/ 3575107 h 6858000"/>
                <a:gd name="connsiteX140" fmla="*/ 9315443 w 9747620"/>
                <a:gd name="connsiteY140" fmla="*/ 3549130 h 6858000"/>
                <a:gd name="connsiteX141" fmla="*/ 9312311 w 9747620"/>
                <a:gd name="connsiteY141" fmla="*/ 3497176 h 6858000"/>
                <a:gd name="connsiteX142" fmla="*/ 9307587 w 9747620"/>
                <a:gd name="connsiteY142" fmla="*/ 3445029 h 6858000"/>
                <a:gd name="connsiteX143" fmla="*/ 9302618 w 9747620"/>
                <a:gd name="connsiteY143" fmla="*/ 3392835 h 6858000"/>
                <a:gd name="connsiteX144" fmla="*/ 9301574 w 9747620"/>
                <a:gd name="connsiteY144" fmla="*/ 3381476 h 6858000"/>
                <a:gd name="connsiteX145" fmla="*/ 9300430 w 9747620"/>
                <a:gd name="connsiteY145" fmla="*/ 3370740 h 6858000"/>
                <a:gd name="connsiteX146" fmla="*/ 9297547 w 9747620"/>
                <a:gd name="connsiteY146" fmla="*/ 3346966 h 6858000"/>
                <a:gd name="connsiteX147" fmla="*/ 9294017 w 9747620"/>
                <a:gd name="connsiteY147" fmla="*/ 3320030 h 6858000"/>
                <a:gd name="connsiteX148" fmla="*/ 9290439 w 9747620"/>
                <a:gd name="connsiteY148" fmla="*/ 3290410 h 6858000"/>
                <a:gd name="connsiteX149" fmla="*/ 9284275 w 9747620"/>
                <a:gd name="connsiteY149" fmla="*/ 3244544 h 6858000"/>
                <a:gd name="connsiteX150" fmla="*/ 9275974 w 9747620"/>
                <a:gd name="connsiteY150" fmla="*/ 3193116 h 6858000"/>
                <a:gd name="connsiteX151" fmla="*/ 9267224 w 9747620"/>
                <a:gd name="connsiteY151" fmla="*/ 3142264 h 6858000"/>
                <a:gd name="connsiteX152" fmla="*/ 9225320 w 9747620"/>
                <a:gd name="connsiteY152" fmla="*/ 2939909 h 6858000"/>
                <a:gd name="connsiteX153" fmla="*/ 9200466 w 9747620"/>
                <a:gd name="connsiteY153" fmla="*/ 2839449 h 6858000"/>
                <a:gd name="connsiteX154" fmla="*/ 9193953 w 9747620"/>
                <a:gd name="connsiteY154" fmla="*/ 2814958 h 6858000"/>
                <a:gd name="connsiteX155" fmla="*/ 9186993 w 9747620"/>
                <a:gd name="connsiteY155" fmla="*/ 2790276 h 6858000"/>
                <a:gd name="connsiteX156" fmla="*/ 9172628 w 9747620"/>
                <a:gd name="connsiteY156" fmla="*/ 2740621 h 6858000"/>
                <a:gd name="connsiteX157" fmla="*/ 9035082 w 9747620"/>
                <a:gd name="connsiteY157" fmla="*/ 2347463 h 6858000"/>
                <a:gd name="connsiteX158" fmla="*/ 8952118 w 9747620"/>
                <a:gd name="connsiteY158" fmla="*/ 2155413 h 6858000"/>
                <a:gd name="connsiteX159" fmla="*/ 8929948 w 9747620"/>
                <a:gd name="connsiteY159" fmla="*/ 2107915 h 6858000"/>
                <a:gd name="connsiteX160" fmla="*/ 8907429 w 9747620"/>
                <a:gd name="connsiteY160" fmla="*/ 2060753 h 6858000"/>
                <a:gd name="connsiteX161" fmla="*/ 8860404 w 9747620"/>
                <a:gd name="connsiteY161" fmla="*/ 1966478 h 6858000"/>
                <a:gd name="connsiteX162" fmla="*/ 8760788 w 9747620"/>
                <a:gd name="connsiteY162" fmla="*/ 1780274 h 6858000"/>
                <a:gd name="connsiteX163" fmla="*/ 8734740 w 9747620"/>
                <a:gd name="connsiteY163" fmla="*/ 1734311 h 6858000"/>
                <a:gd name="connsiteX164" fmla="*/ 8708046 w 9747620"/>
                <a:gd name="connsiteY164" fmla="*/ 1687963 h 6858000"/>
                <a:gd name="connsiteX165" fmla="*/ 8654062 w 9747620"/>
                <a:gd name="connsiteY165" fmla="*/ 1597234 h 6858000"/>
                <a:gd name="connsiteX166" fmla="*/ 8540278 w 9747620"/>
                <a:gd name="connsiteY166" fmla="*/ 1418077 h 6858000"/>
                <a:gd name="connsiteX167" fmla="*/ 8510701 w 9747620"/>
                <a:gd name="connsiteY167" fmla="*/ 1373695 h 6858000"/>
                <a:gd name="connsiteX168" fmla="*/ 8480676 w 9747620"/>
                <a:gd name="connsiteY168" fmla="*/ 1329457 h 6858000"/>
                <a:gd name="connsiteX169" fmla="*/ 8419782 w 9747620"/>
                <a:gd name="connsiteY169" fmla="*/ 1242275 h 6858000"/>
                <a:gd name="connsiteX170" fmla="*/ 8292478 w 9747620"/>
                <a:gd name="connsiteY170" fmla="*/ 1069875 h 6858000"/>
                <a:gd name="connsiteX171" fmla="*/ 8259620 w 9747620"/>
                <a:gd name="connsiteY171" fmla="*/ 1027123 h 6858000"/>
                <a:gd name="connsiteX172" fmla="*/ 8243416 w 9747620"/>
                <a:gd name="connsiteY172" fmla="*/ 1006130 h 6858000"/>
                <a:gd name="connsiteX173" fmla="*/ 8227110 w 9747620"/>
                <a:gd name="connsiteY173" fmla="*/ 985473 h 6858000"/>
                <a:gd name="connsiteX174" fmla="*/ 8159604 w 9747620"/>
                <a:gd name="connsiteY174" fmla="*/ 902029 h 6858000"/>
                <a:gd name="connsiteX175" fmla="*/ 8020022 w 9747620"/>
                <a:gd name="connsiteY175" fmla="*/ 738209 h 6858000"/>
                <a:gd name="connsiteX176" fmla="*/ 7984182 w 9747620"/>
                <a:gd name="connsiteY176" fmla="*/ 697901 h 6858000"/>
                <a:gd name="connsiteX177" fmla="*/ 7948043 w 9747620"/>
                <a:gd name="connsiteY177" fmla="*/ 657976 h 6858000"/>
                <a:gd name="connsiteX178" fmla="*/ 7874324 w 9747620"/>
                <a:gd name="connsiteY178" fmla="*/ 578607 h 6858000"/>
                <a:gd name="connsiteX179" fmla="*/ 7723308 w 9747620"/>
                <a:gd name="connsiteY179" fmla="*/ 424085 h 6858000"/>
                <a:gd name="connsiteX180" fmla="*/ 7565532 w 9747620"/>
                <a:gd name="connsiteY180" fmla="*/ 275602 h 6858000"/>
                <a:gd name="connsiteX181" fmla="*/ 1832515 w 9747620"/>
                <a:gd name="connsiteY181" fmla="*/ 0 h 6858000"/>
                <a:gd name="connsiteX182" fmla="*/ 2158449 w 9747620"/>
                <a:gd name="connsiteY182" fmla="*/ 0 h 6858000"/>
                <a:gd name="connsiteX183" fmla="*/ 2108797 w 9747620"/>
                <a:gd name="connsiteY183" fmla="*/ 37845 h 6858000"/>
                <a:gd name="connsiteX184" fmla="*/ 1942830 w 9747620"/>
                <a:gd name="connsiteY184" fmla="*/ 177587 h 6858000"/>
                <a:gd name="connsiteX185" fmla="*/ 1633191 w 9747620"/>
                <a:gd name="connsiteY185" fmla="*/ 477909 h 6858000"/>
                <a:gd name="connsiteX186" fmla="*/ 702686 w 9747620"/>
                <a:gd name="connsiteY186" fmla="*/ 1889935 h 6858000"/>
                <a:gd name="connsiteX187" fmla="*/ 551769 w 9747620"/>
                <a:gd name="connsiteY187" fmla="*/ 2281416 h 6858000"/>
                <a:gd name="connsiteX188" fmla="*/ 438383 w 9747620"/>
                <a:gd name="connsiteY188" fmla="*/ 2682772 h 6858000"/>
                <a:gd name="connsiteX189" fmla="*/ 397124 w 9747620"/>
                <a:gd name="connsiteY189" fmla="*/ 2887044 h 6858000"/>
                <a:gd name="connsiteX190" fmla="*/ 365658 w 9747620"/>
                <a:gd name="connsiteY190" fmla="*/ 3093424 h 6858000"/>
                <a:gd name="connsiteX191" fmla="*/ 332105 w 9747620"/>
                <a:gd name="connsiteY191" fmla="*/ 3509828 h 6858000"/>
                <a:gd name="connsiteX192" fmla="*/ 383653 w 9747620"/>
                <a:gd name="connsiteY192" fmla="*/ 4346327 h 6858000"/>
                <a:gd name="connsiteX193" fmla="*/ 422327 w 9747620"/>
                <a:gd name="connsiteY193" fmla="*/ 4552900 h 6858000"/>
                <a:gd name="connsiteX194" fmla="*/ 472184 w 9747620"/>
                <a:gd name="connsiteY194" fmla="*/ 4757939 h 6858000"/>
                <a:gd name="connsiteX195" fmla="*/ 533078 w 9747620"/>
                <a:gd name="connsiteY195" fmla="*/ 4960916 h 6858000"/>
                <a:gd name="connsiteX196" fmla="*/ 604710 w 9747620"/>
                <a:gd name="connsiteY196" fmla="*/ 5160875 h 6858000"/>
                <a:gd name="connsiteX197" fmla="*/ 996766 w 9747620"/>
                <a:gd name="connsiteY197" fmla="*/ 5920640 h 6858000"/>
                <a:gd name="connsiteX198" fmla="*/ 1549183 w 9747620"/>
                <a:gd name="connsiteY198" fmla="*/ 6586417 h 6858000"/>
                <a:gd name="connsiteX199" fmla="*/ 1709890 w 9747620"/>
                <a:gd name="connsiteY199" fmla="*/ 6734063 h 6858000"/>
                <a:gd name="connsiteX200" fmla="*/ 1859761 w 9747620"/>
                <a:gd name="connsiteY200" fmla="*/ 6858000 h 6858000"/>
                <a:gd name="connsiteX201" fmla="*/ 1671798 w 9747620"/>
                <a:gd name="connsiteY201" fmla="*/ 6858000 h 6858000"/>
                <a:gd name="connsiteX202" fmla="*/ 1628044 w 9747620"/>
                <a:gd name="connsiteY202" fmla="*/ 6822717 h 6858000"/>
                <a:gd name="connsiteX203" fmla="*/ 1459756 w 9747620"/>
                <a:gd name="connsiteY203" fmla="*/ 6674223 h 6858000"/>
                <a:gd name="connsiteX204" fmla="*/ 402543 w 9747620"/>
                <a:gd name="connsiteY204" fmla="*/ 5241588 h 6858000"/>
                <a:gd name="connsiteX205" fmla="*/ 311923 w 9747620"/>
                <a:gd name="connsiteY205" fmla="*/ 5036741 h 6858000"/>
                <a:gd name="connsiteX206" fmla="*/ 232140 w 9747620"/>
                <a:gd name="connsiteY206" fmla="*/ 4827483 h 6858000"/>
                <a:gd name="connsiteX207" fmla="*/ 163392 w 9747620"/>
                <a:gd name="connsiteY207" fmla="*/ 4613913 h 6858000"/>
                <a:gd name="connsiteX208" fmla="*/ 106823 w 9747620"/>
                <a:gd name="connsiteY208" fmla="*/ 4396365 h 6858000"/>
                <a:gd name="connsiteX209" fmla="*/ 29326 w 9747620"/>
                <a:gd name="connsiteY209" fmla="*/ 3954702 h 6858000"/>
                <a:gd name="connsiteX210" fmla="*/ 8647 w 9747620"/>
                <a:gd name="connsiteY210" fmla="*/ 3730971 h 6858000"/>
                <a:gd name="connsiteX211" fmla="*/ 2880 w 9747620"/>
                <a:gd name="connsiteY211" fmla="*/ 3618674 h 6858000"/>
                <a:gd name="connsiteX212" fmla="*/ 296 w 9747620"/>
                <a:gd name="connsiteY212" fmla="*/ 3506425 h 6858000"/>
                <a:gd name="connsiteX213" fmla="*/ 20030 w 9747620"/>
                <a:gd name="connsiteY213" fmla="*/ 3056711 h 6858000"/>
                <a:gd name="connsiteX214" fmla="*/ 48664 w 9747620"/>
                <a:gd name="connsiteY214" fmla="*/ 2832980 h 6858000"/>
                <a:gd name="connsiteX215" fmla="*/ 89922 w 9747620"/>
                <a:gd name="connsiteY215" fmla="*/ 2610639 h 6858000"/>
                <a:gd name="connsiteX216" fmla="*/ 211163 w 9747620"/>
                <a:gd name="connsiteY216" fmla="*/ 2174343 h 6858000"/>
                <a:gd name="connsiteX217" fmla="*/ 379129 w 9747620"/>
                <a:gd name="connsiteY217" fmla="*/ 1754393 h 6858000"/>
                <a:gd name="connsiteX218" fmla="*/ 841424 w 9747620"/>
                <a:gd name="connsiteY218" fmla="*/ 976270 h 6858000"/>
                <a:gd name="connsiteX219" fmla="*/ 1130234 w 9747620"/>
                <a:gd name="connsiteY219" fmla="*/ 625768 h 6858000"/>
                <a:gd name="connsiteX220" fmla="*/ 1452897 w 9747620"/>
                <a:gd name="connsiteY220" fmla="*/ 305748 h 6858000"/>
                <a:gd name="connsiteX221" fmla="*/ 1805682 w 9747620"/>
                <a:gd name="connsiteY221" fmla="*/ 18752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Lst>
              <a:rect l="l" t="t" r="r" b="b"/>
              <a:pathLst>
                <a:path w="9747620" h="6858000">
                  <a:moveTo>
                    <a:pt x="7235453" y="0"/>
                  </a:moveTo>
                  <a:lnTo>
                    <a:pt x="7548130" y="0"/>
                  </a:lnTo>
                  <a:lnTo>
                    <a:pt x="7710334" y="111973"/>
                  </a:lnTo>
                  <a:cubicBezTo>
                    <a:pt x="7770781" y="157314"/>
                    <a:pt x="7830282" y="203517"/>
                    <a:pt x="7889188" y="251542"/>
                  </a:cubicBezTo>
                  <a:cubicBezTo>
                    <a:pt x="7947894" y="299470"/>
                    <a:pt x="8005557" y="348453"/>
                    <a:pt x="8061828" y="398586"/>
                  </a:cubicBezTo>
                  <a:cubicBezTo>
                    <a:pt x="8090013" y="423605"/>
                    <a:pt x="8117948" y="448816"/>
                    <a:pt x="8145637" y="474218"/>
                  </a:cubicBezTo>
                  <a:cubicBezTo>
                    <a:pt x="8159506" y="486918"/>
                    <a:pt x="8173375" y="499764"/>
                    <a:pt x="8187242" y="512753"/>
                  </a:cubicBezTo>
                  <a:lnTo>
                    <a:pt x="8228402" y="551575"/>
                  </a:lnTo>
                  <a:cubicBezTo>
                    <a:pt x="8283082" y="603577"/>
                    <a:pt x="8336569" y="656778"/>
                    <a:pt x="8389211" y="710937"/>
                  </a:cubicBezTo>
                  <a:cubicBezTo>
                    <a:pt x="8415458" y="738065"/>
                    <a:pt x="8441455" y="765432"/>
                    <a:pt x="8467206" y="793088"/>
                  </a:cubicBezTo>
                  <a:lnTo>
                    <a:pt x="8486791" y="814223"/>
                  </a:lnTo>
                  <a:lnTo>
                    <a:pt x="8505979" y="835409"/>
                  </a:lnTo>
                  <a:lnTo>
                    <a:pt x="8543509" y="877346"/>
                  </a:lnTo>
                  <a:cubicBezTo>
                    <a:pt x="8593418" y="933423"/>
                    <a:pt x="8642579" y="990601"/>
                    <a:pt x="8690549" y="1048978"/>
                  </a:cubicBezTo>
                  <a:cubicBezTo>
                    <a:pt x="8714558" y="1078168"/>
                    <a:pt x="8738368" y="1107644"/>
                    <a:pt x="8761732" y="1137502"/>
                  </a:cubicBezTo>
                  <a:lnTo>
                    <a:pt x="8796379" y="1182077"/>
                  </a:lnTo>
                  <a:lnTo>
                    <a:pt x="8830678" y="1226986"/>
                  </a:lnTo>
                  <a:cubicBezTo>
                    <a:pt x="8876112" y="1287185"/>
                    <a:pt x="8920304" y="1348532"/>
                    <a:pt x="8963353" y="1410936"/>
                  </a:cubicBezTo>
                  <a:cubicBezTo>
                    <a:pt x="8984727" y="1442137"/>
                    <a:pt x="9005954" y="1473915"/>
                    <a:pt x="9026483" y="1505499"/>
                  </a:cubicBezTo>
                  <a:lnTo>
                    <a:pt x="9057004" y="1552613"/>
                  </a:lnTo>
                  <a:cubicBezTo>
                    <a:pt x="9067245" y="1568525"/>
                    <a:pt x="9077336" y="1584534"/>
                    <a:pt x="9087278" y="1600542"/>
                  </a:cubicBezTo>
                  <a:cubicBezTo>
                    <a:pt x="9127145" y="1664766"/>
                    <a:pt x="9165966" y="1729613"/>
                    <a:pt x="9202851" y="1795515"/>
                  </a:cubicBezTo>
                  <a:cubicBezTo>
                    <a:pt x="9221342" y="1828491"/>
                    <a:pt x="9239437" y="1861417"/>
                    <a:pt x="9257332" y="1894920"/>
                  </a:cubicBezTo>
                  <a:lnTo>
                    <a:pt x="9283778" y="1945436"/>
                  </a:lnTo>
                  <a:lnTo>
                    <a:pt x="9309428" y="1996193"/>
                  </a:lnTo>
                  <a:cubicBezTo>
                    <a:pt x="9343280" y="2064013"/>
                    <a:pt x="9375491" y="2132695"/>
                    <a:pt x="9405714" y="2202191"/>
                  </a:cubicBezTo>
                  <a:cubicBezTo>
                    <a:pt x="9466260" y="2341183"/>
                    <a:pt x="9520493" y="2483053"/>
                    <a:pt x="9566524" y="2627653"/>
                  </a:cubicBezTo>
                  <a:cubicBezTo>
                    <a:pt x="9572289" y="2645675"/>
                    <a:pt x="9578056" y="2663792"/>
                    <a:pt x="9583573" y="2682195"/>
                  </a:cubicBezTo>
                  <a:lnTo>
                    <a:pt x="9591974" y="2709707"/>
                  </a:lnTo>
                  <a:lnTo>
                    <a:pt x="9600027" y="2737650"/>
                  </a:lnTo>
                  <a:cubicBezTo>
                    <a:pt x="9610416" y="2774171"/>
                    <a:pt x="9620358" y="2810884"/>
                    <a:pt x="9629803" y="2847694"/>
                  </a:cubicBezTo>
                  <a:cubicBezTo>
                    <a:pt x="9648692" y="2921312"/>
                    <a:pt x="9665196" y="2995506"/>
                    <a:pt x="9679909" y="3070131"/>
                  </a:cubicBezTo>
                  <a:cubicBezTo>
                    <a:pt x="9683587" y="3088775"/>
                    <a:pt x="9687118" y="3107418"/>
                    <a:pt x="9690498" y="3126159"/>
                  </a:cubicBezTo>
                  <a:lnTo>
                    <a:pt x="9700390" y="3181805"/>
                  </a:lnTo>
                  <a:cubicBezTo>
                    <a:pt x="9703670" y="3201120"/>
                    <a:pt x="9706952" y="3222112"/>
                    <a:pt x="9709685" y="3243392"/>
                  </a:cubicBezTo>
                  <a:lnTo>
                    <a:pt x="9713016" y="3267597"/>
                  </a:lnTo>
                  <a:lnTo>
                    <a:pt x="9716844" y="3294437"/>
                  </a:lnTo>
                  <a:cubicBezTo>
                    <a:pt x="9718186" y="3303926"/>
                    <a:pt x="9719527" y="3313895"/>
                    <a:pt x="9720820" y="3324488"/>
                  </a:cubicBezTo>
                  <a:lnTo>
                    <a:pt x="9722709" y="3340737"/>
                  </a:lnTo>
                  <a:lnTo>
                    <a:pt x="9724301" y="3356361"/>
                  </a:lnTo>
                  <a:lnTo>
                    <a:pt x="9730166" y="3412197"/>
                  </a:lnTo>
                  <a:cubicBezTo>
                    <a:pt x="9732005" y="3430842"/>
                    <a:pt x="9734291" y="3449342"/>
                    <a:pt x="9735783" y="3468083"/>
                  </a:cubicBezTo>
                  <a:lnTo>
                    <a:pt x="9739760" y="3524399"/>
                  </a:lnTo>
                  <a:lnTo>
                    <a:pt x="9741748" y="3552580"/>
                  </a:lnTo>
                  <a:lnTo>
                    <a:pt x="9742742" y="3566672"/>
                  </a:lnTo>
                  <a:lnTo>
                    <a:pt x="9743488" y="3581865"/>
                  </a:lnTo>
                  <a:lnTo>
                    <a:pt x="9744731" y="3611341"/>
                  </a:lnTo>
                  <a:lnTo>
                    <a:pt x="9745725" y="3639715"/>
                  </a:lnTo>
                  <a:cubicBezTo>
                    <a:pt x="9746868" y="3677579"/>
                    <a:pt x="9747514" y="3715587"/>
                    <a:pt x="9747613" y="3753786"/>
                  </a:cubicBezTo>
                  <a:cubicBezTo>
                    <a:pt x="9747763" y="3830232"/>
                    <a:pt x="9745675" y="3906870"/>
                    <a:pt x="9740405" y="3984609"/>
                  </a:cubicBezTo>
                  <a:lnTo>
                    <a:pt x="9736329" y="4038434"/>
                  </a:lnTo>
                  <a:cubicBezTo>
                    <a:pt x="9735087" y="4055976"/>
                    <a:pt x="9733794" y="4076346"/>
                    <a:pt x="9731408" y="4099446"/>
                  </a:cubicBezTo>
                  <a:lnTo>
                    <a:pt x="9717987" y="4213325"/>
                  </a:lnTo>
                  <a:cubicBezTo>
                    <a:pt x="9717441" y="4217926"/>
                    <a:pt x="9716943" y="4222527"/>
                    <a:pt x="9716297" y="4227129"/>
                  </a:cubicBezTo>
                  <a:lnTo>
                    <a:pt x="9714110" y="4240981"/>
                  </a:lnTo>
                  <a:lnTo>
                    <a:pt x="9709785" y="4268731"/>
                  </a:lnTo>
                  <a:lnTo>
                    <a:pt x="9701086" y="4324185"/>
                  </a:lnTo>
                  <a:lnTo>
                    <a:pt x="9698699" y="4338994"/>
                  </a:lnTo>
                  <a:lnTo>
                    <a:pt x="9695966" y="4355050"/>
                  </a:lnTo>
                  <a:cubicBezTo>
                    <a:pt x="9694077" y="4365547"/>
                    <a:pt x="9692188" y="4375516"/>
                    <a:pt x="9690299" y="4385054"/>
                  </a:cubicBezTo>
                  <a:lnTo>
                    <a:pt x="9679909" y="4437919"/>
                  </a:lnTo>
                  <a:cubicBezTo>
                    <a:pt x="9677871" y="4448320"/>
                    <a:pt x="9675735" y="4458097"/>
                    <a:pt x="9673647" y="4468162"/>
                  </a:cubicBezTo>
                  <a:lnTo>
                    <a:pt x="9667532" y="4496296"/>
                  </a:lnTo>
                  <a:cubicBezTo>
                    <a:pt x="9663406" y="4514941"/>
                    <a:pt x="9659081" y="4533585"/>
                    <a:pt x="9654658" y="4552277"/>
                  </a:cubicBezTo>
                  <a:cubicBezTo>
                    <a:pt x="9645760" y="4589613"/>
                    <a:pt x="9636265" y="4627045"/>
                    <a:pt x="9625876" y="4664478"/>
                  </a:cubicBezTo>
                  <a:cubicBezTo>
                    <a:pt x="9605048" y="4739247"/>
                    <a:pt x="9581088" y="4814303"/>
                    <a:pt x="9552803" y="4888737"/>
                  </a:cubicBezTo>
                  <a:cubicBezTo>
                    <a:pt x="9524668" y="4962930"/>
                    <a:pt x="9492109" y="5037459"/>
                    <a:pt x="9452639" y="5110934"/>
                  </a:cubicBezTo>
                  <a:cubicBezTo>
                    <a:pt x="9432905" y="5147695"/>
                    <a:pt x="9411431" y="5184169"/>
                    <a:pt x="9388017" y="5220020"/>
                  </a:cubicBezTo>
                  <a:cubicBezTo>
                    <a:pt x="9382201" y="5228982"/>
                    <a:pt x="9376236" y="5237945"/>
                    <a:pt x="9370073" y="5246811"/>
                  </a:cubicBezTo>
                  <a:lnTo>
                    <a:pt x="9360926" y="5260040"/>
                  </a:lnTo>
                  <a:lnTo>
                    <a:pt x="9351829" y="5272646"/>
                  </a:lnTo>
                  <a:cubicBezTo>
                    <a:pt x="9339700" y="5289468"/>
                    <a:pt x="9327174" y="5306387"/>
                    <a:pt x="9313305" y="5323881"/>
                  </a:cubicBezTo>
                  <a:cubicBezTo>
                    <a:pt x="9258625" y="5393042"/>
                    <a:pt x="9196489" y="5455445"/>
                    <a:pt x="9130375" y="5510802"/>
                  </a:cubicBezTo>
                  <a:cubicBezTo>
                    <a:pt x="9097319" y="5538505"/>
                    <a:pt x="9063268" y="5564530"/>
                    <a:pt x="9028422" y="5588878"/>
                  </a:cubicBezTo>
                  <a:cubicBezTo>
                    <a:pt x="9019723" y="5595109"/>
                    <a:pt x="9011074" y="5600909"/>
                    <a:pt x="9002424" y="5606707"/>
                  </a:cubicBezTo>
                  <a:cubicBezTo>
                    <a:pt x="8993774" y="5612603"/>
                    <a:pt x="8985124" y="5618211"/>
                    <a:pt x="8976525" y="5623866"/>
                  </a:cubicBezTo>
                  <a:cubicBezTo>
                    <a:pt x="8959277" y="5635130"/>
                    <a:pt x="8941629" y="5646201"/>
                    <a:pt x="8924181" y="5656793"/>
                  </a:cubicBezTo>
                  <a:cubicBezTo>
                    <a:pt x="8854291" y="5699259"/>
                    <a:pt x="8784946" y="5736451"/>
                    <a:pt x="8717291" y="5771582"/>
                  </a:cubicBezTo>
                  <a:lnTo>
                    <a:pt x="8617129" y="5823105"/>
                  </a:lnTo>
                  <a:lnTo>
                    <a:pt x="8518207" y="5873671"/>
                  </a:lnTo>
                  <a:cubicBezTo>
                    <a:pt x="8391200" y="5939188"/>
                    <a:pt x="8267922" y="6009788"/>
                    <a:pt x="8150558" y="6086761"/>
                  </a:cubicBezTo>
                  <a:cubicBezTo>
                    <a:pt x="8091901" y="6125248"/>
                    <a:pt x="8034736" y="6165317"/>
                    <a:pt x="7979410" y="6207158"/>
                  </a:cubicBezTo>
                  <a:cubicBezTo>
                    <a:pt x="7965739" y="6217750"/>
                    <a:pt x="7951771" y="6228103"/>
                    <a:pt x="7938300" y="6238887"/>
                  </a:cubicBezTo>
                  <a:lnTo>
                    <a:pt x="7897936" y="6271286"/>
                  </a:lnTo>
                  <a:lnTo>
                    <a:pt x="7858367" y="6304357"/>
                  </a:lnTo>
                  <a:lnTo>
                    <a:pt x="7819048" y="6338770"/>
                  </a:lnTo>
                  <a:cubicBezTo>
                    <a:pt x="7804882" y="6351232"/>
                    <a:pt x="7792105" y="6362591"/>
                    <a:pt x="7778882" y="6374477"/>
                  </a:cubicBezTo>
                  <a:lnTo>
                    <a:pt x="7739563" y="6410328"/>
                  </a:lnTo>
                  <a:cubicBezTo>
                    <a:pt x="7713366" y="6434485"/>
                    <a:pt x="7687168" y="6459120"/>
                    <a:pt x="7660824" y="6484138"/>
                  </a:cubicBezTo>
                  <a:lnTo>
                    <a:pt x="7502302" y="6636360"/>
                  </a:lnTo>
                  <a:lnTo>
                    <a:pt x="7273394" y="6858000"/>
                  </a:lnTo>
                  <a:lnTo>
                    <a:pt x="6780690" y="6858000"/>
                  </a:lnTo>
                  <a:lnTo>
                    <a:pt x="6854939" y="6783597"/>
                  </a:lnTo>
                  <a:cubicBezTo>
                    <a:pt x="6880688" y="6757810"/>
                    <a:pt x="6906338" y="6732265"/>
                    <a:pt x="6932087" y="6705809"/>
                  </a:cubicBezTo>
                  <a:lnTo>
                    <a:pt x="7241130" y="6390965"/>
                  </a:lnTo>
                  <a:lnTo>
                    <a:pt x="7397564" y="6233087"/>
                  </a:lnTo>
                  <a:cubicBezTo>
                    <a:pt x="7424009" y="6206679"/>
                    <a:pt x="7450802" y="6180175"/>
                    <a:pt x="7478142" y="6153670"/>
                  </a:cubicBezTo>
                  <a:lnTo>
                    <a:pt x="7519600" y="6113937"/>
                  </a:lnTo>
                  <a:cubicBezTo>
                    <a:pt x="7533469" y="6100805"/>
                    <a:pt x="7547934" y="6087288"/>
                    <a:pt x="7561207" y="6075067"/>
                  </a:cubicBezTo>
                  <a:lnTo>
                    <a:pt x="7604204" y="6035526"/>
                  </a:lnTo>
                  <a:lnTo>
                    <a:pt x="7648644" y="5996416"/>
                  </a:lnTo>
                  <a:cubicBezTo>
                    <a:pt x="7663608" y="5983570"/>
                    <a:pt x="7678768" y="5971013"/>
                    <a:pt x="7693830" y="5958264"/>
                  </a:cubicBezTo>
                  <a:cubicBezTo>
                    <a:pt x="7708942" y="5945611"/>
                    <a:pt x="7724352" y="5933485"/>
                    <a:pt x="7739662" y="5921073"/>
                  </a:cubicBezTo>
                  <a:cubicBezTo>
                    <a:pt x="7801154" y="5872088"/>
                    <a:pt x="7864234" y="5825502"/>
                    <a:pt x="7928458" y="5781025"/>
                  </a:cubicBezTo>
                  <a:cubicBezTo>
                    <a:pt x="8057005" y="5692164"/>
                    <a:pt x="8190077" y="5611500"/>
                    <a:pt x="8325882" y="5537450"/>
                  </a:cubicBezTo>
                  <a:lnTo>
                    <a:pt x="8424555" y="5484106"/>
                  </a:lnTo>
                  <a:lnTo>
                    <a:pt x="8521737" y="5431289"/>
                  </a:lnTo>
                  <a:cubicBezTo>
                    <a:pt x="8585315" y="5396349"/>
                    <a:pt x="8646456" y="5361840"/>
                    <a:pt x="8702677" y="5325942"/>
                  </a:cubicBezTo>
                  <a:cubicBezTo>
                    <a:pt x="8716795" y="5316931"/>
                    <a:pt x="8730365" y="5308017"/>
                    <a:pt x="8743986" y="5298717"/>
                  </a:cubicBezTo>
                  <a:cubicBezTo>
                    <a:pt x="8750747" y="5294069"/>
                    <a:pt x="8757606" y="5289420"/>
                    <a:pt x="8764167" y="5284723"/>
                  </a:cubicBezTo>
                  <a:cubicBezTo>
                    <a:pt x="8770778" y="5280074"/>
                    <a:pt x="8777440" y="5275377"/>
                    <a:pt x="8783704" y="5270679"/>
                  </a:cubicBezTo>
                  <a:cubicBezTo>
                    <a:pt x="8809155" y="5251987"/>
                    <a:pt x="8833611" y="5232577"/>
                    <a:pt x="8856776" y="5212399"/>
                  </a:cubicBezTo>
                  <a:cubicBezTo>
                    <a:pt x="8903104" y="5172043"/>
                    <a:pt x="8944463" y="5128668"/>
                    <a:pt x="8979856" y="5082081"/>
                  </a:cubicBezTo>
                  <a:cubicBezTo>
                    <a:pt x="8988555" y="5070722"/>
                    <a:pt x="8997602" y="5057973"/>
                    <a:pt x="9006699" y="5044984"/>
                  </a:cubicBezTo>
                  <a:lnTo>
                    <a:pt x="9013509" y="5035254"/>
                  </a:lnTo>
                  <a:lnTo>
                    <a:pt x="9019773" y="5025812"/>
                  </a:lnTo>
                  <a:cubicBezTo>
                    <a:pt x="9023997" y="5019629"/>
                    <a:pt x="9028073" y="5013254"/>
                    <a:pt x="9032050" y="5006833"/>
                  </a:cubicBezTo>
                  <a:cubicBezTo>
                    <a:pt x="9048206" y="4981238"/>
                    <a:pt x="9063417" y="4954542"/>
                    <a:pt x="9077733" y="4926839"/>
                  </a:cubicBezTo>
                  <a:cubicBezTo>
                    <a:pt x="9106415" y="4871434"/>
                    <a:pt x="9131469" y="4812050"/>
                    <a:pt x="9154285" y="4750223"/>
                  </a:cubicBezTo>
                  <a:cubicBezTo>
                    <a:pt x="9176904" y="4688586"/>
                    <a:pt x="9196537" y="4625032"/>
                    <a:pt x="9213936" y="4559945"/>
                  </a:cubicBezTo>
                  <a:cubicBezTo>
                    <a:pt x="9222635" y="4527402"/>
                    <a:pt x="9230887" y="4494523"/>
                    <a:pt x="9238592" y="4461357"/>
                  </a:cubicBezTo>
                  <a:cubicBezTo>
                    <a:pt x="9242419" y="4444773"/>
                    <a:pt x="9246147" y="4428094"/>
                    <a:pt x="9249776" y="4411319"/>
                  </a:cubicBezTo>
                  <a:lnTo>
                    <a:pt x="9255046" y="4386299"/>
                  </a:lnTo>
                  <a:lnTo>
                    <a:pt x="9259718" y="4363342"/>
                  </a:lnTo>
                  <a:lnTo>
                    <a:pt x="9269959" y="4309566"/>
                  </a:lnTo>
                  <a:lnTo>
                    <a:pt x="9274233" y="4286176"/>
                  </a:lnTo>
                  <a:lnTo>
                    <a:pt x="9276022" y="4275489"/>
                  </a:lnTo>
                  <a:lnTo>
                    <a:pt x="9277861" y="4263506"/>
                  </a:lnTo>
                  <a:lnTo>
                    <a:pt x="9286014" y="4211696"/>
                  </a:lnTo>
                  <a:lnTo>
                    <a:pt x="9290092" y="4185767"/>
                  </a:lnTo>
                  <a:lnTo>
                    <a:pt x="9292128" y="4172826"/>
                  </a:lnTo>
                  <a:cubicBezTo>
                    <a:pt x="9292774" y="4168464"/>
                    <a:pt x="9293173" y="4164055"/>
                    <a:pt x="9293720" y="4159693"/>
                  </a:cubicBezTo>
                  <a:lnTo>
                    <a:pt x="9305650" y="4057941"/>
                  </a:lnTo>
                  <a:cubicBezTo>
                    <a:pt x="9306991" y="4045048"/>
                    <a:pt x="9308085" y="4029328"/>
                    <a:pt x="9309378" y="4010779"/>
                  </a:cubicBezTo>
                  <a:lnTo>
                    <a:pt x="9313454" y="3956428"/>
                  </a:lnTo>
                  <a:cubicBezTo>
                    <a:pt x="9318326" y="3889806"/>
                    <a:pt x="9320611" y="3821796"/>
                    <a:pt x="9320811" y="3753546"/>
                  </a:cubicBezTo>
                  <a:cubicBezTo>
                    <a:pt x="9320910" y="3719373"/>
                    <a:pt x="9320513" y="3685056"/>
                    <a:pt x="9319617" y="3650643"/>
                  </a:cubicBezTo>
                  <a:lnTo>
                    <a:pt x="9318176" y="3600030"/>
                  </a:lnTo>
                  <a:lnTo>
                    <a:pt x="9317778" y="3588096"/>
                  </a:lnTo>
                  <a:lnTo>
                    <a:pt x="9316983" y="3575107"/>
                  </a:lnTo>
                  <a:lnTo>
                    <a:pt x="9315443" y="3549130"/>
                  </a:lnTo>
                  <a:lnTo>
                    <a:pt x="9312311" y="3497176"/>
                  </a:lnTo>
                  <a:cubicBezTo>
                    <a:pt x="9311118" y="3479825"/>
                    <a:pt x="9309129" y="3462427"/>
                    <a:pt x="9307587" y="3445029"/>
                  </a:cubicBezTo>
                  <a:lnTo>
                    <a:pt x="9302618" y="3392835"/>
                  </a:lnTo>
                  <a:lnTo>
                    <a:pt x="9301574" y="3381476"/>
                  </a:lnTo>
                  <a:lnTo>
                    <a:pt x="9300430" y="3370740"/>
                  </a:lnTo>
                  <a:lnTo>
                    <a:pt x="9297547" y="3346966"/>
                  </a:lnTo>
                  <a:lnTo>
                    <a:pt x="9294017" y="3320030"/>
                  </a:lnTo>
                  <a:lnTo>
                    <a:pt x="9290439" y="3290410"/>
                  </a:lnTo>
                  <a:cubicBezTo>
                    <a:pt x="9288849" y="3275745"/>
                    <a:pt x="9286761" y="3260934"/>
                    <a:pt x="9284275" y="3244544"/>
                  </a:cubicBezTo>
                  <a:lnTo>
                    <a:pt x="9275974" y="3193116"/>
                  </a:lnTo>
                  <a:cubicBezTo>
                    <a:pt x="9273189" y="3176197"/>
                    <a:pt x="9270256" y="3159230"/>
                    <a:pt x="9267224" y="3142264"/>
                  </a:cubicBezTo>
                  <a:cubicBezTo>
                    <a:pt x="9255146" y="3074493"/>
                    <a:pt x="9240929" y="3007057"/>
                    <a:pt x="9225320" y="2939909"/>
                  </a:cubicBezTo>
                  <a:cubicBezTo>
                    <a:pt x="9217465" y="2906311"/>
                    <a:pt x="9209214" y="2872809"/>
                    <a:pt x="9200466" y="2839449"/>
                  </a:cubicBezTo>
                  <a:lnTo>
                    <a:pt x="9193953" y="2814958"/>
                  </a:lnTo>
                  <a:lnTo>
                    <a:pt x="9186993" y="2790276"/>
                  </a:lnTo>
                  <a:cubicBezTo>
                    <a:pt x="9182471" y="2773836"/>
                    <a:pt x="9177599" y="2757252"/>
                    <a:pt x="9172628" y="2740621"/>
                  </a:cubicBezTo>
                  <a:cubicBezTo>
                    <a:pt x="9133110" y="2607859"/>
                    <a:pt x="9087527" y="2476533"/>
                    <a:pt x="9035082" y="2347463"/>
                  </a:cubicBezTo>
                  <a:cubicBezTo>
                    <a:pt x="9008836" y="2282951"/>
                    <a:pt x="8981298" y="2218870"/>
                    <a:pt x="8952118" y="2155413"/>
                  </a:cubicBezTo>
                  <a:lnTo>
                    <a:pt x="8929948" y="2107915"/>
                  </a:lnTo>
                  <a:lnTo>
                    <a:pt x="8907429" y="2060753"/>
                  </a:lnTo>
                  <a:cubicBezTo>
                    <a:pt x="8892170" y="2029408"/>
                    <a:pt x="8876411" y="1997726"/>
                    <a:pt x="8860404" y="1966478"/>
                  </a:cubicBezTo>
                  <a:cubicBezTo>
                    <a:pt x="8828243" y="1903931"/>
                    <a:pt x="8795336" y="1841670"/>
                    <a:pt x="8760788" y="1780274"/>
                  </a:cubicBezTo>
                  <a:lnTo>
                    <a:pt x="8734740" y="1734311"/>
                  </a:lnTo>
                  <a:lnTo>
                    <a:pt x="8708046" y="1687963"/>
                  </a:lnTo>
                  <a:cubicBezTo>
                    <a:pt x="8690300" y="1657337"/>
                    <a:pt x="8672455" y="1627334"/>
                    <a:pt x="8654062" y="1597234"/>
                  </a:cubicBezTo>
                  <a:cubicBezTo>
                    <a:pt x="8617575" y="1536988"/>
                    <a:pt x="8579398" y="1477365"/>
                    <a:pt x="8540278" y="1418077"/>
                  </a:cubicBezTo>
                  <a:lnTo>
                    <a:pt x="8510701" y="1373695"/>
                  </a:lnTo>
                  <a:lnTo>
                    <a:pt x="8480676" y="1329457"/>
                  </a:lnTo>
                  <a:cubicBezTo>
                    <a:pt x="8460643" y="1300269"/>
                    <a:pt x="8440411" y="1271224"/>
                    <a:pt x="8419782" y="1242275"/>
                  </a:cubicBezTo>
                  <a:cubicBezTo>
                    <a:pt x="8378476" y="1184425"/>
                    <a:pt x="8335923" y="1127006"/>
                    <a:pt x="8292478" y="1069875"/>
                  </a:cubicBezTo>
                  <a:lnTo>
                    <a:pt x="8259620" y="1027123"/>
                  </a:lnTo>
                  <a:lnTo>
                    <a:pt x="8243416" y="1006130"/>
                  </a:lnTo>
                  <a:lnTo>
                    <a:pt x="8227110" y="985473"/>
                  </a:lnTo>
                  <a:cubicBezTo>
                    <a:pt x="8204890" y="957483"/>
                    <a:pt x="8182422" y="929684"/>
                    <a:pt x="8159604" y="902029"/>
                  </a:cubicBezTo>
                  <a:cubicBezTo>
                    <a:pt x="8114170" y="846671"/>
                    <a:pt x="8067494" y="792177"/>
                    <a:pt x="8020022" y="738209"/>
                  </a:cubicBezTo>
                  <a:lnTo>
                    <a:pt x="7984182" y="697901"/>
                  </a:lnTo>
                  <a:lnTo>
                    <a:pt x="7948043" y="657976"/>
                  </a:lnTo>
                  <a:cubicBezTo>
                    <a:pt x="7923636" y="631328"/>
                    <a:pt x="7899079" y="604823"/>
                    <a:pt x="7874324" y="578607"/>
                  </a:cubicBezTo>
                  <a:cubicBezTo>
                    <a:pt x="7824714" y="526221"/>
                    <a:pt x="7774608" y="474458"/>
                    <a:pt x="7723308" y="424085"/>
                  </a:cubicBezTo>
                  <a:cubicBezTo>
                    <a:pt x="7672157" y="373808"/>
                    <a:pt x="7619168" y="324153"/>
                    <a:pt x="7565532" y="275602"/>
                  </a:cubicBezTo>
                  <a:close/>
                  <a:moveTo>
                    <a:pt x="1832515" y="0"/>
                  </a:moveTo>
                  <a:lnTo>
                    <a:pt x="2158449" y="0"/>
                  </a:lnTo>
                  <a:lnTo>
                    <a:pt x="2108797" y="37845"/>
                  </a:lnTo>
                  <a:cubicBezTo>
                    <a:pt x="2052253" y="83168"/>
                    <a:pt x="1996914" y="129778"/>
                    <a:pt x="1942830" y="177587"/>
                  </a:cubicBezTo>
                  <a:cubicBezTo>
                    <a:pt x="1834563" y="273109"/>
                    <a:pt x="1731317" y="373472"/>
                    <a:pt x="1633191" y="477909"/>
                  </a:cubicBezTo>
                  <a:cubicBezTo>
                    <a:pt x="1240290" y="896038"/>
                    <a:pt x="927123" y="1375900"/>
                    <a:pt x="702686" y="1889935"/>
                  </a:cubicBezTo>
                  <a:cubicBezTo>
                    <a:pt x="646565" y="2018192"/>
                    <a:pt x="596210" y="2149182"/>
                    <a:pt x="551769" y="2281416"/>
                  </a:cubicBezTo>
                  <a:cubicBezTo>
                    <a:pt x="507429" y="2413700"/>
                    <a:pt x="469451" y="2547613"/>
                    <a:pt x="438383" y="2682772"/>
                  </a:cubicBezTo>
                  <a:cubicBezTo>
                    <a:pt x="423122" y="2750111"/>
                    <a:pt x="409203" y="2818553"/>
                    <a:pt x="397124" y="2887044"/>
                  </a:cubicBezTo>
                  <a:cubicBezTo>
                    <a:pt x="385144" y="2955581"/>
                    <a:pt x="374357" y="3024359"/>
                    <a:pt x="365658" y="3093424"/>
                  </a:cubicBezTo>
                  <a:cubicBezTo>
                    <a:pt x="347813" y="3231506"/>
                    <a:pt x="336727" y="3370260"/>
                    <a:pt x="332105" y="3509828"/>
                  </a:cubicBezTo>
                  <a:cubicBezTo>
                    <a:pt x="322311" y="3788822"/>
                    <a:pt x="339660" y="4068628"/>
                    <a:pt x="383653" y="4346327"/>
                  </a:cubicBezTo>
                  <a:cubicBezTo>
                    <a:pt x="394539" y="4415489"/>
                    <a:pt x="407464" y="4484267"/>
                    <a:pt x="422327" y="4552900"/>
                  </a:cubicBezTo>
                  <a:cubicBezTo>
                    <a:pt x="437041" y="4621534"/>
                    <a:pt x="453693" y="4689881"/>
                    <a:pt x="472184" y="4757939"/>
                  </a:cubicBezTo>
                  <a:cubicBezTo>
                    <a:pt x="490677" y="4825949"/>
                    <a:pt x="511007" y="4893673"/>
                    <a:pt x="533078" y="4960916"/>
                  </a:cubicBezTo>
                  <a:cubicBezTo>
                    <a:pt x="555249" y="5028208"/>
                    <a:pt x="578662" y="5095022"/>
                    <a:pt x="604710" y="5160875"/>
                  </a:cubicBezTo>
                  <a:cubicBezTo>
                    <a:pt x="707358" y="5425298"/>
                    <a:pt x="838443" y="5680902"/>
                    <a:pt x="996766" y="5920640"/>
                  </a:cubicBezTo>
                  <a:cubicBezTo>
                    <a:pt x="1154790" y="6160571"/>
                    <a:pt x="1340404" y="6384350"/>
                    <a:pt x="1549183" y="6586417"/>
                  </a:cubicBezTo>
                  <a:cubicBezTo>
                    <a:pt x="1601365" y="6636982"/>
                    <a:pt x="1654970" y="6686208"/>
                    <a:pt x="1709890" y="6734063"/>
                  </a:cubicBezTo>
                  <a:lnTo>
                    <a:pt x="1859761" y="6858000"/>
                  </a:lnTo>
                  <a:lnTo>
                    <a:pt x="1671798" y="6858000"/>
                  </a:lnTo>
                  <a:lnTo>
                    <a:pt x="1628044" y="6822717"/>
                  </a:lnTo>
                  <a:cubicBezTo>
                    <a:pt x="1570828" y="6774460"/>
                    <a:pt x="1514710" y="6724955"/>
                    <a:pt x="1459756" y="6674223"/>
                  </a:cubicBezTo>
                  <a:cubicBezTo>
                    <a:pt x="1019931" y="6268363"/>
                    <a:pt x="658296" y="5781216"/>
                    <a:pt x="402543" y="5241588"/>
                  </a:cubicBezTo>
                  <a:cubicBezTo>
                    <a:pt x="370231" y="5174103"/>
                    <a:pt x="340306" y="5105661"/>
                    <a:pt x="311923" y="5036741"/>
                  </a:cubicBezTo>
                  <a:cubicBezTo>
                    <a:pt x="283539" y="4967771"/>
                    <a:pt x="256895" y="4897986"/>
                    <a:pt x="232140" y="4827483"/>
                  </a:cubicBezTo>
                  <a:cubicBezTo>
                    <a:pt x="207334" y="4756981"/>
                    <a:pt x="184368" y="4685758"/>
                    <a:pt x="163392" y="4613913"/>
                  </a:cubicBezTo>
                  <a:cubicBezTo>
                    <a:pt x="142514" y="4542020"/>
                    <a:pt x="123624" y="4469360"/>
                    <a:pt x="106823" y="4396365"/>
                  </a:cubicBezTo>
                  <a:cubicBezTo>
                    <a:pt x="73120" y="4250902"/>
                    <a:pt x="47371" y="4103281"/>
                    <a:pt x="29326" y="3954702"/>
                  </a:cubicBezTo>
                  <a:cubicBezTo>
                    <a:pt x="20478" y="3880365"/>
                    <a:pt x="13320" y="3805789"/>
                    <a:pt x="8647" y="3730971"/>
                  </a:cubicBezTo>
                  <a:cubicBezTo>
                    <a:pt x="6311" y="3693587"/>
                    <a:pt x="4322" y="3656106"/>
                    <a:pt x="2880" y="3618674"/>
                  </a:cubicBezTo>
                  <a:cubicBezTo>
                    <a:pt x="1539" y="3581146"/>
                    <a:pt x="694" y="3543809"/>
                    <a:pt x="296" y="3506425"/>
                  </a:cubicBezTo>
                  <a:cubicBezTo>
                    <a:pt x="-1543" y="3356649"/>
                    <a:pt x="5217" y="3206200"/>
                    <a:pt x="20030" y="3056711"/>
                  </a:cubicBezTo>
                  <a:cubicBezTo>
                    <a:pt x="27686" y="2981942"/>
                    <a:pt x="36931" y="2907317"/>
                    <a:pt x="48664" y="2832980"/>
                  </a:cubicBezTo>
                  <a:cubicBezTo>
                    <a:pt x="60395" y="2758642"/>
                    <a:pt x="73716" y="2684784"/>
                    <a:pt x="89922" y="2610639"/>
                  </a:cubicBezTo>
                  <a:cubicBezTo>
                    <a:pt x="121736" y="2462826"/>
                    <a:pt x="162645" y="2317220"/>
                    <a:pt x="211163" y="2174343"/>
                  </a:cubicBezTo>
                  <a:cubicBezTo>
                    <a:pt x="259778" y="2031468"/>
                    <a:pt x="315601" y="1891517"/>
                    <a:pt x="379129" y="1754393"/>
                  </a:cubicBezTo>
                  <a:cubicBezTo>
                    <a:pt x="505540" y="1480433"/>
                    <a:pt x="660930" y="1219318"/>
                    <a:pt x="841424" y="976270"/>
                  </a:cubicBezTo>
                  <a:cubicBezTo>
                    <a:pt x="931498" y="854627"/>
                    <a:pt x="1028182" y="737777"/>
                    <a:pt x="1130234" y="625768"/>
                  </a:cubicBezTo>
                  <a:cubicBezTo>
                    <a:pt x="1232486" y="513855"/>
                    <a:pt x="1340157" y="407117"/>
                    <a:pt x="1452897" y="305748"/>
                  </a:cubicBezTo>
                  <a:cubicBezTo>
                    <a:pt x="1565736" y="204380"/>
                    <a:pt x="1683596" y="108665"/>
                    <a:pt x="1805682" y="18752"/>
                  </a:cubicBezTo>
                  <a:close/>
                </a:path>
              </a:pathLst>
            </a:custGeom>
            <a:gradFill>
              <a:gsLst>
                <a:gs pos="2000">
                  <a:schemeClr val="bg1">
                    <a:alpha val="10000"/>
                  </a:schemeClr>
                </a:gs>
                <a:gs pos="16000">
                  <a:schemeClr val="accent6">
                    <a:alpha val="2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defTabSz="914377"/>
              <a:endParaRPr lang="en-US" sz="1867" dirty="0">
                <a:solidFill>
                  <a:srgbClr val="FFFFFF"/>
                </a:solidFill>
                <a:latin typeface="Arial"/>
              </a:endParaRPr>
            </a:p>
          </p:txBody>
        </p:sp>
        <p:sp>
          <p:nvSpPr>
            <p:cNvPr id="21" name="Freeform: Shape 20">
              <a:extLst>
                <a:ext uri="{FF2B5EF4-FFF2-40B4-BE49-F238E27FC236}">
                  <a16:creationId xmlns:a16="http://schemas.microsoft.com/office/drawing/2014/main" id="{5A7FF51F-3820-41BE-8690-7E758ECFA7C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308320" y="36937"/>
              <a:ext cx="9767847" cy="6858000"/>
            </a:xfrm>
            <a:custGeom>
              <a:avLst/>
              <a:gdLst>
                <a:gd name="connsiteX0" fmla="*/ 7151367 w 9767847"/>
                <a:gd name="connsiteY0" fmla="*/ 0 h 6858000"/>
                <a:gd name="connsiteX1" fmla="*/ 7881247 w 9767847"/>
                <a:gd name="connsiteY1" fmla="*/ 0 h 6858000"/>
                <a:gd name="connsiteX2" fmla="*/ 7990553 w 9767847"/>
                <a:gd name="connsiteY2" fmla="*/ 81317 h 6858000"/>
                <a:gd name="connsiteX3" fmla="*/ 9767847 w 9767847"/>
                <a:gd name="connsiteY3" fmla="*/ 3649031 h 6858000"/>
                <a:gd name="connsiteX4" fmla="*/ 8652597 w 9767847"/>
                <a:gd name="connsiteY4" fmla="*/ 6590005 h 6858000"/>
                <a:gd name="connsiteX5" fmla="*/ 8395306 w 9767847"/>
                <a:gd name="connsiteY5" fmla="*/ 6858000 h 6858000"/>
                <a:gd name="connsiteX6" fmla="*/ 6762603 w 9767847"/>
                <a:gd name="connsiteY6" fmla="*/ 6858000 h 6858000"/>
                <a:gd name="connsiteX7" fmla="*/ 6765962 w 9767847"/>
                <a:gd name="connsiteY7" fmla="*/ 6854844 h 6858000"/>
                <a:gd name="connsiteX8" fmla="*/ 6804586 w 9767847"/>
                <a:gd name="connsiteY8" fmla="*/ 6817103 h 6858000"/>
                <a:gd name="connsiteX9" fmla="*/ 6881735 w 9767847"/>
                <a:gd name="connsiteY9" fmla="*/ 6741197 h 6858000"/>
                <a:gd name="connsiteX10" fmla="*/ 6958883 w 9767847"/>
                <a:gd name="connsiteY10" fmla="*/ 6664822 h 6858000"/>
                <a:gd name="connsiteX11" fmla="*/ 7267925 w 9767847"/>
                <a:gd name="connsiteY11" fmla="*/ 6355694 h 6858000"/>
                <a:gd name="connsiteX12" fmla="*/ 7424360 w 9767847"/>
                <a:gd name="connsiteY12" fmla="*/ 6200685 h 6858000"/>
                <a:gd name="connsiteX13" fmla="*/ 7504938 w 9767847"/>
                <a:gd name="connsiteY13" fmla="*/ 6122708 h 6858000"/>
                <a:gd name="connsiteX14" fmla="*/ 7546396 w 9767847"/>
                <a:gd name="connsiteY14" fmla="*/ 6083697 h 6858000"/>
                <a:gd name="connsiteX15" fmla="*/ 7588002 w 9767847"/>
                <a:gd name="connsiteY15" fmla="*/ 6045532 h 6858000"/>
                <a:gd name="connsiteX16" fmla="*/ 7631000 w 9767847"/>
                <a:gd name="connsiteY16" fmla="*/ 6006709 h 6858000"/>
                <a:gd name="connsiteX17" fmla="*/ 7675440 w 9767847"/>
                <a:gd name="connsiteY17" fmla="*/ 5968309 h 6858000"/>
                <a:gd name="connsiteX18" fmla="*/ 7720626 w 9767847"/>
                <a:gd name="connsiteY18" fmla="*/ 5930851 h 6858000"/>
                <a:gd name="connsiteX19" fmla="*/ 7766458 w 9767847"/>
                <a:gd name="connsiteY19" fmla="*/ 5894334 h 6858000"/>
                <a:gd name="connsiteX20" fmla="*/ 7955254 w 9767847"/>
                <a:gd name="connsiteY20" fmla="*/ 5756828 h 6858000"/>
                <a:gd name="connsiteX21" fmla="*/ 8352678 w 9767847"/>
                <a:gd name="connsiteY21" fmla="*/ 5517630 h 6858000"/>
                <a:gd name="connsiteX22" fmla="*/ 8451350 w 9767847"/>
                <a:gd name="connsiteY22" fmla="*/ 5465254 h 6858000"/>
                <a:gd name="connsiteX23" fmla="*/ 8548532 w 9767847"/>
                <a:gd name="connsiteY23" fmla="*/ 5413395 h 6858000"/>
                <a:gd name="connsiteX24" fmla="*/ 8729473 w 9767847"/>
                <a:gd name="connsiteY24" fmla="*/ 5309961 h 6858000"/>
                <a:gd name="connsiteX25" fmla="*/ 8770781 w 9767847"/>
                <a:gd name="connsiteY25" fmla="*/ 5283232 h 6858000"/>
                <a:gd name="connsiteX26" fmla="*/ 8790964 w 9767847"/>
                <a:gd name="connsiteY26" fmla="*/ 5269492 h 6858000"/>
                <a:gd name="connsiteX27" fmla="*/ 8810499 w 9767847"/>
                <a:gd name="connsiteY27" fmla="*/ 5255703 h 6858000"/>
                <a:gd name="connsiteX28" fmla="*/ 8883571 w 9767847"/>
                <a:gd name="connsiteY28" fmla="*/ 5198479 h 6858000"/>
                <a:gd name="connsiteX29" fmla="*/ 9006651 w 9767847"/>
                <a:gd name="connsiteY29" fmla="*/ 5070527 h 6858000"/>
                <a:gd name="connsiteX30" fmla="*/ 9033494 w 9767847"/>
                <a:gd name="connsiteY30" fmla="*/ 5034105 h 6858000"/>
                <a:gd name="connsiteX31" fmla="*/ 9040305 w 9767847"/>
                <a:gd name="connsiteY31" fmla="*/ 5024551 h 6858000"/>
                <a:gd name="connsiteX32" fmla="*/ 9046568 w 9767847"/>
                <a:gd name="connsiteY32" fmla="*/ 5015281 h 6858000"/>
                <a:gd name="connsiteX33" fmla="*/ 9058846 w 9767847"/>
                <a:gd name="connsiteY33" fmla="*/ 4996645 h 6858000"/>
                <a:gd name="connsiteX34" fmla="*/ 9104529 w 9767847"/>
                <a:gd name="connsiteY34" fmla="*/ 4918105 h 6858000"/>
                <a:gd name="connsiteX35" fmla="*/ 9181081 w 9767847"/>
                <a:gd name="connsiteY35" fmla="*/ 4744694 h 6858000"/>
                <a:gd name="connsiteX36" fmla="*/ 9240731 w 9767847"/>
                <a:gd name="connsiteY36" fmla="*/ 4557872 h 6858000"/>
                <a:gd name="connsiteX37" fmla="*/ 9265388 w 9767847"/>
                <a:gd name="connsiteY37" fmla="*/ 4461073 h 6858000"/>
                <a:gd name="connsiteX38" fmla="*/ 9276571 w 9767847"/>
                <a:gd name="connsiteY38" fmla="*/ 4411943 h 6858000"/>
                <a:gd name="connsiteX39" fmla="*/ 9281841 w 9767847"/>
                <a:gd name="connsiteY39" fmla="*/ 4387379 h 6858000"/>
                <a:gd name="connsiteX40" fmla="*/ 9286513 w 9767847"/>
                <a:gd name="connsiteY40" fmla="*/ 4364838 h 6858000"/>
                <a:gd name="connsiteX41" fmla="*/ 9296754 w 9767847"/>
                <a:gd name="connsiteY41" fmla="*/ 4312038 h 6858000"/>
                <a:gd name="connsiteX42" fmla="*/ 9301029 w 9767847"/>
                <a:gd name="connsiteY42" fmla="*/ 4289074 h 6858000"/>
                <a:gd name="connsiteX43" fmla="*/ 9302818 w 9767847"/>
                <a:gd name="connsiteY43" fmla="*/ 4278581 h 6858000"/>
                <a:gd name="connsiteX44" fmla="*/ 9304658 w 9767847"/>
                <a:gd name="connsiteY44" fmla="*/ 4266816 h 6858000"/>
                <a:gd name="connsiteX45" fmla="*/ 9312810 w 9767847"/>
                <a:gd name="connsiteY45" fmla="*/ 4215945 h 6858000"/>
                <a:gd name="connsiteX46" fmla="*/ 9316887 w 9767847"/>
                <a:gd name="connsiteY46" fmla="*/ 4190486 h 6858000"/>
                <a:gd name="connsiteX47" fmla="*/ 9318923 w 9767847"/>
                <a:gd name="connsiteY47" fmla="*/ 4177780 h 6858000"/>
                <a:gd name="connsiteX48" fmla="*/ 9320515 w 9767847"/>
                <a:gd name="connsiteY48" fmla="*/ 4164886 h 6858000"/>
                <a:gd name="connsiteX49" fmla="*/ 9332445 w 9767847"/>
                <a:gd name="connsiteY49" fmla="*/ 4064981 h 6858000"/>
                <a:gd name="connsiteX50" fmla="*/ 9336173 w 9767847"/>
                <a:gd name="connsiteY50" fmla="*/ 4018676 h 6858000"/>
                <a:gd name="connsiteX51" fmla="*/ 9340199 w 9767847"/>
                <a:gd name="connsiteY51" fmla="*/ 3965171 h 6858000"/>
                <a:gd name="connsiteX52" fmla="*/ 9347557 w 9767847"/>
                <a:gd name="connsiteY52" fmla="*/ 3765972 h 6858000"/>
                <a:gd name="connsiteX53" fmla="*/ 9346364 w 9767847"/>
                <a:gd name="connsiteY53" fmla="*/ 3664938 h 6858000"/>
                <a:gd name="connsiteX54" fmla="*/ 9344921 w 9767847"/>
                <a:gd name="connsiteY54" fmla="*/ 3615243 h 6858000"/>
                <a:gd name="connsiteX55" fmla="*/ 9344524 w 9767847"/>
                <a:gd name="connsiteY55" fmla="*/ 3603526 h 6858000"/>
                <a:gd name="connsiteX56" fmla="*/ 9343728 w 9767847"/>
                <a:gd name="connsiteY56" fmla="*/ 3590774 h 6858000"/>
                <a:gd name="connsiteX57" fmla="*/ 9342188 w 9767847"/>
                <a:gd name="connsiteY57" fmla="*/ 3565268 h 6858000"/>
                <a:gd name="connsiteX58" fmla="*/ 9339056 w 9767847"/>
                <a:gd name="connsiteY58" fmla="*/ 3514256 h 6858000"/>
                <a:gd name="connsiteX59" fmla="*/ 9334334 w 9767847"/>
                <a:gd name="connsiteY59" fmla="*/ 3463057 h 6858000"/>
                <a:gd name="connsiteX60" fmla="*/ 9329363 w 9767847"/>
                <a:gd name="connsiteY60" fmla="*/ 3411810 h 6858000"/>
                <a:gd name="connsiteX61" fmla="*/ 9328319 w 9767847"/>
                <a:gd name="connsiteY61" fmla="*/ 3400657 h 6858000"/>
                <a:gd name="connsiteX62" fmla="*/ 9327177 w 9767847"/>
                <a:gd name="connsiteY62" fmla="*/ 3390116 h 6858000"/>
                <a:gd name="connsiteX63" fmla="*/ 9324293 w 9767847"/>
                <a:gd name="connsiteY63" fmla="*/ 3366774 h 6858000"/>
                <a:gd name="connsiteX64" fmla="*/ 9320763 w 9767847"/>
                <a:gd name="connsiteY64" fmla="*/ 3340329 h 6858000"/>
                <a:gd name="connsiteX65" fmla="*/ 9317184 w 9767847"/>
                <a:gd name="connsiteY65" fmla="*/ 3311245 h 6858000"/>
                <a:gd name="connsiteX66" fmla="*/ 9311021 w 9767847"/>
                <a:gd name="connsiteY66" fmla="*/ 3266211 h 6858000"/>
                <a:gd name="connsiteX67" fmla="*/ 9302719 w 9767847"/>
                <a:gd name="connsiteY67" fmla="*/ 3215717 h 6858000"/>
                <a:gd name="connsiteX68" fmla="*/ 9293970 w 9767847"/>
                <a:gd name="connsiteY68" fmla="*/ 3165789 h 6858000"/>
                <a:gd name="connsiteX69" fmla="*/ 9252065 w 9767847"/>
                <a:gd name="connsiteY69" fmla="*/ 2967107 h 6858000"/>
                <a:gd name="connsiteX70" fmla="*/ 9227211 w 9767847"/>
                <a:gd name="connsiteY70" fmla="*/ 2868473 h 6858000"/>
                <a:gd name="connsiteX71" fmla="*/ 9220699 w 9767847"/>
                <a:gd name="connsiteY71" fmla="*/ 2844426 h 6858000"/>
                <a:gd name="connsiteX72" fmla="*/ 9213740 w 9767847"/>
                <a:gd name="connsiteY72" fmla="*/ 2820191 h 6858000"/>
                <a:gd name="connsiteX73" fmla="*/ 9199374 w 9767847"/>
                <a:gd name="connsiteY73" fmla="*/ 2771438 h 6858000"/>
                <a:gd name="connsiteX74" fmla="*/ 9061829 w 9767847"/>
                <a:gd name="connsiteY74" fmla="*/ 2385418 h 6858000"/>
                <a:gd name="connsiteX75" fmla="*/ 8978865 w 9767847"/>
                <a:gd name="connsiteY75" fmla="*/ 2196855 h 6858000"/>
                <a:gd name="connsiteX76" fmla="*/ 8956694 w 9767847"/>
                <a:gd name="connsiteY76" fmla="*/ 2150219 h 6858000"/>
                <a:gd name="connsiteX77" fmla="*/ 8934176 w 9767847"/>
                <a:gd name="connsiteY77" fmla="*/ 2103914 h 6858000"/>
                <a:gd name="connsiteX78" fmla="*/ 8887151 w 9767847"/>
                <a:gd name="connsiteY78" fmla="*/ 2011350 h 6858000"/>
                <a:gd name="connsiteX79" fmla="*/ 8787533 w 9767847"/>
                <a:gd name="connsiteY79" fmla="*/ 1828527 h 6858000"/>
                <a:gd name="connsiteX80" fmla="*/ 8761485 w 9767847"/>
                <a:gd name="connsiteY80" fmla="*/ 1783398 h 6858000"/>
                <a:gd name="connsiteX81" fmla="*/ 8734791 w 9767847"/>
                <a:gd name="connsiteY81" fmla="*/ 1737893 h 6858000"/>
                <a:gd name="connsiteX82" fmla="*/ 8680808 w 9767847"/>
                <a:gd name="connsiteY82" fmla="*/ 1648812 h 6858000"/>
                <a:gd name="connsiteX83" fmla="*/ 8567024 w 9767847"/>
                <a:gd name="connsiteY83" fmla="*/ 1472906 h 6858000"/>
                <a:gd name="connsiteX84" fmla="*/ 8537446 w 9767847"/>
                <a:gd name="connsiteY84" fmla="*/ 1429330 h 6858000"/>
                <a:gd name="connsiteX85" fmla="*/ 8507423 w 9767847"/>
                <a:gd name="connsiteY85" fmla="*/ 1385896 h 6858000"/>
                <a:gd name="connsiteX86" fmla="*/ 8446529 w 9767847"/>
                <a:gd name="connsiteY86" fmla="*/ 1300295 h 6858000"/>
                <a:gd name="connsiteX87" fmla="*/ 8319224 w 9767847"/>
                <a:gd name="connsiteY87" fmla="*/ 1131026 h 6858000"/>
                <a:gd name="connsiteX88" fmla="*/ 8286366 w 9767847"/>
                <a:gd name="connsiteY88" fmla="*/ 1089050 h 6858000"/>
                <a:gd name="connsiteX89" fmla="*/ 8270161 w 9767847"/>
                <a:gd name="connsiteY89" fmla="*/ 1068439 h 6858000"/>
                <a:gd name="connsiteX90" fmla="*/ 8253856 w 9767847"/>
                <a:gd name="connsiteY90" fmla="*/ 1048156 h 6858000"/>
                <a:gd name="connsiteX91" fmla="*/ 8186352 w 9767847"/>
                <a:gd name="connsiteY91" fmla="*/ 966275 h 6858000"/>
                <a:gd name="connsiteX92" fmla="*/ 8046768 w 9767847"/>
                <a:gd name="connsiteY92" fmla="*/ 805429 h 6858000"/>
                <a:gd name="connsiteX93" fmla="*/ 8010927 w 9767847"/>
                <a:gd name="connsiteY93" fmla="*/ 765853 h 6858000"/>
                <a:gd name="connsiteX94" fmla="*/ 7974788 w 9767847"/>
                <a:gd name="connsiteY94" fmla="*/ 726653 h 6858000"/>
                <a:gd name="connsiteX95" fmla="*/ 7901070 w 9767847"/>
                <a:gd name="connsiteY95" fmla="*/ 648724 h 6858000"/>
                <a:gd name="connsiteX96" fmla="*/ 7750054 w 9767847"/>
                <a:gd name="connsiteY96" fmla="*/ 497008 h 6858000"/>
                <a:gd name="connsiteX97" fmla="*/ 7592277 w 9767847"/>
                <a:gd name="connsiteY97" fmla="*/ 351221 h 6858000"/>
                <a:gd name="connsiteX98" fmla="*/ 7257734 w 9767847"/>
                <a:gd name="connsiteY98" fmla="*/ 76964 h 6858000"/>
                <a:gd name="connsiteX99" fmla="*/ 1886601 w 9767847"/>
                <a:gd name="connsiteY99" fmla="*/ 0 h 6858000"/>
                <a:gd name="connsiteX100" fmla="*/ 2292926 w 9767847"/>
                <a:gd name="connsiteY100" fmla="*/ 0 h 6858000"/>
                <a:gd name="connsiteX101" fmla="*/ 2135542 w 9767847"/>
                <a:gd name="connsiteY101" fmla="*/ 117781 h 6858000"/>
                <a:gd name="connsiteX102" fmla="*/ 1969576 w 9767847"/>
                <a:gd name="connsiteY102" fmla="*/ 254986 h 6858000"/>
                <a:gd name="connsiteX103" fmla="*/ 1659938 w 9767847"/>
                <a:gd name="connsiteY103" fmla="*/ 549855 h 6858000"/>
                <a:gd name="connsiteX104" fmla="*/ 729383 w 9767847"/>
                <a:gd name="connsiteY104" fmla="*/ 1936480 h 6858000"/>
                <a:gd name="connsiteX105" fmla="*/ 578465 w 9767847"/>
                <a:gd name="connsiteY105" fmla="*/ 2320807 h 6858000"/>
                <a:gd name="connsiteX106" fmla="*/ 465080 w 9767847"/>
                <a:gd name="connsiteY106" fmla="*/ 2714875 h 6858000"/>
                <a:gd name="connsiteX107" fmla="*/ 423820 w 9767847"/>
                <a:gd name="connsiteY107" fmla="*/ 2915436 h 6858000"/>
                <a:gd name="connsiteX108" fmla="*/ 392355 w 9767847"/>
                <a:gd name="connsiteY108" fmla="*/ 3118071 h 6858000"/>
                <a:gd name="connsiteX109" fmla="*/ 358801 w 9767847"/>
                <a:gd name="connsiteY109" fmla="*/ 3526915 h 6858000"/>
                <a:gd name="connsiteX110" fmla="*/ 410350 w 9767847"/>
                <a:gd name="connsiteY110" fmla="*/ 4348226 h 6858000"/>
                <a:gd name="connsiteX111" fmla="*/ 449022 w 9767847"/>
                <a:gd name="connsiteY111" fmla="*/ 4551049 h 6858000"/>
                <a:gd name="connsiteX112" fmla="*/ 498882 w 9767847"/>
                <a:gd name="connsiteY112" fmla="*/ 4752365 h 6858000"/>
                <a:gd name="connsiteX113" fmla="*/ 559775 w 9767847"/>
                <a:gd name="connsiteY113" fmla="*/ 4951657 h 6858000"/>
                <a:gd name="connsiteX114" fmla="*/ 631406 w 9767847"/>
                <a:gd name="connsiteY114" fmla="*/ 5147986 h 6858000"/>
                <a:gd name="connsiteX115" fmla="*/ 1023461 w 9767847"/>
                <a:gd name="connsiteY115" fmla="*/ 5893957 h 6858000"/>
                <a:gd name="connsiteX116" fmla="*/ 1575880 w 9767847"/>
                <a:gd name="connsiteY116" fmla="*/ 6547646 h 6858000"/>
                <a:gd name="connsiteX117" fmla="*/ 1905228 w 9767847"/>
                <a:gd name="connsiteY117" fmla="*/ 6829468 h 6858000"/>
                <a:gd name="connsiteX118" fmla="*/ 1944230 w 9767847"/>
                <a:gd name="connsiteY118" fmla="*/ 6858000 h 6858000"/>
                <a:gd name="connsiteX119" fmla="*/ 1372541 w 9767847"/>
                <a:gd name="connsiteY119" fmla="*/ 6858000 h 6858000"/>
                <a:gd name="connsiteX120" fmla="*/ 1115251 w 9767847"/>
                <a:gd name="connsiteY120" fmla="*/ 6590005 h 6858000"/>
                <a:gd name="connsiteX121" fmla="*/ 0 w 9767847"/>
                <a:gd name="connsiteY121" fmla="*/ 3649031 h 6858000"/>
                <a:gd name="connsiteX122" fmla="*/ 1777294 w 9767847"/>
                <a:gd name="connsiteY122" fmla="*/ 8131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9767847" h="6858000">
                  <a:moveTo>
                    <a:pt x="7151367" y="0"/>
                  </a:moveTo>
                  <a:lnTo>
                    <a:pt x="7881247" y="0"/>
                  </a:lnTo>
                  <a:lnTo>
                    <a:pt x="7990553" y="81317"/>
                  </a:lnTo>
                  <a:cubicBezTo>
                    <a:pt x="9075991" y="929334"/>
                    <a:pt x="9767847" y="2212695"/>
                    <a:pt x="9767847" y="3649031"/>
                  </a:cubicBezTo>
                  <a:cubicBezTo>
                    <a:pt x="9767847" y="4766182"/>
                    <a:pt x="9349317" y="5790792"/>
                    <a:pt x="8652597" y="6590005"/>
                  </a:cubicBezTo>
                  <a:lnTo>
                    <a:pt x="8395306" y="6858000"/>
                  </a:lnTo>
                  <a:lnTo>
                    <a:pt x="6762603" y="6858000"/>
                  </a:lnTo>
                  <a:lnTo>
                    <a:pt x="6765962" y="6854844"/>
                  </a:lnTo>
                  <a:cubicBezTo>
                    <a:pt x="6779036" y="6842703"/>
                    <a:pt x="6791663" y="6829621"/>
                    <a:pt x="6804586" y="6817103"/>
                  </a:cubicBezTo>
                  <a:lnTo>
                    <a:pt x="6881735" y="6741197"/>
                  </a:lnTo>
                  <a:cubicBezTo>
                    <a:pt x="6907435" y="6715881"/>
                    <a:pt x="6933134" y="6690798"/>
                    <a:pt x="6958883" y="6664822"/>
                  </a:cubicBezTo>
                  <a:lnTo>
                    <a:pt x="7267925" y="6355694"/>
                  </a:lnTo>
                  <a:lnTo>
                    <a:pt x="7424360" y="6200685"/>
                  </a:lnTo>
                  <a:cubicBezTo>
                    <a:pt x="7450754" y="6174802"/>
                    <a:pt x="7477598" y="6148731"/>
                    <a:pt x="7504938" y="6122708"/>
                  </a:cubicBezTo>
                  <a:lnTo>
                    <a:pt x="7546396" y="6083697"/>
                  </a:lnTo>
                  <a:cubicBezTo>
                    <a:pt x="7560264" y="6070803"/>
                    <a:pt x="7574780" y="6057532"/>
                    <a:pt x="7588002" y="6045532"/>
                  </a:cubicBezTo>
                  <a:lnTo>
                    <a:pt x="7631000" y="6006709"/>
                  </a:lnTo>
                  <a:lnTo>
                    <a:pt x="7675440" y="5968309"/>
                  </a:lnTo>
                  <a:cubicBezTo>
                    <a:pt x="7690404" y="5955698"/>
                    <a:pt x="7705564" y="5943321"/>
                    <a:pt x="7720626" y="5930851"/>
                  </a:cubicBezTo>
                  <a:cubicBezTo>
                    <a:pt x="7735738" y="5918427"/>
                    <a:pt x="7751197" y="5906521"/>
                    <a:pt x="7766458" y="5894334"/>
                  </a:cubicBezTo>
                  <a:cubicBezTo>
                    <a:pt x="7827949" y="5846192"/>
                    <a:pt x="7890979" y="5800499"/>
                    <a:pt x="7955254" y="5756828"/>
                  </a:cubicBezTo>
                  <a:cubicBezTo>
                    <a:pt x="8083800" y="5669534"/>
                    <a:pt x="8216872" y="5590336"/>
                    <a:pt x="8352678" y="5517630"/>
                  </a:cubicBezTo>
                  <a:lnTo>
                    <a:pt x="8451350" y="5465254"/>
                  </a:lnTo>
                  <a:lnTo>
                    <a:pt x="8548532" y="5413395"/>
                  </a:lnTo>
                  <a:cubicBezTo>
                    <a:pt x="8612110" y="5379090"/>
                    <a:pt x="8673251" y="5345208"/>
                    <a:pt x="8729473" y="5309961"/>
                  </a:cubicBezTo>
                  <a:cubicBezTo>
                    <a:pt x="8743591" y="5301115"/>
                    <a:pt x="8757161" y="5292361"/>
                    <a:pt x="8770781" y="5283232"/>
                  </a:cubicBezTo>
                  <a:cubicBezTo>
                    <a:pt x="8777591" y="5278667"/>
                    <a:pt x="8784451" y="5274103"/>
                    <a:pt x="8790964" y="5269492"/>
                  </a:cubicBezTo>
                  <a:cubicBezTo>
                    <a:pt x="8797574" y="5264879"/>
                    <a:pt x="8804235" y="5260314"/>
                    <a:pt x="8810499" y="5255703"/>
                  </a:cubicBezTo>
                  <a:cubicBezTo>
                    <a:pt x="8835999" y="5237303"/>
                    <a:pt x="8860407" y="5218291"/>
                    <a:pt x="8883571" y="5198479"/>
                  </a:cubicBezTo>
                  <a:cubicBezTo>
                    <a:pt x="8929900" y="5158856"/>
                    <a:pt x="8971258" y="5116315"/>
                    <a:pt x="9006651" y="5070527"/>
                  </a:cubicBezTo>
                  <a:cubicBezTo>
                    <a:pt x="9015351" y="5059328"/>
                    <a:pt x="9024398" y="5046857"/>
                    <a:pt x="9033494" y="5034105"/>
                  </a:cubicBezTo>
                  <a:lnTo>
                    <a:pt x="9040305" y="5024551"/>
                  </a:lnTo>
                  <a:lnTo>
                    <a:pt x="9046568" y="5015281"/>
                  </a:lnTo>
                  <a:cubicBezTo>
                    <a:pt x="9050743" y="5009163"/>
                    <a:pt x="9054819" y="5002952"/>
                    <a:pt x="9058846" y="4996645"/>
                  </a:cubicBezTo>
                  <a:cubicBezTo>
                    <a:pt x="9075002" y="4971517"/>
                    <a:pt x="9090212" y="4945305"/>
                    <a:pt x="9104529" y="4918105"/>
                  </a:cubicBezTo>
                  <a:cubicBezTo>
                    <a:pt x="9133211" y="4863752"/>
                    <a:pt x="9158313" y="4805447"/>
                    <a:pt x="9181081" y="4744694"/>
                  </a:cubicBezTo>
                  <a:cubicBezTo>
                    <a:pt x="9203748" y="4684178"/>
                    <a:pt x="9223383" y="4621778"/>
                    <a:pt x="9240731" y="4557872"/>
                  </a:cubicBezTo>
                  <a:cubicBezTo>
                    <a:pt x="9249481" y="4525966"/>
                    <a:pt x="9257682" y="4493684"/>
                    <a:pt x="9265388" y="4461073"/>
                  </a:cubicBezTo>
                  <a:cubicBezTo>
                    <a:pt x="9269215" y="4444744"/>
                    <a:pt x="9272943" y="4428367"/>
                    <a:pt x="9276571" y="4411943"/>
                  </a:cubicBezTo>
                  <a:lnTo>
                    <a:pt x="9281841" y="4387379"/>
                  </a:lnTo>
                  <a:lnTo>
                    <a:pt x="9286513" y="4364838"/>
                  </a:lnTo>
                  <a:lnTo>
                    <a:pt x="9296754" y="4312038"/>
                  </a:lnTo>
                  <a:lnTo>
                    <a:pt x="9301029" y="4289074"/>
                  </a:lnTo>
                  <a:lnTo>
                    <a:pt x="9302818" y="4278581"/>
                  </a:lnTo>
                  <a:lnTo>
                    <a:pt x="9304658" y="4266816"/>
                  </a:lnTo>
                  <a:lnTo>
                    <a:pt x="9312810" y="4215945"/>
                  </a:lnTo>
                  <a:lnTo>
                    <a:pt x="9316887" y="4190486"/>
                  </a:lnTo>
                  <a:lnTo>
                    <a:pt x="9318923" y="4177780"/>
                  </a:lnTo>
                  <a:cubicBezTo>
                    <a:pt x="9319570" y="4173546"/>
                    <a:pt x="9319969" y="4169169"/>
                    <a:pt x="9320515" y="4164886"/>
                  </a:cubicBezTo>
                  <a:lnTo>
                    <a:pt x="9332445" y="4064981"/>
                  </a:lnTo>
                  <a:cubicBezTo>
                    <a:pt x="9333836" y="4052370"/>
                    <a:pt x="9334880" y="4036888"/>
                    <a:pt x="9336173" y="4018676"/>
                  </a:cubicBezTo>
                  <a:lnTo>
                    <a:pt x="9340199" y="3965171"/>
                  </a:lnTo>
                  <a:cubicBezTo>
                    <a:pt x="9345071" y="3899806"/>
                    <a:pt x="9347358" y="3832983"/>
                    <a:pt x="9347557" y="3765972"/>
                  </a:cubicBezTo>
                  <a:cubicBezTo>
                    <a:pt x="9347656" y="3732420"/>
                    <a:pt x="9347209" y="3698773"/>
                    <a:pt x="9346364" y="3664938"/>
                  </a:cubicBezTo>
                  <a:lnTo>
                    <a:pt x="9344921" y="3615243"/>
                  </a:lnTo>
                  <a:lnTo>
                    <a:pt x="9344524" y="3603526"/>
                  </a:lnTo>
                  <a:lnTo>
                    <a:pt x="9343728" y="3590774"/>
                  </a:lnTo>
                  <a:lnTo>
                    <a:pt x="9342188" y="3565268"/>
                  </a:lnTo>
                  <a:lnTo>
                    <a:pt x="9339056" y="3514256"/>
                  </a:lnTo>
                  <a:cubicBezTo>
                    <a:pt x="9337914" y="3497221"/>
                    <a:pt x="9335874" y="3480138"/>
                    <a:pt x="9334334" y="3463057"/>
                  </a:cubicBezTo>
                  <a:lnTo>
                    <a:pt x="9329363" y="3411810"/>
                  </a:lnTo>
                  <a:lnTo>
                    <a:pt x="9328319" y="3400657"/>
                  </a:lnTo>
                  <a:lnTo>
                    <a:pt x="9327177" y="3390116"/>
                  </a:lnTo>
                  <a:lnTo>
                    <a:pt x="9324293" y="3366774"/>
                  </a:lnTo>
                  <a:lnTo>
                    <a:pt x="9320763" y="3340329"/>
                  </a:lnTo>
                  <a:lnTo>
                    <a:pt x="9317184" y="3311245"/>
                  </a:lnTo>
                  <a:cubicBezTo>
                    <a:pt x="9315594" y="3296893"/>
                    <a:pt x="9313506" y="3282306"/>
                    <a:pt x="9311021" y="3266211"/>
                  </a:cubicBezTo>
                  <a:lnTo>
                    <a:pt x="9302719" y="3215717"/>
                  </a:lnTo>
                  <a:cubicBezTo>
                    <a:pt x="9299936" y="3199059"/>
                    <a:pt x="9297003" y="3182400"/>
                    <a:pt x="9293970" y="3165789"/>
                  </a:cubicBezTo>
                  <a:cubicBezTo>
                    <a:pt x="9281891" y="3099295"/>
                    <a:pt x="9267674" y="3033084"/>
                    <a:pt x="9252065" y="2967107"/>
                  </a:cubicBezTo>
                  <a:cubicBezTo>
                    <a:pt x="9244261" y="2934167"/>
                    <a:pt x="9235959" y="2901273"/>
                    <a:pt x="9227211" y="2868473"/>
                  </a:cubicBezTo>
                  <a:lnTo>
                    <a:pt x="9220699" y="2844426"/>
                  </a:lnTo>
                  <a:lnTo>
                    <a:pt x="9213740" y="2820191"/>
                  </a:lnTo>
                  <a:cubicBezTo>
                    <a:pt x="9209216" y="2804049"/>
                    <a:pt x="9204345" y="2787768"/>
                    <a:pt x="9199374" y="2771438"/>
                  </a:cubicBezTo>
                  <a:cubicBezTo>
                    <a:pt x="9159855" y="2641086"/>
                    <a:pt x="9114272" y="2512099"/>
                    <a:pt x="9061829" y="2385418"/>
                  </a:cubicBezTo>
                  <a:cubicBezTo>
                    <a:pt x="9035582" y="2322077"/>
                    <a:pt x="9008043" y="2259160"/>
                    <a:pt x="8978865" y="2196855"/>
                  </a:cubicBezTo>
                  <a:lnTo>
                    <a:pt x="8956694" y="2150219"/>
                  </a:lnTo>
                  <a:lnTo>
                    <a:pt x="8934176" y="2103914"/>
                  </a:lnTo>
                  <a:cubicBezTo>
                    <a:pt x="8918915" y="2073091"/>
                    <a:pt x="8903157" y="2042032"/>
                    <a:pt x="8887151" y="2011350"/>
                  </a:cubicBezTo>
                  <a:cubicBezTo>
                    <a:pt x="8854988" y="1949891"/>
                    <a:pt x="8822082" y="1888810"/>
                    <a:pt x="8787533" y="1828527"/>
                  </a:cubicBezTo>
                  <a:lnTo>
                    <a:pt x="8761485" y="1783398"/>
                  </a:lnTo>
                  <a:lnTo>
                    <a:pt x="8734791" y="1737893"/>
                  </a:lnTo>
                  <a:cubicBezTo>
                    <a:pt x="8717047" y="1707823"/>
                    <a:pt x="8699200" y="1678363"/>
                    <a:pt x="8680808" y="1648812"/>
                  </a:cubicBezTo>
                  <a:cubicBezTo>
                    <a:pt x="8644322" y="1589658"/>
                    <a:pt x="8606194" y="1531118"/>
                    <a:pt x="8567024" y="1472906"/>
                  </a:cubicBezTo>
                  <a:lnTo>
                    <a:pt x="8537446" y="1429330"/>
                  </a:lnTo>
                  <a:lnTo>
                    <a:pt x="8507423" y="1385896"/>
                  </a:lnTo>
                  <a:cubicBezTo>
                    <a:pt x="8487390" y="1357284"/>
                    <a:pt x="8467158" y="1328719"/>
                    <a:pt x="8446529" y="1300295"/>
                  </a:cubicBezTo>
                  <a:cubicBezTo>
                    <a:pt x="8405271" y="1243496"/>
                    <a:pt x="8362718" y="1187120"/>
                    <a:pt x="8319224" y="1131026"/>
                  </a:cubicBezTo>
                  <a:lnTo>
                    <a:pt x="8286366" y="1089050"/>
                  </a:lnTo>
                  <a:lnTo>
                    <a:pt x="8270161" y="1068439"/>
                  </a:lnTo>
                  <a:lnTo>
                    <a:pt x="8253856" y="1048156"/>
                  </a:lnTo>
                  <a:cubicBezTo>
                    <a:pt x="8231636" y="1020675"/>
                    <a:pt x="8209117" y="993381"/>
                    <a:pt x="8186352" y="966275"/>
                  </a:cubicBezTo>
                  <a:cubicBezTo>
                    <a:pt x="8140917" y="911922"/>
                    <a:pt x="8094240" y="858417"/>
                    <a:pt x="8046768" y="805429"/>
                  </a:cubicBezTo>
                  <a:lnTo>
                    <a:pt x="8010927" y="765853"/>
                  </a:lnTo>
                  <a:lnTo>
                    <a:pt x="7974788" y="726653"/>
                  </a:lnTo>
                  <a:cubicBezTo>
                    <a:pt x="7950382" y="700489"/>
                    <a:pt x="7925824" y="674465"/>
                    <a:pt x="7901070" y="648724"/>
                  </a:cubicBezTo>
                  <a:cubicBezTo>
                    <a:pt x="7851510" y="597289"/>
                    <a:pt x="7801404" y="546514"/>
                    <a:pt x="7750054" y="497008"/>
                  </a:cubicBezTo>
                  <a:cubicBezTo>
                    <a:pt x="7698902" y="447644"/>
                    <a:pt x="7645913" y="398938"/>
                    <a:pt x="7592277" y="351221"/>
                  </a:cubicBezTo>
                  <a:cubicBezTo>
                    <a:pt x="7484856" y="255786"/>
                    <a:pt x="7373308" y="164304"/>
                    <a:pt x="7257734" y="76964"/>
                  </a:cubicBezTo>
                  <a:close/>
                  <a:moveTo>
                    <a:pt x="1886601" y="0"/>
                  </a:moveTo>
                  <a:lnTo>
                    <a:pt x="2292926" y="0"/>
                  </a:lnTo>
                  <a:lnTo>
                    <a:pt x="2135542" y="117781"/>
                  </a:lnTo>
                  <a:cubicBezTo>
                    <a:pt x="2078998" y="162280"/>
                    <a:pt x="2023659" y="208045"/>
                    <a:pt x="1969576" y="254986"/>
                  </a:cubicBezTo>
                  <a:cubicBezTo>
                    <a:pt x="1861309" y="348820"/>
                    <a:pt x="1758064" y="447314"/>
                    <a:pt x="1659938" y="549855"/>
                  </a:cubicBezTo>
                  <a:cubicBezTo>
                    <a:pt x="1266987" y="960346"/>
                    <a:pt x="953820" y="1431495"/>
                    <a:pt x="729383" y="1936480"/>
                  </a:cubicBezTo>
                  <a:cubicBezTo>
                    <a:pt x="673260" y="2062362"/>
                    <a:pt x="622855" y="2190972"/>
                    <a:pt x="578465" y="2320807"/>
                  </a:cubicBezTo>
                  <a:cubicBezTo>
                    <a:pt x="534125" y="2450687"/>
                    <a:pt x="496147" y="2582216"/>
                    <a:pt x="465080" y="2714875"/>
                  </a:cubicBezTo>
                  <a:cubicBezTo>
                    <a:pt x="449769" y="2780991"/>
                    <a:pt x="435850" y="2848191"/>
                    <a:pt x="423820" y="2915436"/>
                  </a:cubicBezTo>
                  <a:cubicBezTo>
                    <a:pt x="411840" y="2982731"/>
                    <a:pt x="401054" y="3050260"/>
                    <a:pt x="392355" y="3118071"/>
                  </a:cubicBezTo>
                  <a:cubicBezTo>
                    <a:pt x="374509" y="3253646"/>
                    <a:pt x="363424" y="3389880"/>
                    <a:pt x="358801" y="3526915"/>
                  </a:cubicBezTo>
                  <a:cubicBezTo>
                    <a:pt x="349009" y="3800843"/>
                    <a:pt x="366357" y="4075570"/>
                    <a:pt x="410350" y="4348226"/>
                  </a:cubicBezTo>
                  <a:cubicBezTo>
                    <a:pt x="421286" y="4416132"/>
                    <a:pt x="434209" y="4483660"/>
                    <a:pt x="449022" y="4551049"/>
                  </a:cubicBezTo>
                  <a:cubicBezTo>
                    <a:pt x="463737" y="4618436"/>
                    <a:pt x="480389" y="4685588"/>
                    <a:pt x="498882" y="4752365"/>
                  </a:cubicBezTo>
                  <a:cubicBezTo>
                    <a:pt x="517373" y="4819141"/>
                    <a:pt x="537704" y="4885635"/>
                    <a:pt x="559775" y="4951657"/>
                  </a:cubicBezTo>
                  <a:cubicBezTo>
                    <a:pt x="581946" y="5017775"/>
                    <a:pt x="605358" y="5083375"/>
                    <a:pt x="631406" y="5147986"/>
                  </a:cubicBezTo>
                  <a:cubicBezTo>
                    <a:pt x="734055" y="5407608"/>
                    <a:pt x="865188" y="5658570"/>
                    <a:pt x="1023461" y="5893957"/>
                  </a:cubicBezTo>
                  <a:cubicBezTo>
                    <a:pt x="1181487" y="6129578"/>
                    <a:pt x="1367051" y="6349247"/>
                    <a:pt x="1575880" y="6547646"/>
                  </a:cubicBezTo>
                  <a:cubicBezTo>
                    <a:pt x="1680269" y="6646916"/>
                    <a:pt x="1790338" y="6740939"/>
                    <a:pt x="1905228" y="6829468"/>
                  </a:cubicBezTo>
                  <a:lnTo>
                    <a:pt x="1944230" y="6858000"/>
                  </a:lnTo>
                  <a:lnTo>
                    <a:pt x="1372541" y="6858000"/>
                  </a:lnTo>
                  <a:lnTo>
                    <a:pt x="1115251" y="6590005"/>
                  </a:lnTo>
                  <a:cubicBezTo>
                    <a:pt x="418530" y="5790792"/>
                    <a:pt x="0" y="4766182"/>
                    <a:pt x="0" y="3649031"/>
                  </a:cubicBezTo>
                  <a:cubicBezTo>
                    <a:pt x="0" y="2212695"/>
                    <a:pt x="691856" y="929334"/>
                    <a:pt x="1777294" y="81317"/>
                  </a:cubicBezTo>
                  <a:close/>
                </a:path>
              </a:pathLst>
            </a:custGeom>
            <a:gradFill>
              <a:gsLst>
                <a:gs pos="813">
                  <a:schemeClr val="bg1">
                    <a:alpha val="41000"/>
                  </a:schemeClr>
                </a:gs>
                <a:gs pos="20000">
                  <a:schemeClr val="accent5">
                    <a:lumMod val="85000"/>
                    <a:alpha val="56000"/>
                  </a:schemeClr>
                </a:gs>
                <a:gs pos="44000">
                  <a:schemeClr val="accent6">
                    <a:lumMod val="40000"/>
                    <a:lumOff val="60000"/>
                    <a:alpha val="57000"/>
                  </a:schemeClr>
                </a:gs>
                <a:gs pos="100000">
                  <a:schemeClr val="bg1">
                    <a:alpha val="59000"/>
                  </a:schemeClr>
                </a:gs>
                <a:gs pos="74000">
                  <a:schemeClr val="accent1">
                    <a:lumMod val="91000"/>
                    <a:lumOff val="9000"/>
                    <a:alpha val="34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defTabSz="914377"/>
              <a:endParaRPr lang="en-US" sz="1867" dirty="0">
                <a:solidFill>
                  <a:srgbClr val="FFFFFF"/>
                </a:solidFill>
                <a:latin typeface="Arial"/>
              </a:endParaRPr>
            </a:p>
          </p:txBody>
        </p:sp>
        <p:sp>
          <p:nvSpPr>
            <p:cNvPr id="22" name="Freeform: Shape 21">
              <a:extLst>
                <a:ext uri="{FF2B5EF4-FFF2-40B4-BE49-F238E27FC236}">
                  <a16:creationId xmlns:a16="http://schemas.microsoft.com/office/drawing/2014/main" id="{85EAD889-EA4D-485F-BA9C-F6473A4329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303402" y="36937"/>
              <a:ext cx="9767847" cy="6858000"/>
            </a:xfrm>
            <a:custGeom>
              <a:avLst/>
              <a:gdLst>
                <a:gd name="connsiteX0" fmla="*/ 7145704 w 9767847"/>
                <a:gd name="connsiteY0" fmla="*/ 0 h 6858000"/>
                <a:gd name="connsiteX1" fmla="*/ 7875738 w 9767847"/>
                <a:gd name="connsiteY1" fmla="*/ 0 h 6858000"/>
                <a:gd name="connsiteX2" fmla="*/ 7990553 w 9767847"/>
                <a:gd name="connsiteY2" fmla="*/ 85415 h 6858000"/>
                <a:gd name="connsiteX3" fmla="*/ 9767847 w 9767847"/>
                <a:gd name="connsiteY3" fmla="*/ 3653129 h 6858000"/>
                <a:gd name="connsiteX4" fmla="*/ 8652597 w 9767847"/>
                <a:gd name="connsiteY4" fmla="*/ 6594103 h 6858000"/>
                <a:gd name="connsiteX5" fmla="*/ 8399240 w 9767847"/>
                <a:gd name="connsiteY5" fmla="*/ 6858000 h 6858000"/>
                <a:gd name="connsiteX6" fmla="*/ 6766926 w 9767847"/>
                <a:gd name="connsiteY6" fmla="*/ 6858000 h 6858000"/>
                <a:gd name="connsiteX7" fmla="*/ 6804586 w 9767847"/>
                <a:gd name="connsiteY7" fmla="*/ 6821201 h 6858000"/>
                <a:gd name="connsiteX8" fmla="*/ 6881735 w 9767847"/>
                <a:gd name="connsiteY8" fmla="*/ 6745295 h 6858000"/>
                <a:gd name="connsiteX9" fmla="*/ 6958883 w 9767847"/>
                <a:gd name="connsiteY9" fmla="*/ 6668920 h 6858000"/>
                <a:gd name="connsiteX10" fmla="*/ 7267925 w 9767847"/>
                <a:gd name="connsiteY10" fmla="*/ 6359792 h 6858000"/>
                <a:gd name="connsiteX11" fmla="*/ 7424360 w 9767847"/>
                <a:gd name="connsiteY11" fmla="*/ 6204783 h 6858000"/>
                <a:gd name="connsiteX12" fmla="*/ 7504938 w 9767847"/>
                <a:gd name="connsiteY12" fmla="*/ 6126806 h 6858000"/>
                <a:gd name="connsiteX13" fmla="*/ 7546396 w 9767847"/>
                <a:gd name="connsiteY13" fmla="*/ 6087795 h 6858000"/>
                <a:gd name="connsiteX14" fmla="*/ 7588002 w 9767847"/>
                <a:gd name="connsiteY14" fmla="*/ 6049630 h 6858000"/>
                <a:gd name="connsiteX15" fmla="*/ 7631000 w 9767847"/>
                <a:gd name="connsiteY15" fmla="*/ 6010807 h 6858000"/>
                <a:gd name="connsiteX16" fmla="*/ 7675440 w 9767847"/>
                <a:gd name="connsiteY16" fmla="*/ 5972407 h 6858000"/>
                <a:gd name="connsiteX17" fmla="*/ 7720626 w 9767847"/>
                <a:gd name="connsiteY17" fmla="*/ 5934949 h 6858000"/>
                <a:gd name="connsiteX18" fmla="*/ 7766458 w 9767847"/>
                <a:gd name="connsiteY18" fmla="*/ 5898432 h 6858000"/>
                <a:gd name="connsiteX19" fmla="*/ 7955254 w 9767847"/>
                <a:gd name="connsiteY19" fmla="*/ 5760926 h 6858000"/>
                <a:gd name="connsiteX20" fmla="*/ 8352678 w 9767847"/>
                <a:gd name="connsiteY20" fmla="*/ 5521728 h 6858000"/>
                <a:gd name="connsiteX21" fmla="*/ 8451350 w 9767847"/>
                <a:gd name="connsiteY21" fmla="*/ 5469352 h 6858000"/>
                <a:gd name="connsiteX22" fmla="*/ 8548532 w 9767847"/>
                <a:gd name="connsiteY22" fmla="*/ 5417493 h 6858000"/>
                <a:gd name="connsiteX23" fmla="*/ 8729473 w 9767847"/>
                <a:gd name="connsiteY23" fmla="*/ 5314059 h 6858000"/>
                <a:gd name="connsiteX24" fmla="*/ 8770781 w 9767847"/>
                <a:gd name="connsiteY24" fmla="*/ 5287330 h 6858000"/>
                <a:gd name="connsiteX25" fmla="*/ 8790964 w 9767847"/>
                <a:gd name="connsiteY25" fmla="*/ 5273590 h 6858000"/>
                <a:gd name="connsiteX26" fmla="*/ 8810499 w 9767847"/>
                <a:gd name="connsiteY26" fmla="*/ 5259801 h 6858000"/>
                <a:gd name="connsiteX27" fmla="*/ 8883571 w 9767847"/>
                <a:gd name="connsiteY27" fmla="*/ 5202577 h 6858000"/>
                <a:gd name="connsiteX28" fmla="*/ 9006651 w 9767847"/>
                <a:gd name="connsiteY28" fmla="*/ 5074625 h 6858000"/>
                <a:gd name="connsiteX29" fmla="*/ 9033494 w 9767847"/>
                <a:gd name="connsiteY29" fmla="*/ 5038203 h 6858000"/>
                <a:gd name="connsiteX30" fmla="*/ 9040305 w 9767847"/>
                <a:gd name="connsiteY30" fmla="*/ 5028649 h 6858000"/>
                <a:gd name="connsiteX31" fmla="*/ 9046568 w 9767847"/>
                <a:gd name="connsiteY31" fmla="*/ 5019379 h 6858000"/>
                <a:gd name="connsiteX32" fmla="*/ 9058846 w 9767847"/>
                <a:gd name="connsiteY32" fmla="*/ 5000743 h 6858000"/>
                <a:gd name="connsiteX33" fmla="*/ 9104529 w 9767847"/>
                <a:gd name="connsiteY33" fmla="*/ 4922203 h 6858000"/>
                <a:gd name="connsiteX34" fmla="*/ 9181081 w 9767847"/>
                <a:gd name="connsiteY34" fmla="*/ 4748792 h 6858000"/>
                <a:gd name="connsiteX35" fmla="*/ 9240731 w 9767847"/>
                <a:gd name="connsiteY35" fmla="*/ 4561970 h 6858000"/>
                <a:gd name="connsiteX36" fmla="*/ 9265388 w 9767847"/>
                <a:gd name="connsiteY36" fmla="*/ 4465171 h 6858000"/>
                <a:gd name="connsiteX37" fmla="*/ 9276571 w 9767847"/>
                <a:gd name="connsiteY37" fmla="*/ 4416041 h 6858000"/>
                <a:gd name="connsiteX38" fmla="*/ 9281841 w 9767847"/>
                <a:gd name="connsiteY38" fmla="*/ 4391477 h 6858000"/>
                <a:gd name="connsiteX39" fmla="*/ 9286513 w 9767847"/>
                <a:gd name="connsiteY39" fmla="*/ 4368936 h 6858000"/>
                <a:gd name="connsiteX40" fmla="*/ 9296754 w 9767847"/>
                <a:gd name="connsiteY40" fmla="*/ 4316136 h 6858000"/>
                <a:gd name="connsiteX41" fmla="*/ 9301029 w 9767847"/>
                <a:gd name="connsiteY41" fmla="*/ 4293172 h 6858000"/>
                <a:gd name="connsiteX42" fmla="*/ 9302818 w 9767847"/>
                <a:gd name="connsiteY42" fmla="*/ 4282679 h 6858000"/>
                <a:gd name="connsiteX43" fmla="*/ 9304658 w 9767847"/>
                <a:gd name="connsiteY43" fmla="*/ 4270914 h 6858000"/>
                <a:gd name="connsiteX44" fmla="*/ 9312810 w 9767847"/>
                <a:gd name="connsiteY44" fmla="*/ 4220043 h 6858000"/>
                <a:gd name="connsiteX45" fmla="*/ 9316887 w 9767847"/>
                <a:gd name="connsiteY45" fmla="*/ 4194584 h 6858000"/>
                <a:gd name="connsiteX46" fmla="*/ 9318923 w 9767847"/>
                <a:gd name="connsiteY46" fmla="*/ 4181878 h 6858000"/>
                <a:gd name="connsiteX47" fmla="*/ 9320515 w 9767847"/>
                <a:gd name="connsiteY47" fmla="*/ 4168984 h 6858000"/>
                <a:gd name="connsiteX48" fmla="*/ 9332445 w 9767847"/>
                <a:gd name="connsiteY48" fmla="*/ 4069079 h 6858000"/>
                <a:gd name="connsiteX49" fmla="*/ 9336173 w 9767847"/>
                <a:gd name="connsiteY49" fmla="*/ 4022774 h 6858000"/>
                <a:gd name="connsiteX50" fmla="*/ 9340199 w 9767847"/>
                <a:gd name="connsiteY50" fmla="*/ 3969269 h 6858000"/>
                <a:gd name="connsiteX51" fmla="*/ 9347557 w 9767847"/>
                <a:gd name="connsiteY51" fmla="*/ 3770070 h 6858000"/>
                <a:gd name="connsiteX52" fmla="*/ 9346364 w 9767847"/>
                <a:gd name="connsiteY52" fmla="*/ 3669036 h 6858000"/>
                <a:gd name="connsiteX53" fmla="*/ 9344921 w 9767847"/>
                <a:gd name="connsiteY53" fmla="*/ 3619341 h 6858000"/>
                <a:gd name="connsiteX54" fmla="*/ 9344524 w 9767847"/>
                <a:gd name="connsiteY54" fmla="*/ 3607624 h 6858000"/>
                <a:gd name="connsiteX55" fmla="*/ 9343728 w 9767847"/>
                <a:gd name="connsiteY55" fmla="*/ 3594872 h 6858000"/>
                <a:gd name="connsiteX56" fmla="*/ 9342188 w 9767847"/>
                <a:gd name="connsiteY56" fmla="*/ 3569366 h 6858000"/>
                <a:gd name="connsiteX57" fmla="*/ 9339056 w 9767847"/>
                <a:gd name="connsiteY57" fmla="*/ 3518354 h 6858000"/>
                <a:gd name="connsiteX58" fmla="*/ 9334334 w 9767847"/>
                <a:gd name="connsiteY58" fmla="*/ 3467155 h 6858000"/>
                <a:gd name="connsiteX59" fmla="*/ 9329363 w 9767847"/>
                <a:gd name="connsiteY59" fmla="*/ 3415908 h 6858000"/>
                <a:gd name="connsiteX60" fmla="*/ 9328319 w 9767847"/>
                <a:gd name="connsiteY60" fmla="*/ 3404755 h 6858000"/>
                <a:gd name="connsiteX61" fmla="*/ 9327177 w 9767847"/>
                <a:gd name="connsiteY61" fmla="*/ 3394214 h 6858000"/>
                <a:gd name="connsiteX62" fmla="*/ 9324293 w 9767847"/>
                <a:gd name="connsiteY62" fmla="*/ 3370872 h 6858000"/>
                <a:gd name="connsiteX63" fmla="*/ 9320763 w 9767847"/>
                <a:gd name="connsiteY63" fmla="*/ 3344427 h 6858000"/>
                <a:gd name="connsiteX64" fmla="*/ 9317184 w 9767847"/>
                <a:gd name="connsiteY64" fmla="*/ 3315343 h 6858000"/>
                <a:gd name="connsiteX65" fmla="*/ 9311021 w 9767847"/>
                <a:gd name="connsiteY65" fmla="*/ 3270309 h 6858000"/>
                <a:gd name="connsiteX66" fmla="*/ 9302719 w 9767847"/>
                <a:gd name="connsiteY66" fmla="*/ 3219815 h 6858000"/>
                <a:gd name="connsiteX67" fmla="*/ 9293970 w 9767847"/>
                <a:gd name="connsiteY67" fmla="*/ 3169887 h 6858000"/>
                <a:gd name="connsiteX68" fmla="*/ 9252065 w 9767847"/>
                <a:gd name="connsiteY68" fmla="*/ 2971205 h 6858000"/>
                <a:gd name="connsiteX69" fmla="*/ 9227211 w 9767847"/>
                <a:gd name="connsiteY69" fmla="*/ 2872571 h 6858000"/>
                <a:gd name="connsiteX70" fmla="*/ 9220699 w 9767847"/>
                <a:gd name="connsiteY70" fmla="*/ 2848524 h 6858000"/>
                <a:gd name="connsiteX71" fmla="*/ 9213740 w 9767847"/>
                <a:gd name="connsiteY71" fmla="*/ 2824289 h 6858000"/>
                <a:gd name="connsiteX72" fmla="*/ 9199374 w 9767847"/>
                <a:gd name="connsiteY72" fmla="*/ 2775536 h 6858000"/>
                <a:gd name="connsiteX73" fmla="*/ 9061829 w 9767847"/>
                <a:gd name="connsiteY73" fmla="*/ 2389515 h 6858000"/>
                <a:gd name="connsiteX74" fmla="*/ 8978865 w 9767847"/>
                <a:gd name="connsiteY74" fmla="*/ 2200953 h 6858000"/>
                <a:gd name="connsiteX75" fmla="*/ 8956694 w 9767847"/>
                <a:gd name="connsiteY75" fmla="*/ 2154317 h 6858000"/>
                <a:gd name="connsiteX76" fmla="*/ 8934176 w 9767847"/>
                <a:gd name="connsiteY76" fmla="*/ 2108012 h 6858000"/>
                <a:gd name="connsiteX77" fmla="*/ 8887151 w 9767847"/>
                <a:gd name="connsiteY77" fmla="*/ 2015448 h 6858000"/>
                <a:gd name="connsiteX78" fmla="*/ 8787533 w 9767847"/>
                <a:gd name="connsiteY78" fmla="*/ 1832625 h 6858000"/>
                <a:gd name="connsiteX79" fmla="*/ 8761485 w 9767847"/>
                <a:gd name="connsiteY79" fmla="*/ 1787496 h 6858000"/>
                <a:gd name="connsiteX80" fmla="*/ 8734791 w 9767847"/>
                <a:gd name="connsiteY80" fmla="*/ 1741991 h 6858000"/>
                <a:gd name="connsiteX81" fmla="*/ 8680808 w 9767847"/>
                <a:gd name="connsiteY81" fmla="*/ 1652910 h 6858000"/>
                <a:gd name="connsiteX82" fmla="*/ 8567024 w 9767847"/>
                <a:gd name="connsiteY82" fmla="*/ 1477004 h 6858000"/>
                <a:gd name="connsiteX83" fmla="*/ 8537446 w 9767847"/>
                <a:gd name="connsiteY83" fmla="*/ 1433428 h 6858000"/>
                <a:gd name="connsiteX84" fmla="*/ 8507423 w 9767847"/>
                <a:gd name="connsiteY84" fmla="*/ 1389994 h 6858000"/>
                <a:gd name="connsiteX85" fmla="*/ 8446529 w 9767847"/>
                <a:gd name="connsiteY85" fmla="*/ 1304393 h 6858000"/>
                <a:gd name="connsiteX86" fmla="*/ 8319224 w 9767847"/>
                <a:gd name="connsiteY86" fmla="*/ 1135124 h 6858000"/>
                <a:gd name="connsiteX87" fmla="*/ 8286366 w 9767847"/>
                <a:gd name="connsiteY87" fmla="*/ 1093148 h 6858000"/>
                <a:gd name="connsiteX88" fmla="*/ 8270161 w 9767847"/>
                <a:gd name="connsiteY88" fmla="*/ 1072538 h 6858000"/>
                <a:gd name="connsiteX89" fmla="*/ 8253856 w 9767847"/>
                <a:gd name="connsiteY89" fmla="*/ 1052254 h 6858000"/>
                <a:gd name="connsiteX90" fmla="*/ 8186352 w 9767847"/>
                <a:gd name="connsiteY90" fmla="*/ 970373 h 6858000"/>
                <a:gd name="connsiteX91" fmla="*/ 8046768 w 9767847"/>
                <a:gd name="connsiteY91" fmla="*/ 809527 h 6858000"/>
                <a:gd name="connsiteX92" fmla="*/ 8010927 w 9767847"/>
                <a:gd name="connsiteY92" fmla="*/ 769951 h 6858000"/>
                <a:gd name="connsiteX93" fmla="*/ 7974788 w 9767847"/>
                <a:gd name="connsiteY93" fmla="*/ 730751 h 6858000"/>
                <a:gd name="connsiteX94" fmla="*/ 7901070 w 9767847"/>
                <a:gd name="connsiteY94" fmla="*/ 652823 h 6858000"/>
                <a:gd name="connsiteX95" fmla="*/ 7750054 w 9767847"/>
                <a:gd name="connsiteY95" fmla="*/ 501106 h 6858000"/>
                <a:gd name="connsiteX96" fmla="*/ 7592277 w 9767847"/>
                <a:gd name="connsiteY96" fmla="*/ 355319 h 6858000"/>
                <a:gd name="connsiteX97" fmla="*/ 7257734 w 9767847"/>
                <a:gd name="connsiteY97" fmla="*/ 81062 h 6858000"/>
                <a:gd name="connsiteX98" fmla="*/ 1892109 w 9767847"/>
                <a:gd name="connsiteY98" fmla="*/ 0 h 6858000"/>
                <a:gd name="connsiteX99" fmla="*/ 2298402 w 9767847"/>
                <a:gd name="connsiteY99" fmla="*/ 0 h 6858000"/>
                <a:gd name="connsiteX100" fmla="*/ 2135542 w 9767847"/>
                <a:gd name="connsiteY100" fmla="*/ 121879 h 6858000"/>
                <a:gd name="connsiteX101" fmla="*/ 1969576 w 9767847"/>
                <a:gd name="connsiteY101" fmla="*/ 259084 h 6858000"/>
                <a:gd name="connsiteX102" fmla="*/ 1659938 w 9767847"/>
                <a:gd name="connsiteY102" fmla="*/ 553953 h 6858000"/>
                <a:gd name="connsiteX103" fmla="*/ 729383 w 9767847"/>
                <a:gd name="connsiteY103" fmla="*/ 1940578 h 6858000"/>
                <a:gd name="connsiteX104" fmla="*/ 578465 w 9767847"/>
                <a:gd name="connsiteY104" fmla="*/ 2324905 h 6858000"/>
                <a:gd name="connsiteX105" fmla="*/ 465080 w 9767847"/>
                <a:gd name="connsiteY105" fmla="*/ 2718973 h 6858000"/>
                <a:gd name="connsiteX106" fmla="*/ 423820 w 9767847"/>
                <a:gd name="connsiteY106" fmla="*/ 2919535 h 6858000"/>
                <a:gd name="connsiteX107" fmla="*/ 392355 w 9767847"/>
                <a:gd name="connsiteY107" fmla="*/ 3122169 h 6858000"/>
                <a:gd name="connsiteX108" fmla="*/ 358801 w 9767847"/>
                <a:gd name="connsiteY108" fmla="*/ 3531013 h 6858000"/>
                <a:gd name="connsiteX109" fmla="*/ 410350 w 9767847"/>
                <a:gd name="connsiteY109" fmla="*/ 4352324 h 6858000"/>
                <a:gd name="connsiteX110" fmla="*/ 449022 w 9767847"/>
                <a:gd name="connsiteY110" fmla="*/ 4555147 h 6858000"/>
                <a:gd name="connsiteX111" fmla="*/ 498882 w 9767847"/>
                <a:gd name="connsiteY111" fmla="*/ 4756463 h 6858000"/>
                <a:gd name="connsiteX112" fmla="*/ 559775 w 9767847"/>
                <a:gd name="connsiteY112" fmla="*/ 4955755 h 6858000"/>
                <a:gd name="connsiteX113" fmla="*/ 631406 w 9767847"/>
                <a:gd name="connsiteY113" fmla="*/ 5152084 h 6858000"/>
                <a:gd name="connsiteX114" fmla="*/ 1023461 w 9767847"/>
                <a:gd name="connsiteY114" fmla="*/ 5898055 h 6858000"/>
                <a:gd name="connsiteX115" fmla="*/ 1575880 w 9767847"/>
                <a:gd name="connsiteY115" fmla="*/ 6551744 h 6858000"/>
                <a:gd name="connsiteX116" fmla="*/ 1905228 w 9767847"/>
                <a:gd name="connsiteY116" fmla="*/ 6833566 h 6858000"/>
                <a:gd name="connsiteX117" fmla="*/ 1938629 w 9767847"/>
                <a:gd name="connsiteY117" fmla="*/ 6858000 h 6858000"/>
                <a:gd name="connsiteX118" fmla="*/ 1368607 w 9767847"/>
                <a:gd name="connsiteY118" fmla="*/ 6858000 h 6858000"/>
                <a:gd name="connsiteX119" fmla="*/ 1115251 w 9767847"/>
                <a:gd name="connsiteY119" fmla="*/ 6594103 h 6858000"/>
                <a:gd name="connsiteX120" fmla="*/ 0 w 9767847"/>
                <a:gd name="connsiteY120" fmla="*/ 3653129 h 6858000"/>
                <a:gd name="connsiteX121" fmla="*/ 1777294 w 9767847"/>
                <a:gd name="connsiteY121" fmla="*/ 8541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Lst>
              <a:rect l="l" t="t" r="r" b="b"/>
              <a:pathLst>
                <a:path w="9767847" h="6858000">
                  <a:moveTo>
                    <a:pt x="7145704" y="0"/>
                  </a:moveTo>
                  <a:lnTo>
                    <a:pt x="7875738" y="0"/>
                  </a:lnTo>
                  <a:lnTo>
                    <a:pt x="7990553" y="85415"/>
                  </a:lnTo>
                  <a:cubicBezTo>
                    <a:pt x="9075991" y="933432"/>
                    <a:pt x="9767847" y="2216793"/>
                    <a:pt x="9767847" y="3653129"/>
                  </a:cubicBezTo>
                  <a:cubicBezTo>
                    <a:pt x="9767847" y="4770280"/>
                    <a:pt x="9349317" y="5794890"/>
                    <a:pt x="8652597" y="6594103"/>
                  </a:cubicBezTo>
                  <a:lnTo>
                    <a:pt x="8399240" y="6858000"/>
                  </a:lnTo>
                  <a:lnTo>
                    <a:pt x="6766926" y="6858000"/>
                  </a:lnTo>
                  <a:lnTo>
                    <a:pt x="6804586" y="6821201"/>
                  </a:lnTo>
                  <a:lnTo>
                    <a:pt x="6881735" y="6745295"/>
                  </a:lnTo>
                  <a:cubicBezTo>
                    <a:pt x="6907435" y="6719979"/>
                    <a:pt x="6933134" y="6694896"/>
                    <a:pt x="6958883" y="6668920"/>
                  </a:cubicBezTo>
                  <a:lnTo>
                    <a:pt x="7267925" y="6359792"/>
                  </a:lnTo>
                  <a:lnTo>
                    <a:pt x="7424360" y="6204783"/>
                  </a:lnTo>
                  <a:cubicBezTo>
                    <a:pt x="7450754" y="6178900"/>
                    <a:pt x="7477598" y="6152829"/>
                    <a:pt x="7504938" y="6126806"/>
                  </a:cubicBezTo>
                  <a:lnTo>
                    <a:pt x="7546396" y="6087795"/>
                  </a:lnTo>
                  <a:cubicBezTo>
                    <a:pt x="7560264" y="6074901"/>
                    <a:pt x="7574780" y="6061630"/>
                    <a:pt x="7588002" y="6049630"/>
                  </a:cubicBezTo>
                  <a:lnTo>
                    <a:pt x="7631000" y="6010807"/>
                  </a:lnTo>
                  <a:lnTo>
                    <a:pt x="7675440" y="5972407"/>
                  </a:lnTo>
                  <a:cubicBezTo>
                    <a:pt x="7690404" y="5959796"/>
                    <a:pt x="7705564" y="5947419"/>
                    <a:pt x="7720626" y="5934949"/>
                  </a:cubicBezTo>
                  <a:cubicBezTo>
                    <a:pt x="7735738" y="5922525"/>
                    <a:pt x="7751197" y="5910619"/>
                    <a:pt x="7766458" y="5898432"/>
                  </a:cubicBezTo>
                  <a:cubicBezTo>
                    <a:pt x="7827949" y="5850290"/>
                    <a:pt x="7890979" y="5804597"/>
                    <a:pt x="7955254" y="5760926"/>
                  </a:cubicBezTo>
                  <a:cubicBezTo>
                    <a:pt x="8083800" y="5673632"/>
                    <a:pt x="8216872" y="5594434"/>
                    <a:pt x="8352678" y="5521728"/>
                  </a:cubicBezTo>
                  <a:lnTo>
                    <a:pt x="8451350" y="5469352"/>
                  </a:lnTo>
                  <a:lnTo>
                    <a:pt x="8548532" y="5417493"/>
                  </a:lnTo>
                  <a:cubicBezTo>
                    <a:pt x="8612110" y="5383188"/>
                    <a:pt x="8673251" y="5349306"/>
                    <a:pt x="8729473" y="5314059"/>
                  </a:cubicBezTo>
                  <a:cubicBezTo>
                    <a:pt x="8743591" y="5305213"/>
                    <a:pt x="8757161" y="5296459"/>
                    <a:pt x="8770781" y="5287330"/>
                  </a:cubicBezTo>
                  <a:cubicBezTo>
                    <a:pt x="8777591" y="5282765"/>
                    <a:pt x="8784451" y="5278201"/>
                    <a:pt x="8790964" y="5273590"/>
                  </a:cubicBezTo>
                  <a:cubicBezTo>
                    <a:pt x="8797574" y="5268977"/>
                    <a:pt x="8804235" y="5264412"/>
                    <a:pt x="8810499" y="5259801"/>
                  </a:cubicBezTo>
                  <a:cubicBezTo>
                    <a:pt x="8835999" y="5241401"/>
                    <a:pt x="8860407" y="5222389"/>
                    <a:pt x="8883571" y="5202577"/>
                  </a:cubicBezTo>
                  <a:cubicBezTo>
                    <a:pt x="8929900" y="5162954"/>
                    <a:pt x="8971258" y="5120413"/>
                    <a:pt x="9006651" y="5074625"/>
                  </a:cubicBezTo>
                  <a:cubicBezTo>
                    <a:pt x="9015351" y="5063426"/>
                    <a:pt x="9024398" y="5050955"/>
                    <a:pt x="9033494" y="5038203"/>
                  </a:cubicBezTo>
                  <a:lnTo>
                    <a:pt x="9040305" y="5028649"/>
                  </a:lnTo>
                  <a:lnTo>
                    <a:pt x="9046568" y="5019379"/>
                  </a:lnTo>
                  <a:cubicBezTo>
                    <a:pt x="9050743" y="5013261"/>
                    <a:pt x="9054819" y="5007050"/>
                    <a:pt x="9058846" y="5000743"/>
                  </a:cubicBezTo>
                  <a:cubicBezTo>
                    <a:pt x="9075002" y="4975615"/>
                    <a:pt x="9090212" y="4949403"/>
                    <a:pt x="9104529" y="4922203"/>
                  </a:cubicBezTo>
                  <a:cubicBezTo>
                    <a:pt x="9133211" y="4867850"/>
                    <a:pt x="9158313" y="4809545"/>
                    <a:pt x="9181081" y="4748792"/>
                  </a:cubicBezTo>
                  <a:cubicBezTo>
                    <a:pt x="9203748" y="4688276"/>
                    <a:pt x="9223383" y="4625876"/>
                    <a:pt x="9240731" y="4561970"/>
                  </a:cubicBezTo>
                  <a:cubicBezTo>
                    <a:pt x="9249481" y="4530064"/>
                    <a:pt x="9257682" y="4497782"/>
                    <a:pt x="9265388" y="4465171"/>
                  </a:cubicBezTo>
                  <a:cubicBezTo>
                    <a:pt x="9269215" y="4448842"/>
                    <a:pt x="9272943" y="4432465"/>
                    <a:pt x="9276571" y="4416041"/>
                  </a:cubicBezTo>
                  <a:lnTo>
                    <a:pt x="9281841" y="4391477"/>
                  </a:lnTo>
                  <a:lnTo>
                    <a:pt x="9286513" y="4368936"/>
                  </a:lnTo>
                  <a:lnTo>
                    <a:pt x="9296754" y="4316136"/>
                  </a:lnTo>
                  <a:lnTo>
                    <a:pt x="9301029" y="4293172"/>
                  </a:lnTo>
                  <a:lnTo>
                    <a:pt x="9302818" y="4282679"/>
                  </a:lnTo>
                  <a:lnTo>
                    <a:pt x="9304658" y="4270914"/>
                  </a:lnTo>
                  <a:lnTo>
                    <a:pt x="9312810" y="4220043"/>
                  </a:lnTo>
                  <a:lnTo>
                    <a:pt x="9316887" y="4194584"/>
                  </a:lnTo>
                  <a:lnTo>
                    <a:pt x="9318923" y="4181878"/>
                  </a:lnTo>
                  <a:cubicBezTo>
                    <a:pt x="9319570" y="4177644"/>
                    <a:pt x="9319969" y="4173267"/>
                    <a:pt x="9320515" y="4168984"/>
                  </a:cubicBezTo>
                  <a:lnTo>
                    <a:pt x="9332445" y="4069079"/>
                  </a:lnTo>
                  <a:cubicBezTo>
                    <a:pt x="9333836" y="4056468"/>
                    <a:pt x="9334880" y="4040986"/>
                    <a:pt x="9336173" y="4022774"/>
                  </a:cubicBezTo>
                  <a:lnTo>
                    <a:pt x="9340199" y="3969269"/>
                  </a:lnTo>
                  <a:cubicBezTo>
                    <a:pt x="9345071" y="3903904"/>
                    <a:pt x="9347358" y="3837081"/>
                    <a:pt x="9347557" y="3770070"/>
                  </a:cubicBezTo>
                  <a:cubicBezTo>
                    <a:pt x="9347656" y="3736518"/>
                    <a:pt x="9347209" y="3702871"/>
                    <a:pt x="9346364" y="3669036"/>
                  </a:cubicBezTo>
                  <a:lnTo>
                    <a:pt x="9344921" y="3619341"/>
                  </a:lnTo>
                  <a:lnTo>
                    <a:pt x="9344524" y="3607624"/>
                  </a:lnTo>
                  <a:lnTo>
                    <a:pt x="9343728" y="3594872"/>
                  </a:lnTo>
                  <a:lnTo>
                    <a:pt x="9342188" y="3569366"/>
                  </a:lnTo>
                  <a:lnTo>
                    <a:pt x="9339056" y="3518354"/>
                  </a:lnTo>
                  <a:cubicBezTo>
                    <a:pt x="9337914" y="3501319"/>
                    <a:pt x="9335874" y="3484236"/>
                    <a:pt x="9334334" y="3467155"/>
                  </a:cubicBezTo>
                  <a:lnTo>
                    <a:pt x="9329363" y="3415908"/>
                  </a:lnTo>
                  <a:lnTo>
                    <a:pt x="9328319" y="3404755"/>
                  </a:lnTo>
                  <a:lnTo>
                    <a:pt x="9327177" y="3394214"/>
                  </a:lnTo>
                  <a:lnTo>
                    <a:pt x="9324293" y="3370872"/>
                  </a:lnTo>
                  <a:lnTo>
                    <a:pt x="9320763" y="3344427"/>
                  </a:lnTo>
                  <a:lnTo>
                    <a:pt x="9317184" y="3315343"/>
                  </a:lnTo>
                  <a:cubicBezTo>
                    <a:pt x="9315594" y="3300991"/>
                    <a:pt x="9313506" y="3286404"/>
                    <a:pt x="9311021" y="3270309"/>
                  </a:cubicBezTo>
                  <a:lnTo>
                    <a:pt x="9302719" y="3219815"/>
                  </a:lnTo>
                  <a:cubicBezTo>
                    <a:pt x="9299936" y="3203157"/>
                    <a:pt x="9297003" y="3186498"/>
                    <a:pt x="9293970" y="3169887"/>
                  </a:cubicBezTo>
                  <a:cubicBezTo>
                    <a:pt x="9281891" y="3103393"/>
                    <a:pt x="9267674" y="3037182"/>
                    <a:pt x="9252065" y="2971205"/>
                  </a:cubicBezTo>
                  <a:cubicBezTo>
                    <a:pt x="9244261" y="2938265"/>
                    <a:pt x="9235959" y="2905371"/>
                    <a:pt x="9227211" y="2872571"/>
                  </a:cubicBezTo>
                  <a:lnTo>
                    <a:pt x="9220699" y="2848524"/>
                  </a:lnTo>
                  <a:lnTo>
                    <a:pt x="9213740" y="2824289"/>
                  </a:lnTo>
                  <a:cubicBezTo>
                    <a:pt x="9209216" y="2808147"/>
                    <a:pt x="9204345" y="2791866"/>
                    <a:pt x="9199374" y="2775536"/>
                  </a:cubicBezTo>
                  <a:cubicBezTo>
                    <a:pt x="9159855" y="2645184"/>
                    <a:pt x="9114272" y="2516197"/>
                    <a:pt x="9061829" y="2389515"/>
                  </a:cubicBezTo>
                  <a:cubicBezTo>
                    <a:pt x="9035582" y="2326175"/>
                    <a:pt x="9008043" y="2263258"/>
                    <a:pt x="8978865" y="2200953"/>
                  </a:cubicBezTo>
                  <a:lnTo>
                    <a:pt x="8956694" y="2154317"/>
                  </a:lnTo>
                  <a:lnTo>
                    <a:pt x="8934176" y="2108012"/>
                  </a:lnTo>
                  <a:cubicBezTo>
                    <a:pt x="8918915" y="2077189"/>
                    <a:pt x="8903157" y="2046130"/>
                    <a:pt x="8887151" y="2015448"/>
                  </a:cubicBezTo>
                  <a:cubicBezTo>
                    <a:pt x="8854988" y="1953989"/>
                    <a:pt x="8822082" y="1892908"/>
                    <a:pt x="8787533" y="1832625"/>
                  </a:cubicBezTo>
                  <a:lnTo>
                    <a:pt x="8761485" y="1787496"/>
                  </a:lnTo>
                  <a:lnTo>
                    <a:pt x="8734791" y="1741991"/>
                  </a:lnTo>
                  <a:cubicBezTo>
                    <a:pt x="8717047" y="1711921"/>
                    <a:pt x="8699200" y="1682461"/>
                    <a:pt x="8680808" y="1652910"/>
                  </a:cubicBezTo>
                  <a:cubicBezTo>
                    <a:pt x="8644322" y="1593756"/>
                    <a:pt x="8606194" y="1535216"/>
                    <a:pt x="8567024" y="1477004"/>
                  </a:cubicBezTo>
                  <a:lnTo>
                    <a:pt x="8537446" y="1433428"/>
                  </a:lnTo>
                  <a:lnTo>
                    <a:pt x="8507423" y="1389994"/>
                  </a:lnTo>
                  <a:cubicBezTo>
                    <a:pt x="8487390" y="1361382"/>
                    <a:pt x="8467158" y="1332817"/>
                    <a:pt x="8446529" y="1304393"/>
                  </a:cubicBezTo>
                  <a:cubicBezTo>
                    <a:pt x="8405271" y="1247595"/>
                    <a:pt x="8362718" y="1191218"/>
                    <a:pt x="8319224" y="1135124"/>
                  </a:cubicBezTo>
                  <a:lnTo>
                    <a:pt x="8286366" y="1093148"/>
                  </a:lnTo>
                  <a:lnTo>
                    <a:pt x="8270161" y="1072538"/>
                  </a:lnTo>
                  <a:lnTo>
                    <a:pt x="8253856" y="1052254"/>
                  </a:lnTo>
                  <a:cubicBezTo>
                    <a:pt x="8231636" y="1024773"/>
                    <a:pt x="8209117" y="997479"/>
                    <a:pt x="8186352" y="970373"/>
                  </a:cubicBezTo>
                  <a:cubicBezTo>
                    <a:pt x="8140917" y="916020"/>
                    <a:pt x="8094240" y="862515"/>
                    <a:pt x="8046768" y="809527"/>
                  </a:cubicBezTo>
                  <a:lnTo>
                    <a:pt x="8010927" y="769951"/>
                  </a:lnTo>
                  <a:lnTo>
                    <a:pt x="7974788" y="730751"/>
                  </a:lnTo>
                  <a:cubicBezTo>
                    <a:pt x="7950382" y="704587"/>
                    <a:pt x="7925824" y="678563"/>
                    <a:pt x="7901070" y="652823"/>
                  </a:cubicBezTo>
                  <a:cubicBezTo>
                    <a:pt x="7851510" y="601387"/>
                    <a:pt x="7801404" y="550612"/>
                    <a:pt x="7750054" y="501106"/>
                  </a:cubicBezTo>
                  <a:cubicBezTo>
                    <a:pt x="7698902" y="451742"/>
                    <a:pt x="7645913" y="403036"/>
                    <a:pt x="7592277" y="355319"/>
                  </a:cubicBezTo>
                  <a:cubicBezTo>
                    <a:pt x="7484856" y="259884"/>
                    <a:pt x="7373308" y="168402"/>
                    <a:pt x="7257734" y="81062"/>
                  </a:cubicBezTo>
                  <a:close/>
                  <a:moveTo>
                    <a:pt x="1892109" y="0"/>
                  </a:moveTo>
                  <a:lnTo>
                    <a:pt x="2298402" y="0"/>
                  </a:lnTo>
                  <a:lnTo>
                    <a:pt x="2135542" y="121879"/>
                  </a:lnTo>
                  <a:cubicBezTo>
                    <a:pt x="2078998" y="166378"/>
                    <a:pt x="2023659" y="212143"/>
                    <a:pt x="1969576" y="259084"/>
                  </a:cubicBezTo>
                  <a:cubicBezTo>
                    <a:pt x="1861309" y="352918"/>
                    <a:pt x="1758064" y="451412"/>
                    <a:pt x="1659938" y="553953"/>
                  </a:cubicBezTo>
                  <a:cubicBezTo>
                    <a:pt x="1266987" y="964444"/>
                    <a:pt x="953820" y="1435593"/>
                    <a:pt x="729383" y="1940578"/>
                  </a:cubicBezTo>
                  <a:cubicBezTo>
                    <a:pt x="673260" y="2066459"/>
                    <a:pt x="622855" y="2195070"/>
                    <a:pt x="578465" y="2324905"/>
                  </a:cubicBezTo>
                  <a:cubicBezTo>
                    <a:pt x="534125" y="2454785"/>
                    <a:pt x="496147" y="2586314"/>
                    <a:pt x="465080" y="2718973"/>
                  </a:cubicBezTo>
                  <a:cubicBezTo>
                    <a:pt x="449769" y="2785089"/>
                    <a:pt x="435850" y="2852289"/>
                    <a:pt x="423820" y="2919535"/>
                  </a:cubicBezTo>
                  <a:cubicBezTo>
                    <a:pt x="411840" y="2986829"/>
                    <a:pt x="401054" y="3054358"/>
                    <a:pt x="392355" y="3122169"/>
                  </a:cubicBezTo>
                  <a:cubicBezTo>
                    <a:pt x="374509" y="3257744"/>
                    <a:pt x="363424" y="3393978"/>
                    <a:pt x="358801" y="3531013"/>
                  </a:cubicBezTo>
                  <a:cubicBezTo>
                    <a:pt x="349009" y="3804941"/>
                    <a:pt x="366357" y="4079668"/>
                    <a:pt x="410350" y="4352324"/>
                  </a:cubicBezTo>
                  <a:cubicBezTo>
                    <a:pt x="421286" y="4420230"/>
                    <a:pt x="434209" y="4487758"/>
                    <a:pt x="449022" y="4555147"/>
                  </a:cubicBezTo>
                  <a:cubicBezTo>
                    <a:pt x="463737" y="4622534"/>
                    <a:pt x="480389" y="4689686"/>
                    <a:pt x="498882" y="4756463"/>
                  </a:cubicBezTo>
                  <a:cubicBezTo>
                    <a:pt x="517373" y="4823239"/>
                    <a:pt x="537704" y="4889733"/>
                    <a:pt x="559775" y="4955755"/>
                  </a:cubicBezTo>
                  <a:cubicBezTo>
                    <a:pt x="581946" y="5021873"/>
                    <a:pt x="605358" y="5087473"/>
                    <a:pt x="631406" y="5152084"/>
                  </a:cubicBezTo>
                  <a:cubicBezTo>
                    <a:pt x="734055" y="5411706"/>
                    <a:pt x="865188" y="5662668"/>
                    <a:pt x="1023461" y="5898055"/>
                  </a:cubicBezTo>
                  <a:cubicBezTo>
                    <a:pt x="1181487" y="6133676"/>
                    <a:pt x="1367051" y="6353345"/>
                    <a:pt x="1575880" y="6551744"/>
                  </a:cubicBezTo>
                  <a:cubicBezTo>
                    <a:pt x="1680269" y="6651014"/>
                    <a:pt x="1790338" y="6745037"/>
                    <a:pt x="1905228" y="6833566"/>
                  </a:cubicBezTo>
                  <a:lnTo>
                    <a:pt x="1938629" y="6858000"/>
                  </a:lnTo>
                  <a:lnTo>
                    <a:pt x="1368607" y="6858000"/>
                  </a:lnTo>
                  <a:lnTo>
                    <a:pt x="1115251" y="6594103"/>
                  </a:lnTo>
                  <a:cubicBezTo>
                    <a:pt x="418530" y="5794890"/>
                    <a:pt x="0" y="4770280"/>
                    <a:pt x="0" y="3653129"/>
                  </a:cubicBezTo>
                  <a:cubicBezTo>
                    <a:pt x="0" y="2216793"/>
                    <a:pt x="691856" y="933432"/>
                    <a:pt x="1777294" y="85415"/>
                  </a:cubicBez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defTabSz="914377"/>
              <a:endParaRPr lang="en-US" sz="1867" dirty="0">
                <a:solidFill>
                  <a:srgbClr val="FFFFFF"/>
                </a:solidFill>
                <a:latin typeface="Arial"/>
              </a:endParaRPr>
            </a:p>
          </p:txBody>
        </p:sp>
      </p:grpSp>
      <p:pic>
        <p:nvPicPr>
          <p:cNvPr id="23" name="Picture 22">
            <a:extLst>
              <a:ext uri="{FF2B5EF4-FFF2-40B4-BE49-F238E27FC236}">
                <a16:creationId xmlns:a16="http://schemas.microsoft.com/office/drawing/2014/main" id="{4FBB9C71-3994-4517-942A-A3F966B73EDA}"/>
              </a:ext>
            </a:extLst>
          </p:cNvPr>
          <p:cNvPicPr>
            <a:picLocks noChangeAspect="1"/>
          </p:cNvPicPr>
          <p:nvPr/>
        </p:nvPicPr>
        <p:blipFill rotWithShape="1">
          <a:blip r:embed="rId3">
            <a:alphaModFix amt="45000"/>
          </a:blip>
          <a:srcRect t="11056" b="4675"/>
          <a:stretch/>
        </p:blipFill>
        <p:spPr>
          <a:xfrm>
            <a:off x="-305" y="-3984"/>
            <a:ext cx="12191973" cy="6857987"/>
          </a:xfrm>
          <a:prstGeom prst="rect">
            <a:avLst/>
          </a:prstGeom>
        </p:spPr>
      </p:pic>
      <p:sp>
        <p:nvSpPr>
          <p:cNvPr id="6" name="Title 5">
            <a:extLst>
              <a:ext uri="{FF2B5EF4-FFF2-40B4-BE49-F238E27FC236}">
                <a16:creationId xmlns:a16="http://schemas.microsoft.com/office/drawing/2014/main" id="{E585CFE0-1B16-46FB-ADBD-A583D0281022}"/>
              </a:ext>
            </a:extLst>
          </p:cNvPr>
          <p:cNvSpPr txBox="1">
            <a:spLocks/>
          </p:cNvSpPr>
          <p:nvPr/>
        </p:nvSpPr>
        <p:spPr>
          <a:xfrm>
            <a:off x="2943903" y="2981510"/>
            <a:ext cx="6537039" cy="2031055"/>
          </a:xfrm>
          <a:prstGeom prst="rect">
            <a:avLst/>
          </a:prstGeom>
        </p:spPr>
        <p:txBody>
          <a:bodyPr vert="horz" lIns="121920" tIns="60960" rIns="121920" bIns="60960" rtlCol="0" anchor="b">
            <a:noAutofit/>
          </a:bodyPr>
          <a:lstStyle>
            <a:lvl1pPr algn="l" defTabSz="685800" rtl="0" eaLnBrk="1" latinLnBrk="0" hangingPunct="1">
              <a:lnSpc>
                <a:spcPct val="90000"/>
              </a:lnSpc>
              <a:spcBef>
                <a:spcPct val="0"/>
              </a:spcBef>
              <a:buNone/>
              <a:defRPr sz="4100" b="1" i="0" kern="1200">
                <a:solidFill>
                  <a:schemeClr val="bg1"/>
                </a:solidFill>
                <a:latin typeface="Arial" panose="020B0604020202020204" pitchFamily="34" charset="0"/>
                <a:ea typeface="+mj-ea"/>
                <a:cs typeface="Arial" panose="020B0604020202020204" pitchFamily="34" charset="0"/>
              </a:defRPr>
            </a:lvl1pPr>
          </a:lstStyle>
          <a:p>
            <a:pPr algn="ctr" defTabSz="1219170">
              <a:spcAft>
                <a:spcPts val="800"/>
              </a:spcAft>
            </a:pPr>
            <a:r>
              <a:rPr lang="en-US" sz="5300" dirty="0">
                <a:solidFill>
                  <a:srgbClr val="FFFFFF"/>
                </a:solidFill>
                <a:latin typeface="Tisa Offc Serif Pro"/>
                <a:cs typeface="Arial"/>
              </a:rPr>
              <a:t>More than ever, Australians are calling on The Salvation Army for support.</a:t>
            </a:r>
          </a:p>
        </p:txBody>
      </p:sp>
    </p:spTree>
    <p:extLst>
      <p:ext uri="{BB962C8B-B14F-4D97-AF65-F5344CB8AC3E}">
        <p14:creationId xmlns:p14="http://schemas.microsoft.com/office/powerpoint/2010/main" val="25186228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92133F8-85B8-4415-B260-8B1955CB41D7}"/>
              </a:ext>
            </a:extLst>
          </p:cNvPr>
          <p:cNvSpPr txBox="1"/>
          <p:nvPr/>
        </p:nvSpPr>
        <p:spPr>
          <a:xfrm>
            <a:off x="1412685" y="1581502"/>
            <a:ext cx="5757333" cy="2862322"/>
          </a:xfrm>
          <a:prstGeom prst="rect">
            <a:avLst/>
          </a:prstGeom>
          <a:noFill/>
        </p:spPr>
        <p:txBody>
          <a:bodyPr wrap="square" lIns="91440" tIns="45720" rIns="91440" bIns="45720" rtlCol="0" anchor="t">
            <a:spAutoFit/>
          </a:bodyPr>
          <a:lstStyle/>
          <a:p>
            <a:pPr defTabSz="914377"/>
            <a:r>
              <a:rPr lang="en-AU" sz="6000" dirty="0">
                <a:solidFill>
                  <a:srgbClr val="003450"/>
                </a:solidFill>
                <a:latin typeface="Tisa Offc Serif Pro"/>
              </a:rPr>
              <a:t>The work of The Salvation Army locally…</a:t>
            </a:r>
            <a:endParaRPr lang="en-AU" sz="1100" dirty="0">
              <a:solidFill>
                <a:srgbClr val="FFFFFF"/>
              </a:solidFill>
              <a:latin typeface="Tisa Offc Serif Pro"/>
            </a:endParaRPr>
          </a:p>
        </p:txBody>
      </p:sp>
    </p:spTree>
    <p:extLst>
      <p:ext uri="{BB962C8B-B14F-4D97-AF65-F5344CB8AC3E}">
        <p14:creationId xmlns:p14="http://schemas.microsoft.com/office/powerpoint/2010/main" val="343722401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alpha val="92000"/>
          </a:schemeClr>
        </a:solidFill>
        <a:effectLst/>
      </p:bgPr>
    </p:bg>
    <p:spTree>
      <p:nvGrpSpPr>
        <p:cNvPr id="1" name=""/>
        <p:cNvGrpSpPr/>
        <p:nvPr/>
      </p:nvGrpSpPr>
      <p:grpSpPr>
        <a:xfrm>
          <a:off x="0" y="0"/>
          <a:ext cx="0" cy="0"/>
          <a:chOff x="0" y="0"/>
          <a:chExt cx="0" cy="0"/>
        </a:xfrm>
      </p:grpSpPr>
      <p:pic>
        <p:nvPicPr>
          <p:cNvPr id="3074" name="Picture 2" descr="Christmas | The Salvation Army Australia">
            <a:extLst>
              <a:ext uri="{FF2B5EF4-FFF2-40B4-BE49-F238E27FC236}">
                <a16:creationId xmlns:a16="http://schemas.microsoft.com/office/drawing/2014/main" id="{ADA2F32D-15AA-4DF4-B506-A696692D3317}"/>
              </a:ext>
            </a:extLst>
          </p:cNvPr>
          <p:cNvPicPr>
            <a:picLocks noChangeAspect="1" noChangeArrowheads="1"/>
          </p:cNvPicPr>
          <p:nvPr/>
        </p:nvPicPr>
        <p:blipFill rotWithShape="1">
          <a:blip r:embed="rId3">
            <a:alphaModFix amt="35000"/>
            <a:extLst>
              <a:ext uri="{BEBA8EAE-BF5A-486C-A8C5-ECC9F3942E4B}">
                <a14:imgProps xmlns:a14="http://schemas.microsoft.com/office/drawing/2010/main">
                  <a14:imgLayer r:embed="rId4">
                    <a14:imgEffect>
                      <a14:sharpenSoften amount="18000"/>
                    </a14:imgEffect>
                    <a14:imgEffect>
                      <a14:brightnessContrast bright="-30000" contrast="39000"/>
                    </a14:imgEffect>
                  </a14:imgLayer>
                </a14:imgProps>
              </a:ext>
              <a:ext uri="{28A0092B-C50C-407E-A947-70E740481C1C}">
                <a14:useLocalDpi xmlns:a14="http://schemas.microsoft.com/office/drawing/2010/main" val="0"/>
              </a:ext>
            </a:extLst>
          </a:blip>
          <a:srcRect l="3358" r="5005"/>
          <a:stretch/>
        </p:blipFill>
        <p:spPr bwMode="auto">
          <a:xfrm>
            <a:off x="0" y="1"/>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11" name="Content Placeholder 6">
            <a:extLst>
              <a:ext uri="{FF2B5EF4-FFF2-40B4-BE49-F238E27FC236}">
                <a16:creationId xmlns:a16="http://schemas.microsoft.com/office/drawing/2014/main" id="{930EB4CA-B8D3-492A-B66F-DC2FFDE3E6E4}"/>
              </a:ext>
            </a:extLst>
          </p:cNvPr>
          <p:cNvSpPr txBox="1">
            <a:spLocks/>
          </p:cNvSpPr>
          <p:nvPr/>
        </p:nvSpPr>
        <p:spPr>
          <a:xfrm>
            <a:off x="908696" y="1362998"/>
            <a:ext cx="7674987" cy="5038484"/>
          </a:xfrm>
          <a:prstGeom prst="rect">
            <a:avLst/>
          </a:prstGeom>
        </p:spPr>
        <p:txBody>
          <a:bodyPr lIns="91440" tIns="45720" rIns="91440" bIns="45720" anchor="t">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b="1" i="0" kern="1200">
                <a:solidFill>
                  <a:schemeClr val="bg1"/>
                </a:solidFill>
                <a:latin typeface="Arial" panose="020B0604020202020204" pitchFamily="34" charset="0"/>
                <a:ea typeface="+mn-ea"/>
                <a:cs typeface="Arial" panose="020B0604020202020204" pitchFamily="34" charset="0"/>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bg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bg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bg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bg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marL="0" indent="0" defTabSz="914377">
              <a:lnSpc>
                <a:spcPct val="100000"/>
              </a:lnSpc>
              <a:spcBef>
                <a:spcPts val="1000"/>
              </a:spcBef>
              <a:buNone/>
            </a:pPr>
            <a:r>
              <a:rPr lang="en-AU" sz="6400" dirty="0">
                <a:solidFill>
                  <a:srgbClr val="FFFFFF"/>
                </a:solidFill>
                <a:latin typeface="Tisa Offc Serif Pro"/>
                <a:cs typeface="Arial"/>
              </a:rPr>
              <a:t>We need your help</a:t>
            </a:r>
          </a:p>
          <a:p>
            <a:pPr marL="0" indent="0" defTabSz="914377">
              <a:lnSpc>
                <a:spcPct val="100000"/>
              </a:lnSpc>
              <a:spcBef>
                <a:spcPts val="1000"/>
              </a:spcBef>
              <a:buNone/>
            </a:pPr>
            <a:r>
              <a:rPr lang="en-AU" sz="4250" dirty="0">
                <a:solidFill>
                  <a:srgbClr val="FFFFFF"/>
                </a:solidFill>
                <a:latin typeface="Avenir Next LT Pro"/>
                <a:cs typeface="Arial"/>
              </a:rPr>
              <a:t>Every donation counts. You can help us ensure no one is left in need. </a:t>
            </a:r>
            <a:r>
              <a:rPr lang="en-AU" sz="4250" dirty="0">
                <a:solidFill>
                  <a:srgbClr val="FFFFFF"/>
                </a:solidFill>
                <a:latin typeface="Calibri"/>
                <a:cs typeface="Arial"/>
              </a:rPr>
              <a:t> </a:t>
            </a:r>
            <a:endParaRPr lang="en-AU" sz="4250" dirty="0">
              <a:solidFill>
                <a:srgbClr val="FFFFFF"/>
              </a:solidFill>
              <a:latin typeface="Calibri" panose="020F0502020204030204" pitchFamily="34" charset="0"/>
            </a:endParaRPr>
          </a:p>
          <a:p>
            <a:pPr marL="0" indent="0" defTabSz="914377">
              <a:lnSpc>
                <a:spcPct val="100000"/>
              </a:lnSpc>
              <a:spcBef>
                <a:spcPts val="1000"/>
              </a:spcBef>
              <a:buNone/>
            </a:pPr>
            <a:endParaRPr lang="en-AU" sz="2667" dirty="0">
              <a:solidFill>
                <a:srgbClr val="FFFFFF"/>
              </a:solidFill>
              <a:highlight>
                <a:srgbClr val="FFFF00"/>
              </a:highlight>
            </a:endParaRPr>
          </a:p>
          <a:p>
            <a:pPr marL="0" indent="0" defTabSz="914377">
              <a:lnSpc>
                <a:spcPct val="100000"/>
              </a:lnSpc>
              <a:spcBef>
                <a:spcPts val="1000"/>
              </a:spcBef>
              <a:buNone/>
            </a:pPr>
            <a:r>
              <a:rPr lang="en-AU" sz="4267" dirty="0">
                <a:solidFill>
                  <a:srgbClr val="FFFFFF"/>
                </a:solidFill>
                <a:latin typeface="Calibri" panose="020F0502020204030204" pitchFamily="34" charset="0"/>
              </a:rPr>
              <a:t> </a:t>
            </a:r>
          </a:p>
        </p:txBody>
      </p:sp>
    </p:spTree>
    <p:extLst>
      <p:ext uri="{BB962C8B-B14F-4D97-AF65-F5344CB8AC3E}">
        <p14:creationId xmlns:p14="http://schemas.microsoft.com/office/powerpoint/2010/main" val="34621428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3" name="Rectangle 32">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sz="1867">
              <a:solidFill>
                <a:srgbClr val="FFFFFF"/>
              </a:solidFill>
              <a:latin typeface="Arial"/>
            </a:endParaRPr>
          </a:p>
        </p:txBody>
      </p:sp>
      <p:pic>
        <p:nvPicPr>
          <p:cNvPr id="10" name="Picture 9">
            <a:extLst>
              <a:ext uri="{FF2B5EF4-FFF2-40B4-BE49-F238E27FC236}">
                <a16:creationId xmlns:a16="http://schemas.microsoft.com/office/drawing/2014/main" id="{95E27B1B-2707-489D-89A8-30FFC4222C18}"/>
              </a:ext>
            </a:extLst>
          </p:cNvPr>
          <p:cNvPicPr>
            <a:picLocks noChangeAspect="1"/>
          </p:cNvPicPr>
          <p:nvPr/>
        </p:nvPicPr>
        <p:blipFill>
          <a:blip r:embed="rId3">
            <a:extLst>
              <a:ext uri="{28A0092B-C50C-407E-A947-70E740481C1C}">
                <a14:useLocalDpi xmlns:a14="http://schemas.microsoft.com/office/drawing/2010/main" val="0"/>
              </a:ext>
            </a:extLst>
          </a:blip>
          <a:srcRect t="10730" b="10730"/>
          <a:stretch/>
        </p:blipFill>
        <p:spPr>
          <a:xfrm>
            <a:off x="-3044" y="13"/>
            <a:ext cx="9669616" cy="6857987"/>
          </a:xfrm>
          <a:prstGeom prst="rect">
            <a:avLst/>
          </a:prstGeom>
        </p:spPr>
      </p:pic>
      <p:sp>
        <p:nvSpPr>
          <p:cNvPr id="35" name="Rectangle 34">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25020" y="0"/>
            <a:ext cx="7066977"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sz="1867" dirty="0">
              <a:solidFill>
                <a:srgbClr val="FFFFFF"/>
              </a:solidFill>
              <a:latin typeface="Arial"/>
            </a:endParaRPr>
          </a:p>
        </p:txBody>
      </p:sp>
      <p:sp>
        <p:nvSpPr>
          <p:cNvPr id="19" name="Rectangle 18">
            <a:extLst>
              <a:ext uri="{FF2B5EF4-FFF2-40B4-BE49-F238E27FC236}">
                <a16:creationId xmlns:a16="http://schemas.microsoft.com/office/drawing/2014/main" id="{8B3CD745-D6DD-4EEB-9D16-4F745D2878F2}"/>
              </a:ext>
            </a:extLst>
          </p:cNvPr>
          <p:cNvSpPr/>
          <p:nvPr/>
        </p:nvSpPr>
        <p:spPr>
          <a:xfrm>
            <a:off x="7842684" y="1304814"/>
            <a:ext cx="4287857" cy="3826933"/>
          </a:xfrm>
          <a:prstGeom prst="rect">
            <a:avLst/>
          </a:prstGeom>
        </p:spPr>
        <p:txBody>
          <a:bodyPr vert="horz" lIns="121920" tIns="60960" rIns="121920" bIns="60960" rtlCol="0" anchor="t">
            <a:normAutofit/>
          </a:bodyPr>
          <a:lstStyle/>
          <a:p>
            <a:pPr defTabSz="1219170">
              <a:lnSpc>
                <a:spcPct val="90000"/>
              </a:lnSpc>
              <a:spcAft>
                <a:spcPts val="800"/>
              </a:spcAft>
            </a:pPr>
            <a:r>
              <a:rPr lang="en-US" sz="4250" b="1" dirty="0">
                <a:solidFill>
                  <a:srgbClr val="FFFFFF"/>
                </a:solidFill>
                <a:latin typeface="Tisa Offc Serif Pro"/>
              </a:rPr>
              <a:t>The Salvos believe in good for your Christmas – and you can too…</a:t>
            </a:r>
            <a:endParaRPr lang="en-US" sz="4267" b="1" dirty="0">
              <a:solidFill>
                <a:srgbClr val="FFFFFF"/>
              </a:solidFill>
              <a:latin typeface="Arial"/>
            </a:endParaRPr>
          </a:p>
        </p:txBody>
      </p:sp>
      <p:sp>
        <p:nvSpPr>
          <p:cNvPr id="8" name="Content Placeholder 6">
            <a:extLst>
              <a:ext uri="{FF2B5EF4-FFF2-40B4-BE49-F238E27FC236}">
                <a16:creationId xmlns:a16="http://schemas.microsoft.com/office/drawing/2014/main" id="{D393BCF3-F6A9-A24B-A394-3A9655F5964C}"/>
              </a:ext>
            </a:extLst>
          </p:cNvPr>
          <p:cNvSpPr txBox="1">
            <a:spLocks/>
          </p:cNvSpPr>
          <p:nvPr/>
        </p:nvSpPr>
        <p:spPr>
          <a:xfrm>
            <a:off x="951412" y="1793971"/>
            <a:ext cx="10515600" cy="3556171"/>
          </a:xfrm>
          <a:prstGeom prst="rect">
            <a:avLst/>
          </a:prstGeom>
        </p:spPr>
        <p:txBody>
          <a:bodyPr vert="horz" lIns="91440" tIns="45720" rIns="91440" bIns="45720" rtlCol="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b="1" i="0" kern="1200">
                <a:solidFill>
                  <a:schemeClr val="bg1"/>
                </a:solidFill>
                <a:latin typeface="Arial" panose="020B0604020202020204" pitchFamily="34" charset="0"/>
                <a:ea typeface="+mn-ea"/>
                <a:cs typeface="Arial" panose="020B0604020202020204" pitchFamily="34" charset="0"/>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bg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bg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bg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bg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marL="0" indent="0" defTabSz="914377">
              <a:lnSpc>
                <a:spcPct val="100000"/>
              </a:lnSpc>
              <a:spcBef>
                <a:spcPts val="800"/>
              </a:spcBef>
              <a:buNone/>
            </a:pPr>
            <a:endParaRPr lang="en-AU" sz="4000" dirty="0">
              <a:solidFill>
                <a:srgbClr val="003450"/>
              </a:solidFill>
            </a:endParaRPr>
          </a:p>
        </p:txBody>
      </p:sp>
    </p:spTree>
    <p:extLst>
      <p:ext uri="{BB962C8B-B14F-4D97-AF65-F5344CB8AC3E}">
        <p14:creationId xmlns:p14="http://schemas.microsoft.com/office/powerpoint/2010/main" val="41605110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057" name="Rectangle 2056">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defRPr/>
            </a:pPr>
            <a:endParaRPr lang="en-US" sz="1867">
              <a:solidFill>
                <a:srgbClr val="FFFFFF"/>
              </a:solidFill>
              <a:latin typeface="Arial"/>
            </a:endParaRPr>
          </a:p>
        </p:txBody>
      </p:sp>
      <p:pic>
        <p:nvPicPr>
          <p:cNvPr id="2052" name="Picture 4" descr="Celebrate Christmas With Salvation Army">
            <a:extLst>
              <a:ext uri="{FF2B5EF4-FFF2-40B4-BE49-F238E27FC236}">
                <a16:creationId xmlns:a16="http://schemas.microsoft.com/office/drawing/2014/main" id="{D5E52582-BA1F-4F7A-B97B-8CDBFA2DBED7}"/>
              </a:ext>
            </a:extLst>
          </p:cNvPr>
          <p:cNvPicPr>
            <a:picLocks noChangeAspect="1" noChangeArrowheads="1"/>
          </p:cNvPicPr>
          <p:nvPr/>
        </p:nvPicPr>
        <p:blipFill rotWithShape="1">
          <a:blip r:embed="rId3">
            <a:alphaModFix amt="50000"/>
            <a:extLst>
              <a:ext uri="{28A0092B-C50C-407E-A947-70E740481C1C}">
                <a14:useLocalDpi xmlns:a14="http://schemas.microsoft.com/office/drawing/2010/main" val="0"/>
              </a:ext>
            </a:extLst>
          </a:blip>
          <a:srcRect/>
          <a:stretch/>
        </p:blipFill>
        <p:spPr bwMode="auto">
          <a:xfrm>
            <a:off x="27" y="13"/>
            <a:ext cx="12191973" cy="6857987"/>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FDEE7119-8220-498D-8BBC-F5E092604B79}"/>
              </a:ext>
            </a:extLst>
          </p:cNvPr>
          <p:cNvSpPr>
            <a:spLocks noGrp="1"/>
          </p:cNvSpPr>
          <p:nvPr>
            <p:ph type="title"/>
          </p:nvPr>
        </p:nvSpPr>
        <p:spPr>
          <a:xfrm>
            <a:off x="537883" y="1424921"/>
            <a:ext cx="11373970" cy="2900519"/>
          </a:xfrm>
        </p:spPr>
        <p:txBody>
          <a:bodyPr vert="horz" lIns="121920" tIns="60960" rIns="121920" bIns="60960" rtlCol="0" anchor="b">
            <a:noAutofit/>
          </a:bodyPr>
          <a:lstStyle/>
          <a:p>
            <a:pPr algn="ctr" defTabSz="1219170"/>
            <a:r>
              <a:rPr lang="en-US" sz="10650" dirty="0">
                <a:solidFill>
                  <a:srgbClr val="FFFFFF"/>
                </a:solidFill>
                <a:latin typeface="Tisa Offc Serif Pro"/>
                <a:cs typeface="+mj-cs"/>
              </a:rPr>
              <a:t>What to donate?</a:t>
            </a:r>
          </a:p>
        </p:txBody>
      </p:sp>
    </p:spTree>
    <p:extLst>
      <p:ext uri="{BB962C8B-B14F-4D97-AF65-F5344CB8AC3E}">
        <p14:creationId xmlns:p14="http://schemas.microsoft.com/office/powerpoint/2010/main" val="334398007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003450"/>
        </a:solidFill>
        <a:effectLst/>
      </p:bgPr>
    </p:bg>
    <p:spTree>
      <p:nvGrpSpPr>
        <p:cNvPr id="1" name=""/>
        <p:cNvGrpSpPr/>
        <p:nvPr/>
      </p:nvGrpSpPr>
      <p:grpSpPr>
        <a:xfrm>
          <a:off x="0" y="0"/>
          <a:ext cx="0" cy="0"/>
          <a:chOff x="0" y="0"/>
          <a:chExt cx="0" cy="0"/>
        </a:xfrm>
      </p:grpSpPr>
      <p:sp>
        <p:nvSpPr>
          <p:cNvPr id="10" name="Freeform: Shape 9">
            <a:extLst>
              <a:ext uri="{FF2B5EF4-FFF2-40B4-BE49-F238E27FC236}">
                <a16:creationId xmlns:a16="http://schemas.microsoft.com/office/drawing/2014/main" id="{4F74D28C-3268-4E35-8EE1-D92CB4A85A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1"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defTabSz="1219170">
              <a:defRPr/>
            </a:pPr>
            <a:endParaRPr lang="en-US" sz="2400">
              <a:solidFill>
                <a:prstClr val="white"/>
              </a:solidFill>
              <a:latin typeface="Calibri" panose="020F0502020204030204"/>
            </a:endParaRPr>
          </a:p>
        </p:txBody>
      </p:sp>
      <p:pic>
        <p:nvPicPr>
          <p:cNvPr id="5" name="Picture 4">
            <a:extLst>
              <a:ext uri="{FF2B5EF4-FFF2-40B4-BE49-F238E27FC236}">
                <a16:creationId xmlns:a16="http://schemas.microsoft.com/office/drawing/2014/main" id="{4EC7EF47-94AE-4AC3-BB7B-FD602F4C8E35}"/>
              </a:ext>
            </a:extLst>
          </p:cNvPr>
          <p:cNvPicPr>
            <a:picLocks noChangeAspect="1"/>
          </p:cNvPicPr>
          <p:nvPr/>
        </p:nvPicPr>
        <p:blipFill rotWithShape="1">
          <a:blip r:embed="rId3">
            <a:extLst>
              <a:ext uri="{BEBA8EAE-BF5A-486C-A8C5-ECC9F3942E4B}">
                <a14:imgProps xmlns:a14="http://schemas.microsoft.com/office/drawing/2010/main">
                  <a14:imgLayer r:embed="rId4">
                    <a14:imgEffect>
                      <a14:brightnessContrast bright="2000"/>
                    </a14:imgEffect>
                  </a14:imgLayer>
                </a14:imgProps>
              </a:ext>
            </a:extLst>
          </a:blip>
          <a:srcRect l="31302" r="22801"/>
          <a:stretch/>
        </p:blipFill>
        <p:spPr>
          <a:xfrm>
            <a:off x="1" y="13"/>
            <a:ext cx="6024127" cy="6857987"/>
          </a:xfrm>
          <a:custGeom>
            <a:avLst/>
            <a:gdLst/>
            <a:ahLst/>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sp>
        <p:nvSpPr>
          <p:cNvPr id="11" name="Title 1">
            <a:extLst>
              <a:ext uri="{FF2B5EF4-FFF2-40B4-BE49-F238E27FC236}">
                <a16:creationId xmlns:a16="http://schemas.microsoft.com/office/drawing/2014/main" id="{42774AC9-65EB-4D31-91AB-43A188F30A96}"/>
              </a:ext>
            </a:extLst>
          </p:cNvPr>
          <p:cNvSpPr>
            <a:spLocks noGrp="1"/>
          </p:cNvSpPr>
          <p:nvPr>
            <p:ph type="title"/>
          </p:nvPr>
        </p:nvSpPr>
        <p:spPr>
          <a:xfrm>
            <a:off x="6634133" y="2926189"/>
            <a:ext cx="5006336" cy="1325564"/>
          </a:xfrm>
        </p:spPr>
        <p:txBody>
          <a:bodyPr vert="horz" lIns="121920" tIns="60960" rIns="121920" bIns="60960" rtlCol="0" anchor="ctr">
            <a:noAutofit/>
          </a:bodyPr>
          <a:lstStyle/>
          <a:p>
            <a:pPr>
              <a:lnSpc>
                <a:spcPct val="100000"/>
              </a:lnSpc>
            </a:pPr>
            <a:r>
              <a:rPr lang="en-US" sz="4250" b="0" dirty="0">
                <a:solidFill>
                  <a:schemeClr val="tx1"/>
                </a:solidFill>
                <a:latin typeface="Avenir Next LT Pro"/>
                <a:cs typeface="Calibri"/>
              </a:rPr>
              <a:t>We’re here for you</a:t>
            </a:r>
            <a:br>
              <a:rPr lang="en-US" sz="4250" dirty="0">
                <a:latin typeface="Calibri" panose="020F0502020204030204" pitchFamily="34" charset="0"/>
                <a:cs typeface="+mj-cs"/>
              </a:rPr>
            </a:br>
            <a:r>
              <a:rPr lang="en-AU" sz="4250" dirty="0">
                <a:solidFill>
                  <a:schemeClr val="tx1"/>
                </a:solidFill>
                <a:latin typeface="Tisa Offc Serif Pro"/>
                <a:cs typeface="Arial"/>
              </a:rPr>
              <a:t>The Salvation Army is a place where you can get help and give hope to others.</a:t>
            </a:r>
            <a:br>
              <a:rPr lang="en-AU" sz="2650" dirty="0">
                <a:latin typeface="Calibri" panose="020F0502020204030204" pitchFamily="34" charset="0"/>
              </a:rPr>
            </a:br>
            <a:br>
              <a:rPr lang="en-AU" sz="2650" dirty="0">
                <a:latin typeface="Calibri" panose="020F0502020204030204" pitchFamily="34" charset="0"/>
              </a:rPr>
            </a:br>
            <a:r>
              <a:rPr lang="en-AU" sz="1850" b="0" dirty="0">
                <a:solidFill>
                  <a:schemeClr val="tx1"/>
                </a:solidFill>
                <a:latin typeface="Avenir Next LT Pro"/>
                <a:cs typeface="Arial"/>
              </a:rPr>
              <a:t>salvationarmy.org.au </a:t>
            </a:r>
            <a:br>
              <a:rPr lang="en-AU" sz="1850" b="0" dirty="0">
                <a:latin typeface="Avenir Next LT Pro"/>
              </a:rPr>
            </a:br>
            <a:r>
              <a:rPr lang="en-AU" sz="1850" b="0" dirty="0">
                <a:solidFill>
                  <a:schemeClr val="tx1"/>
                </a:solidFill>
                <a:latin typeface="Avenir Next LT Pro"/>
                <a:cs typeface="Arial"/>
              </a:rPr>
              <a:t>facebook.com/</a:t>
            </a:r>
            <a:r>
              <a:rPr lang="en-AU" sz="1850" b="0" err="1">
                <a:solidFill>
                  <a:schemeClr val="tx1"/>
                </a:solidFill>
                <a:latin typeface="Avenir Next LT Pro"/>
                <a:cs typeface="Arial"/>
              </a:rPr>
              <a:t>TheSalvationArmyAustralia</a:t>
            </a:r>
            <a:br>
              <a:rPr lang="en-AU" sz="2100" b="0" dirty="0"/>
            </a:br>
            <a:endParaRPr lang="en-US" sz="4267" dirty="0">
              <a:solidFill>
                <a:schemeClr val="tx1"/>
              </a:solidFill>
              <a:latin typeface="Calibri" panose="020F0502020204030204" pitchFamily="34" charset="0"/>
              <a:cs typeface="+mj-cs"/>
            </a:endParaRPr>
          </a:p>
        </p:txBody>
      </p:sp>
    </p:spTree>
    <p:extLst>
      <p:ext uri="{BB962C8B-B14F-4D97-AF65-F5344CB8AC3E}">
        <p14:creationId xmlns:p14="http://schemas.microsoft.com/office/powerpoint/2010/main" val="217027751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9EDCCB-4D6D-8682-9A4D-613C385F11BC}"/>
              </a:ext>
            </a:extLst>
          </p:cNvPr>
          <p:cNvSpPr>
            <a:spLocks noGrp="1"/>
          </p:cNvSpPr>
          <p:nvPr>
            <p:ph type="ctrTitle"/>
          </p:nvPr>
        </p:nvSpPr>
        <p:spPr>
          <a:xfrm>
            <a:off x="2303649" y="2521323"/>
            <a:ext cx="7700963" cy="2387600"/>
          </a:xfrm>
        </p:spPr>
        <p:txBody>
          <a:bodyPr rtlCol="0"/>
          <a:lstStyle/>
          <a:p>
            <a:pPr fontAlgn="auto">
              <a:spcAft>
                <a:spcPts val="0"/>
              </a:spcAft>
              <a:defRPr/>
            </a:pPr>
            <a:r>
              <a:rPr lang="en-US" dirty="0">
                <a:latin typeface="Tisa Offc Serif Pro"/>
              </a:rPr>
              <a:t>Give a new beginning this Christmas…</a:t>
            </a:r>
            <a:endParaRPr lang="en-US" dirty="0"/>
          </a:p>
        </p:txBody>
      </p:sp>
    </p:spTree>
    <p:extLst>
      <p:ext uri="{BB962C8B-B14F-4D97-AF65-F5344CB8AC3E}">
        <p14:creationId xmlns:p14="http://schemas.microsoft.com/office/powerpoint/2010/main" val="30011151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731830491"/>
      </p:ext>
    </p:extLst>
  </p:cSld>
  <p:clrMapOvr>
    <a:masterClrMapping/>
  </p:clrMapOvr>
</p:sld>
</file>

<file path=ppt/theme/theme1.xml><?xml version="1.0" encoding="utf-8"?>
<a:theme xmlns:a="http://schemas.openxmlformats.org/drawingml/2006/main" name="Office Theme">
  <a:themeElements>
    <a:clrScheme name="TSA Brand Guide Colours">
      <a:dk1>
        <a:srgbClr val="003450"/>
      </a:dk1>
      <a:lt1>
        <a:srgbClr val="FFFFFF"/>
      </a:lt1>
      <a:dk2>
        <a:srgbClr val="003450"/>
      </a:dk2>
      <a:lt2>
        <a:srgbClr val="FFFFFF"/>
      </a:lt2>
      <a:accent1>
        <a:srgbClr val="9E0038"/>
      </a:accent1>
      <a:accent2>
        <a:srgbClr val="EF373E"/>
      </a:accent2>
      <a:accent3>
        <a:srgbClr val="D57C2A"/>
      </a:accent3>
      <a:accent4>
        <a:srgbClr val="FFC705"/>
      </a:accent4>
      <a:accent5>
        <a:srgbClr val="007C88"/>
      </a:accent5>
      <a:accent6>
        <a:srgbClr val="1F59A9"/>
      </a:accent6>
      <a:hlink>
        <a:srgbClr val="0085E8"/>
      </a:hlink>
      <a:folHlink>
        <a:srgbClr val="954F72"/>
      </a:folHlink>
    </a:clrScheme>
    <a:fontScheme name="Custom 1">
      <a:majorFont>
        <a:latin typeface="Avenir Next LT Pro"/>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4" id="{FB8E1989-4330-C345-967B-8F83ED045686}" vid="{7FD81D70-D373-984E-ABC8-E8D265B37C91}"/>
    </a:ext>
  </a:extLst>
</a:theme>
</file>

<file path=ppt/theme/theme2.xml><?xml version="1.0" encoding="utf-8"?>
<a:theme xmlns:a="http://schemas.openxmlformats.org/drawingml/2006/main" name="1_Office Theme">
  <a:themeElements>
    <a:clrScheme name="TSA Brand Guide Colours">
      <a:dk1>
        <a:srgbClr val="003450"/>
      </a:dk1>
      <a:lt1>
        <a:srgbClr val="FFFFFF"/>
      </a:lt1>
      <a:dk2>
        <a:srgbClr val="003450"/>
      </a:dk2>
      <a:lt2>
        <a:srgbClr val="FFFFFF"/>
      </a:lt2>
      <a:accent1>
        <a:srgbClr val="9E0038"/>
      </a:accent1>
      <a:accent2>
        <a:srgbClr val="EF373E"/>
      </a:accent2>
      <a:accent3>
        <a:srgbClr val="D57C2A"/>
      </a:accent3>
      <a:accent4>
        <a:srgbClr val="FFC705"/>
      </a:accent4>
      <a:accent5>
        <a:srgbClr val="007C88"/>
      </a:accent5>
      <a:accent6>
        <a:srgbClr val="1F59A9"/>
      </a:accent6>
      <a:hlink>
        <a:srgbClr val="0085E8"/>
      </a:hlink>
      <a:folHlink>
        <a:srgbClr val="954F72"/>
      </a:folHlink>
    </a:clrScheme>
    <a:fontScheme name="Custom 1">
      <a:majorFont>
        <a:latin typeface="Avenir Next LT Pro"/>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4" id="{FB8E1989-4330-C345-967B-8F83ED045686}" vid="{77570648-21DD-4D46-9C64-D9AC22A33A76}"/>
    </a:ext>
  </a:extLst>
</a:theme>
</file>

<file path=ppt/theme/theme3.xml><?xml version="1.0" encoding="utf-8"?>
<a:theme xmlns:a="http://schemas.openxmlformats.org/drawingml/2006/main" name="2_Office Theme">
  <a:themeElements>
    <a:clrScheme name="TSA Brand Guide Colours">
      <a:dk1>
        <a:srgbClr val="003450"/>
      </a:dk1>
      <a:lt1>
        <a:srgbClr val="FFFFFF"/>
      </a:lt1>
      <a:dk2>
        <a:srgbClr val="003450"/>
      </a:dk2>
      <a:lt2>
        <a:srgbClr val="FFFFFF"/>
      </a:lt2>
      <a:accent1>
        <a:srgbClr val="9E0038"/>
      </a:accent1>
      <a:accent2>
        <a:srgbClr val="EF373E"/>
      </a:accent2>
      <a:accent3>
        <a:srgbClr val="D57C2A"/>
      </a:accent3>
      <a:accent4>
        <a:srgbClr val="FFC705"/>
      </a:accent4>
      <a:accent5>
        <a:srgbClr val="007C88"/>
      </a:accent5>
      <a:accent6>
        <a:srgbClr val="1F59A9"/>
      </a:accent6>
      <a:hlink>
        <a:srgbClr val="0085E8"/>
      </a:hlink>
      <a:folHlink>
        <a:srgbClr val="954F72"/>
      </a:folHlink>
    </a:clrScheme>
    <a:fontScheme name="Custom 1">
      <a:majorFont>
        <a:latin typeface="Avenir Next LT Pro"/>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4" id="{FB8E1989-4330-C345-967B-8F83ED045686}" vid="{183D0395-44DD-5841-B767-2D9D712448F1}"/>
    </a:ext>
  </a:extLst>
</a:theme>
</file>

<file path=ppt/theme/theme4.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4" id="{FB8E1989-4330-C345-967B-8F83ED045686}" vid="{DF9D37DE-4F0F-6842-9C33-67F125976853}"/>
    </a:ext>
  </a:extLst>
</a:theme>
</file>

<file path=ppt/theme/theme5.xml><?xml version="1.0" encoding="utf-8"?>
<a:theme xmlns:a="http://schemas.openxmlformats.org/drawingml/2006/main" name="White background">
  <a:themeElements>
    <a:clrScheme name="TSA Palette">
      <a:dk1>
        <a:srgbClr val="003450"/>
      </a:dk1>
      <a:lt1>
        <a:srgbClr val="FFFFFF"/>
      </a:lt1>
      <a:dk2>
        <a:srgbClr val="003450"/>
      </a:dk2>
      <a:lt2>
        <a:srgbClr val="FFFFFF"/>
      </a:lt2>
      <a:accent1>
        <a:srgbClr val="E53241"/>
      </a:accent1>
      <a:accent2>
        <a:srgbClr val="00828A"/>
      </a:accent2>
      <a:accent3>
        <a:srgbClr val="EDA615"/>
      </a:accent3>
      <a:accent4>
        <a:srgbClr val="6B3A66"/>
      </a:accent4>
      <a:accent5>
        <a:srgbClr val="0083B6"/>
      </a:accent5>
      <a:accent6>
        <a:srgbClr val="DE761C"/>
      </a:accent6>
      <a:hlink>
        <a:srgbClr val="0085E8"/>
      </a:hlink>
      <a:folHlink>
        <a:srgbClr val="954F72"/>
      </a:folHlink>
    </a:clrScheme>
    <a:fontScheme name="Times New Roman-Arial">
      <a:maj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ONVERSATION STARTER PPT SLIDES" id="{15B346B2-8B84-A545-A10D-061B298DA22C}" vid="{3B1B4F8A-AA3F-0E44-8A76-27C061FF8513}"/>
    </a:ext>
  </a:ext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D18FAF3862735045A415A83FB81BA381" ma:contentTypeVersion="8" ma:contentTypeDescription="Create a new document." ma:contentTypeScope="" ma:versionID="899b4e8a03a774fcf402bd8ce9891818">
  <xsd:schema xmlns:xsd="http://www.w3.org/2001/XMLSchema" xmlns:xs="http://www.w3.org/2001/XMLSchema" xmlns:p="http://schemas.microsoft.com/office/2006/metadata/properties" xmlns:ns2="99c46447-1523-45e7-96e9-3170ecfa7106" xmlns:ns3="cab319f5-9cc7-4755-a8c4-a26efae7ab33" targetNamespace="http://schemas.microsoft.com/office/2006/metadata/properties" ma:root="true" ma:fieldsID="a6730bd77bc3a2e2f9f068213846db59" ns2:_="" ns3:_="">
    <xsd:import namespace="99c46447-1523-45e7-96e9-3170ecfa7106"/>
    <xsd:import namespace="cab319f5-9cc7-4755-a8c4-a26efae7ab33"/>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9c46447-1523-45e7-96e9-3170ecfa710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cab319f5-9cc7-4755-a8c4-a26efae7ab33"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SharedWithUsers xmlns="cab319f5-9cc7-4755-a8c4-a26efae7ab33">
      <UserInfo>
        <DisplayName>Sue Arundell</DisplayName>
        <AccountId>2782</AccountId>
        <AccountType/>
      </UserInfo>
      <UserInfo>
        <DisplayName>Matt Allensby</DisplayName>
        <AccountId>2077</AccountId>
        <AccountType/>
      </UserInfo>
    </SharedWithUsers>
  </documentManagement>
</p:properties>
</file>

<file path=customXml/itemProps1.xml><?xml version="1.0" encoding="utf-8"?>
<ds:datastoreItem xmlns:ds="http://schemas.openxmlformats.org/officeDocument/2006/customXml" ds:itemID="{D6B0CABB-74DC-46F6-9DA1-D60A0FFB2334}">
  <ds:schemaRefs>
    <ds:schemaRef ds:uri="http://schemas.microsoft.com/sharepoint/v3/contenttype/forms"/>
  </ds:schemaRefs>
</ds:datastoreItem>
</file>

<file path=customXml/itemProps2.xml><?xml version="1.0" encoding="utf-8"?>
<ds:datastoreItem xmlns:ds="http://schemas.openxmlformats.org/officeDocument/2006/customXml" ds:itemID="{404EA29B-2983-4674-BB40-41E9BB467C2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9c46447-1523-45e7-96e9-3170ecfa7106"/>
    <ds:schemaRef ds:uri="cab319f5-9cc7-4755-a8c4-a26efae7ab3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DED74F41-8B89-43AA-90AE-6260BF2FA137}">
  <ds:schemaRefs>
    <ds:schemaRef ds:uri="http://schemas.microsoft.com/office/2006/metadata/properties"/>
    <ds:schemaRef ds:uri="http://schemas.microsoft.com/office/infopath/2007/PartnerControls"/>
    <ds:schemaRef ds:uri="cab319f5-9cc7-4755-a8c4-a26efae7ab33"/>
  </ds:schemaRefs>
</ds:datastoreItem>
</file>

<file path=docProps/app.xml><?xml version="1.0" encoding="utf-8"?>
<Properties xmlns="http://schemas.openxmlformats.org/officeDocument/2006/extended-properties" xmlns:vt="http://schemas.openxmlformats.org/officeDocument/2006/docPropsVTypes">
  <Template>TSA_Brand_simple_template</Template>
  <TotalTime>11391</TotalTime>
  <Words>981</Words>
  <Application>Microsoft Office PowerPoint</Application>
  <PresentationFormat>Widescreen</PresentationFormat>
  <Paragraphs>93</Paragraphs>
  <Slides>13</Slides>
  <Notes>12</Notes>
  <HiddenSlides>0</HiddenSlides>
  <MMClips>0</MMClips>
  <ScaleCrop>false</ScaleCrop>
  <HeadingPairs>
    <vt:vector size="6" baseType="variant">
      <vt:variant>
        <vt:lpstr>Fonts Used</vt:lpstr>
      </vt:variant>
      <vt:variant>
        <vt:i4>6</vt:i4>
      </vt:variant>
      <vt:variant>
        <vt:lpstr>Theme</vt:lpstr>
      </vt:variant>
      <vt:variant>
        <vt:i4>6</vt:i4>
      </vt:variant>
      <vt:variant>
        <vt:lpstr>Slide Titles</vt:lpstr>
      </vt:variant>
      <vt:variant>
        <vt:i4>13</vt:i4>
      </vt:variant>
    </vt:vector>
  </HeadingPairs>
  <TitlesOfParts>
    <vt:vector size="25" baseType="lpstr">
      <vt:lpstr>Arial</vt:lpstr>
      <vt:lpstr>Avenir Next LT Pro</vt:lpstr>
      <vt:lpstr>Calibri</vt:lpstr>
      <vt:lpstr>Calisto MT</vt:lpstr>
      <vt:lpstr>SlateStd-Light</vt:lpstr>
      <vt:lpstr>Tisa Offc Serif Pro</vt:lpstr>
      <vt:lpstr>Office Theme</vt:lpstr>
      <vt:lpstr>1_Office Theme</vt:lpstr>
      <vt:lpstr>2_Office Theme</vt:lpstr>
      <vt:lpstr>Custom Design</vt:lpstr>
      <vt:lpstr>White background</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What to donate?</vt:lpstr>
      <vt:lpstr>We’re here for you The Salvation Army is a place where you can get help and give hope to others.  salvationarmy.org.au  facebook.com/TheSalvationArmyAustralia </vt:lpstr>
      <vt:lpstr>Give a new beginning this Christmas…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Salvation Army</dc:title>
  <dc:creator>Grace Davidson</dc:creator>
  <cp:lastModifiedBy>Grace Davidson</cp:lastModifiedBy>
  <cp:revision>173</cp:revision>
  <dcterms:created xsi:type="dcterms:W3CDTF">2023-10-18T03:42:45Z</dcterms:created>
  <dcterms:modified xsi:type="dcterms:W3CDTF">2024-10-31T05:24:27Z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0x010100D18FAF3862735045A415A83FB81BA381</vt:lpwstr>
  </property>
</Properties>
</file>