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5"/>
  </p:notesMasterIdLst>
  <p:sldIdLst>
    <p:sldId id="256" r:id="rId5"/>
    <p:sldId id="264" r:id="rId6"/>
    <p:sldId id="269" r:id="rId7"/>
    <p:sldId id="268" r:id="rId8"/>
    <p:sldId id="270" r:id="rId9"/>
    <p:sldId id="273" r:id="rId10"/>
    <p:sldId id="275" r:id="rId11"/>
    <p:sldId id="271" r:id="rId12"/>
    <p:sldId id="272" r:id="rId13"/>
    <p:sldId id="274" r:id="rId14"/>
  </p:sldIdLst>
  <p:sldSz cx="18288000" cy="10287000"/>
  <p:notesSz cx="6858000" cy="9144000"/>
  <p:embeddedFontLst>
    <p:embeddedFont>
      <p:font typeface="Aptos" panose="020B0004020202020204" pitchFamily="34" charset="0"/>
      <p:regular r:id="rId16"/>
      <p:bold r:id="rId17"/>
      <p:italic r:id="rId18"/>
      <p:boldItalic r:id="rId19"/>
    </p:embeddedFont>
    <p:embeddedFont>
      <p:font typeface="Avenir Next LT Pro" panose="020B0504020202020204" pitchFamily="34" charset="0"/>
      <p:regular r:id="rId20"/>
      <p:bold r:id="rId21"/>
      <p:italic r:id="rId22"/>
      <p:boldItalic r:id="rId23"/>
    </p:embeddedFont>
    <p:embeddedFont>
      <p:font typeface="Avenir Next LT Pro Demi" panose="020B0704020202020204" pitchFamily="34" charset="0"/>
      <p:bold r:id="rId24"/>
      <p:boldItalic r:id="rId25"/>
    </p:embeddedFont>
    <p:embeddedFont>
      <p:font typeface="Avenir Next LT Pro Light" panose="020B0304020202020204" pitchFamily="34" charset="0"/>
      <p:regular r:id="rId26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ormorant Garamond Bold Italics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5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38D0C4-68E2-2727-412B-28EC1BE0889C}" v="22" dt="2024-10-28T00:17:28.767"/>
    <p1510:client id="{EDF42CBF-B79B-4A1E-1299-AD18F9FADFDE}" v="6" dt="2024-10-28T04:28:44.9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115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ele Wakeling" userId="S::adele.wakeling@salvationarmy.org.au::b7afd67a-b179-4dfd-a649-da2b11702821" providerId="AD" clId="Web-{EDF42CBF-B79B-4A1E-1299-AD18F9FADFDE}"/>
    <pc:docChg chg="modSld">
      <pc:chgData name="Adele Wakeling" userId="S::adele.wakeling@salvationarmy.org.au::b7afd67a-b179-4dfd-a649-da2b11702821" providerId="AD" clId="Web-{EDF42CBF-B79B-4A1E-1299-AD18F9FADFDE}" dt="2024-10-28T04:28:44.929" v="4" actId="20577"/>
      <pc:docMkLst>
        <pc:docMk/>
      </pc:docMkLst>
      <pc:sldChg chg="modSp">
        <pc:chgData name="Adele Wakeling" userId="S::adele.wakeling@salvationarmy.org.au::b7afd67a-b179-4dfd-a649-da2b11702821" providerId="AD" clId="Web-{EDF42CBF-B79B-4A1E-1299-AD18F9FADFDE}" dt="2024-10-28T04:26:42.239" v="0" actId="20577"/>
        <pc:sldMkLst>
          <pc:docMk/>
          <pc:sldMk cId="2912533292" sldId="271"/>
        </pc:sldMkLst>
        <pc:spChg chg="mod">
          <ac:chgData name="Adele Wakeling" userId="S::adele.wakeling@salvationarmy.org.au::b7afd67a-b179-4dfd-a649-da2b11702821" providerId="AD" clId="Web-{EDF42CBF-B79B-4A1E-1299-AD18F9FADFDE}" dt="2024-10-28T04:26:42.239" v="0" actId="20577"/>
          <ac:spMkLst>
            <pc:docMk/>
            <pc:sldMk cId="2912533292" sldId="271"/>
            <ac:spMk id="6" creationId="{4E23A1D1-DC89-A1ED-15DC-5D544DE189A4}"/>
          </ac:spMkLst>
        </pc:spChg>
      </pc:sldChg>
      <pc:sldChg chg="modSp">
        <pc:chgData name="Adele Wakeling" userId="S::adele.wakeling@salvationarmy.org.au::b7afd67a-b179-4dfd-a649-da2b11702821" providerId="AD" clId="Web-{EDF42CBF-B79B-4A1E-1299-AD18F9FADFDE}" dt="2024-10-28T04:28:44.929" v="4" actId="20577"/>
        <pc:sldMkLst>
          <pc:docMk/>
          <pc:sldMk cId="145566511" sldId="272"/>
        </pc:sldMkLst>
        <pc:spChg chg="mod">
          <ac:chgData name="Adele Wakeling" userId="S::adele.wakeling@salvationarmy.org.au::b7afd67a-b179-4dfd-a649-da2b11702821" providerId="AD" clId="Web-{EDF42CBF-B79B-4A1E-1299-AD18F9FADFDE}" dt="2024-10-28T04:28:44.929" v="4" actId="20577"/>
          <ac:spMkLst>
            <pc:docMk/>
            <pc:sldMk cId="145566511" sldId="272"/>
            <ac:spMk id="6" creationId="{4E23A1D1-DC89-A1ED-15DC-5D544DE189A4}"/>
          </ac:spMkLst>
        </pc:spChg>
      </pc:sldChg>
    </pc:docChg>
  </pc:docChgLst>
  <pc:docChgLst>
    <pc:chgData name="Taryn Somerville" userId="69027dbc-bab2-498d-a7ad-5b94e4d4fd30" providerId="ADAL" clId="{DB9E0577-FD22-4ED0-84E7-66AF6AD0F8BA}"/>
    <pc:docChg chg="modSld">
      <pc:chgData name="Taryn Somerville" userId="69027dbc-bab2-498d-a7ad-5b94e4d4fd30" providerId="ADAL" clId="{DB9E0577-FD22-4ED0-84E7-66AF6AD0F8BA}" dt="2024-10-25T02:19:52.869" v="6" actId="14100"/>
      <pc:docMkLst>
        <pc:docMk/>
      </pc:docMkLst>
      <pc:sldChg chg="modSp mod">
        <pc:chgData name="Taryn Somerville" userId="69027dbc-bab2-498d-a7ad-5b94e4d4fd30" providerId="ADAL" clId="{DB9E0577-FD22-4ED0-84E7-66AF6AD0F8BA}" dt="2024-10-25T02:19:52.869" v="6" actId="14100"/>
        <pc:sldMkLst>
          <pc:docMk/>
          <pc:sldMk cId="145566511" sldId="272"/>
        </pc:sldMkLst>
        <pc:spChg chg="mod">
          <ac:chgData name="Taryn Somerville" userId="69027dbc-bab2-498d-a7ad-5b94e4d4fd30" providerId="ADAL" clId="{DB9E0577-FD22-4ED0-84E7-66AF6AD0F8BA}" dt="2024-10-25T02:19:52.869" v="6" actId="14100"/>
          <ac:spMkLst>
            <pc:docMk/>
            <pc:sldMk cId="145566511" sldId="272"/>
            <ac:spMk id="6" creationId="{4E23A1D1-DC89-A1ED-15DC-5D544DE189A4}"/>
          </ac:spMkLst>
        </pc:spChg>
      </pc:sldChg>
      <pc:sldChg chg="modSp mod">
        <pc:chgData name="Taryn Somerville" userId="69027dbc-bab2-498d-a7ad-5b94e4d4fd30" providerId="ADAL" clId="{DB9E0577-FD22-4ED0-84E7-66AF6AD0F8BA}" dt="2024-10-25T02:19:41.466" v="5" actId="12789"/>
        <pc:sldMkLst>
          <pc:docMk/>
          <pc:sldMk cId="2074486774" sldId="274"/>
        </pc:sldMkLst>
        <pc:spChg chg="mod">
          <ac:chgData name="Taryn Somerville" userId="69027dbc-bab2-498d-a7ad-5b94e4d4fd30" providerId="ADAL" clId="{DB9E0577-FD22-4ED0-84E7-66AF6AD0F8BA}" dt="2024-10-25T02:19:41.466" v="5" actId="12789"/>
          <ac:spMkLst>
            <pc:docMk/>
            <pc:sldMk cId="2074486774" sldId="274"/>
            <ac:spMk id="6" creationId="{4E23A1D1-DC89-A1ED-15DC-5D544DE189A4}"/>
          </ac:spMkLst>
        </pc:spChg>
      </pc:sldChg>
    </pc:docChg>
  </pc:docChgLst>
  <pc:docChgLst>
    <pc:chgData name="Claire Hill" userId="S::claire.hill@salvationarmy.org.au::395705f2-a15c-40fb-87d5-b2cda3f30c38" providerId="AD" clId="Web-{2638D0C4-68E2-2727-412B-28EC1BE0889C}"/>
    <pc:docChg chg="addSld modSld">
      <pc:chgData name="Claire Hill" userId="S::claire.hill@salvationarmy.org.au::395705f2-a15c-40fb-87d5-b2cda3f30c38" providerId="AD" clId="Web-{2638D0C4-68E2-2727-412B-28EC1BE0889C}" dt="2024-10-28T00:17:28.767" v="18" actId="20577"/>
      <pc:docMkLst>
        <pc:docMk/>
      </pc:docMkLst>
      <pc:sldChg chg="modSp">
        <pc:chgData name="Claire Hill" userId="S::claire.hill@salvationarmy.org.au::395705f2-a15c-40fb-87d5-b2cda3f30c38" providerId="AD" clId="Web-{2638D0C4-68E2-2727-412B-28EC1BE0889C}" dt="2024-10-28T00:16:24.827" v="11" actId="20577"/>
        <pc:sldMkLst>
          <pc:docMk/>
          <pc:sldMk cId="0" sldId="264"/>
        </pc:sldMkLst>
        <pc:spChg chg="mod">
          <ac:chgData name="Claire Hill" userId="S::claire.hill@salvationarmy.org.au::395705f2-a15c-40fb-87d5-b2cda3f30c38" providerId="AD" clId="Web-{2638D0C4-68E2-2727-412B-28EC1BE0889C}" dt="2024-10-28T00:16:24.827" v="11" actId="20577"/>
          <ac:spMkLst>
            <pc:docMk/>
            <pc:sldMk cId="0" sldId="264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6:39.765" v="13" actId="20577"/>
        <pc:sldMkLst>
          <pc:docMk/>
          <pc:sldMk cId="562674306" sldId="268"/>
        </pc:sldMkLst>
        <pc:spChg chg="mod">
          <ac:chgData name="Claire Hill" userId="S::claire.hill@salvationarmy.org.au::395705f2-a15c-40fb-87d5-b2cda3f30c38" providerId="AD" clId="Web-{2638D0C4-68E2-2727-412B-28EC1BE0889C}" dt="2024-10-28T00:16:39.765" v="13" actId="20577"/>
          <ac:spMkLst>
            <pc:docMk/>
            <pc:sldMk cId="562674306" sldId="268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6:33.124" v="12" actId="20577"/>
        <pc:sldMkLst>
          <pc:docMk/>
          <pc:sldMk cId="2737213940" sldId="269"/>
        </pc:sldMkLst>
        <pc:spChg chg="mod">
          <ac:chgData name="Claire Hill" userId="S::claire.hill@salvationarmy.org.au::395705f2-a15c-40fb-87d5-b2cda3f30c38" providerId="AD" clId="Web-{2638D0C4-68E2-2727-412B-28EC1BE0889C}" dt="2024-10-28T00:16:33.124" v="12" actId="20577"/>
          <ac:spMkLst>
            <pc:docMk/>
            <pc:sldMk cId="2737213940" sldId="269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6:16.014" v="10" actId="20577"/>
        <pc:sldMkLst>
          <pc:docMk/>
          <pc:sldMk cId="2272270666" sldId="270"/>
        </pc:sldMkLst>
        <pc:spChg chg="mod">
          <ac:chgData name="Claire Hill" userId="S::claire.hill@salvationarmy.org.au::395705f2-a15c-40fb-87d5-b2cda3f30c38" providerId="AD" clId="Web-{2638D0C4-68E2-2727-412B-28EC1BE0889C}" dt="2024-10-28T00:16:16.014" v="10" actId="20577"/>
          <ac:spMkLst>
            <pc:docMk/>
            <pc:sldMk cId="2272270666" sldId="270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6:56.500" v="14" actId="20577"/>
        <pc:sldMkLst>
          <pc:docMk/>
          <pc:sldMk cId="2912533292" sldId="271"/>
        </pc:sldMkLst>
        <pc:spChg chg="mod">
          <ac:chgData name="Claire Hill" userId="S::claire.hill@salvationarmy.org.au::395705f2-a15c-40fb-87d5-b2cda3f30c38" providerId="AD" clId="Web-{2638D0C4-68E2-2727-412B-28EC1BE0889C}" dt="2024-10-28T00:16:56.500" v="14" actId="20577"/>
          <ac:spMkLst>
            <pc:docMk/>
            <pc:sldMk cId="2912533292" sldId="271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7:05.954" v="16" actId="20577"/>
        <pc:sldMkLst>
          <pc:docMk/>
          <pc:sldMk cId="145566511" sldId="272"/>
        </pc:sldMkLst>
        <pc:spChg chg="mod">
          <ac:chgData name="Claire Hill" userId="S::claire.hill@salvationarmy.org.au::395705f2-a15c-40fb-87d5-b2cda3f30c38" providerId="AD" clId="Web-{2638D0C4-68E2-2727-412B-28EC1BE0889C}" dt="2024-10-28T00:17:05.954" v="16" actId="20577"/>
          <ac:spMkLst>
            <pc:docMk/>
            <pc:sldMk cId="145566511" sldId="272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5:58.482" v="6" actId="20577"/>
        <pc:sldMkLst>
          <pc:docMk/>
          <pc:sldMk cId="335571454" sldId="273"/>
        </pc:sldMkLst>
        <pc:spChg chg="mod">
          <ac:chgData name="Claire Hill" userId="S::claire.hill@salvationarmy.org.au::395705f2-a15c-40fb-87d5-b2cda3f30c38" providerId="AD" clId="Web-{2638D0C4-68E2-2727-412B-28EC1BE0889C}" dt="2024-10-28T00:15:58.482" v="6" actId="20577"/>
          <ac:spMkLst>
            <pc:docMk/>
            <pc:sldMk cId="335571454" sldId="273"/>
            <ac:spMk id="6" creationId="{4E23A1D1-DC89-A1ED-15DC-5D544DE189A4}"/>
          </ac:spMkLst>
        </pc:spChg>
      </pc:sldChg>
      <pc:sldChg chg="modSp">
        <pc:chgData name="Claire Hill" userId="S::claire.hill@salvationarmy.org.au::395705f2-a15c-40fb-87d5-b2cda3f30c38" providerId="AD" clId="Web-{2638D0C4-68E2-2727-412B-28EC1BE0889C}" dt="2024-10-28T00:17:28.767" v="18" actId="20577"/>
        <pc:sldMkLst>
          <pc:docMk/>
          <pc:sldMk cId="2074486774" sldId="274"/>
        </pc:sldMkLst>
        <pc:spChg chg="mod">
          <ac:chgData name="Claire Hill" userId="S::claire.hill@salvationarmy.org.au::395705f2-a15c-40fb-87d5-b2cda3f30c38" providerId="AD" clId="Web-{2638D0C4-68E2-2727-412B-28EC1BE0889C}" dt="2024-10-28T00:17:28.767" v="18" actId="20577"/>
          <ac:spMkLst>
            <pc:docMk/>
            <pc:sldMk cId="2074486774" sldId="274"/>
            <ac:spMk id="6" creationId="{4E23A1D1-DC89-A1ED-15DC-5D544DE189A4}"/>
          </ac:spMkLst>
        </pc:spChg>
      </pc:sldChg>
      <pc:sldChg chg="modSp add replId">
        <pc:chgData name="Claire Hill" userId="S::claire.hill@salvationarmy.org.au::395705f2-a15c-40fb-87d5-b2cda3f30c38" providerId="AD" clId="Web-{2638D0C4-68E2-2727-412B-28EC1BE0889C}" dt="2024-10-28T00:16:09.264" v="9" actId="20577"/>
        <pc:sldMkLst>
          <pc:docMk/>
          <pc:sldMk cId="3815372760" sldId="275"/>
        </pc:sldMkLst>
        <pc:spChg chg="mod">
          <ac:chgData name="Claire Hill" userId="S::claire.hill@salvationarmy.org.au::395705f2-a15c-40fb-87d5-b2cda3f30c38" providerId="AD" clId="Web-{2638D0C4-68E2-2727-412B-28EC1BE0889C}" dt="2024-10-28T00:16:09.264" v="9" actId="20577"/>
          <ac:spMkLst>
            <pc:docMk/>
            <pc:sldMk cId="3815372760" sldId="275"/>
            <ac:spMk id="6" creationId="{4E23A1D1-DC89-A1ED-15DC-5D544DE189A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EBED0-071B-4A88-8D20-EB01560DB399}" type="datetimeFigureOut">
              <a:rPr lang="en-AU" smtClean="0"/>
              <a:t>13/11/2024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EDF20-1C25-47B7-8353-F2698DCFD40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4547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Spend time praying for each other about the things you shared.</a:t>
            </a:r>
            <a:r>
              <a:rPr lang="en-AU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EDF20-1C25-47B7-8353-F2698DCFD408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505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Spend time praying for each other about the things you shared.</a:t>
            </a:r>
            <a:r>
              <a:rPr lang="en-AU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EDF20-1C25-47B7-8353-F2698DCFD408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3973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5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58088" y="2797425"/>
            <a:ext cx="16601294" cy="3162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5729"/>
              </a:lnSpc>
              <a:spcBef>
                <a:spcPct val="0"/>
              </a:spcBef>
            </a:pPr>
            <a:r>
              <a:rPr lang="en-US" sz="18400" b="1" i="1" dirty="0">
                <a:solidFill>
                  <a:srgbClr val="FFFFFF"/>
                </a:solidFill>
                <a:latin typeface="Cormorant Garamond Bold Italics"/>
                <a:ea typeface="Cormorant Garamond Bold Italics"/>
                <a:cs typeface="Cormorant Garamond Bold Italics"/>
                <a:sym typeface="Cormorant Garamond Bold Italics"/>
              </a:rPr>
              <a:t>New Year’s Sermon</a:t>
            </a:r>
          </a:p>
        </p:txBody>
      </p:sp>
      <p:sp>
        <p:nvSpPr>
          <p:cNvPr id="3" name="AutoShape 3"/>
          <p:cNvSpPr/>
          <p:nvPr/>
        </p:nvSpPr>
        <p:spPr>
          <a:xfrm>
            <a:off x="9158735" y="990600"/>
            <a:ext cx="8114971" cy="0"/>
          </a:xfrm>
          <a:prstGeom prst="line">
            <a:avLst/>
          </a:prstGeom>
          <a:ln w="762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043764" y="9296400"/>
            <a:ext cx="8114971" cy="0"/>
          </a:xfrm>
          <a:prstGeom prst="line">
            <a:avLst/>
          </a:prstGeom>
          <a:ln w="7620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9618706" y="9037492"/>
            <a:ext cx="2968854" cy="441617"/>
          </a:xfrm>
          <a:custGeom>
            <a:avLst/>
            <a:gdLst/>
            <a:ahLst/>
            <a:cxnLst/>
            <a:rect l="l" t="t" r="r" b="b"/>
            <a:pathLst>
              <a:path w="2968854" h="441617">
                <a:moveTo>
                  <a:pt x="0" y="0"/>
                </a:moveTo>
                <a:lnTo>
                  <a:pt x="2968854" y="0"/>
                </a:lnTo>
                <a:lnTo>
                  <a:pt x="2968854" y="441616"/>
                </a:lnTo>
                <a:lnTo>
                  <a:pt x="0" y="441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737539" y="5862984"/>
            <a:ext cx="12812922" cy="825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844"/>
              </a:lnSpc>
              <a:spcBef>
                <a:spcPct val="0"/>
              </a:spcBef>
            </a:pPr>
            <a:r>
              <a:rPr lang="en-US" sz="5400" dirty="0" err="1">
                <a:solidFill>
                  <a:srgbClr val="FFFFFF"/>
                </a:solidFill>
                <a:latin typeface="Avenir Next LT Pro Light" panose="020B0304020202020204" pitchFamily="34" charset="0"/>
                <a:ea typeface="Quicksand"/>
                <a:cs typeface="Quicksand"/>
                <a:sym typeface="Quicksand"/>
              </a:rPr>
              <a:t>Lieut</a:t>
            </a:r>
            <a:r>
              <a:rPr lang="en-US" sz="5400" dirty="0">
                <a:solidFill>
                  <a:srgbClr val="FFFFFF"/>
                </a:solidFill>
                <a:latin typeface="Avenir Next LT Pro Light" panose="020B0304020202020204" pitchFamily="34" charset="0"/>
                <a:ea typeface="Quicksand"/>
                <a:cs typeface="Quicksand"/>
                <a:sym typeface="Quicksand"/>
              </a:rPr>
              <a:t>-Colonel David </a:t>
            </a:r>
            <a:r>
              <a:rPr lang="en-US" sz="5400" dirty="0" err="1">
                <a:solidFill>
                  <a:srgbClr val="FFFFFF"/>
                </a:solidFill>
                <a:latin typeface="Avenir Next LT Pro Light" panose="020B0304020202020204" pitchFamily="34" charset="0"/>
                <a:ea typeface="Quicksand"/>
                <a:cs typeface="Quicksand"/>
                <a:sym typeface="Quicksand"/>
              </a:rPr>
              <a:t>Godkin</a:t>
            </a:r>
            <a:endParaRPr lang="en-US" sz="5400" dirty="0">
              <a:solidFill>
                <a:srgbClr val="FFFFFF"/>
              </a:solidFill>
              <a:latin typeface="Avenir Next LT Pro Light" panose="020B0304020202020204" pitchFamily="34" charset="0"/>
              <a:ea typeface="Quicksand"/>
              <a:cs typeface="Quicksand"/>
              <a:sym typeface="Quicksand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5646742" y="807892"/>
            <a:ext cx="2968854" cy="441617"/>
          </a:xfrm>
          <a:custGeom>
            <a:avLst/>
            <a:gdLst/>
            <a:ahLst/>
            <a:cxnLst/>
            <a:rect l="l" t="t" r="r" b="b"/>
            <a:pathLst>
              <a:path w="2968854" h="441617">
                <a:moveTo>
                  <a:pt x="0" y="0"/>
                </a:moveTo>
                <a:lnTo>
                  <a:pt x="2968854" y="0"/>
                </a:lnTo>
                <a:lnTo>
                  <a:pt x="2968854" y="441616"/>
                </a:lnTo>
                <a:lnTo>
                  <a:pt x="0" y="441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pic>
        <p:nvPicPr>
          <p:cNvPr id="11" name="Picture 10" descr="A red shield with white text&#10;&#10;Description automatically generated">
            <a:extLst>
              <a:ext uri="{FF2B5EF4-FFF2-40B4-BE49-F238E27FC236}">
                <a16:creationId xmlns:a16="http://schemas.microsoft.com/office/drawing/2014/main" id="{099F56F6-19BD-2BF1-5681-0DDBD080BF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075" y="8420100"/>
            <a:ext cx="1232307" cy="12549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866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1116666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4963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0084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3058041"/>
            <a:ext cx="14935200" cy="4170918"/>
          </a:xfrm>
        </p:spPr>
        <p:txBody>
          <a:bodyPr>
            <a:normAutofit/>
          </a:bodyPr>
          <a:lstStyle/>
          <a:p>
            <a:r>
              <a:rPr lang="en-US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What is one hope or goal you have for 2025?</a:t>
            </a:r>
            <a:endParaRPr lang="en-AU" sz="7000" dirty="0">
              <a:latin typeface="Avenir Next LT Pro Dem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866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1116666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4963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0084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3058041"/>
            <a:ext cx="14935200" cy="4170918"/>
          </a:xfrm>
        </p:spPr>
        <p:txBody>
          <a:bodyPr>
            <a:normAutofit/>
          </a:bodyPr>
          <a:lstStyle/>
          <a:p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Where in your life have you had a ‘One day...’ attitude?</a:t>
            </a:r>
            <a:r>
              <a:rPr lang="en-AU" sz="88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 </a:t>
            </a:r>
            <a:endParaRPr lang="en-AU" sz="88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2737213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866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1116666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4963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0084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1752600"/>
            <a:ext cx="15392400" cy="6781800"/>
          </a:xfrm>
        </p:spPr>
        <p:txBody>
          <a:bodyPr>
            <a:normAutofit/>
          </a:bodyPr>
          <a:lstStyle/>
          <a:p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Why do you think we sometimes put off things that are important to us?</a:t>
            </a:r>
            <a:endParaRPr lang="en-AU" sz="70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562674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626534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8763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724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2370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5400" y="1790698"/>
            <a:ext cx="15925800" cy="6858001"/>
          </a:xfrm>
        </p:spPr>
        <p:txBody>
          <a:bodyPr>
            <a:normAutofit/>
          </a:bodyPr>
          <a:lstStyle/>
          <a:p>
            <a:r>
              <a:rPr lang="en-AU" sz="7000" i="1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Read Romans 13:12 </a:t>
            </a: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What words or phrases from this passage speak to you, today?</a:t>
            </a:r>
            <a:endParaRPr lang="en-AU" sz="70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2272270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104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4191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91821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6180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333499"/>
            <a:ext cx="17449800" cy="7696201"/>
          </a:xfrm>
        </p:spPr>
        <p:txBody>
          <a:bodyPr>
            <a:noAutofit/>
          </a:bodyPr>
          <a:lstStyle/>
          <a:p>
            <a:r>
              <a:rPr lang="en-AU" sz="7000" i="1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Read Matthew 6:33</a:t>
            </a: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Where have you seen the truth of these words demonstrated? </a:t>
            </a:r>
            <a:br>
              <a:rPr lang="en-AU" sz="6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r>
              <a:rPr lang="en-AU" sz="2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 </a:t>
            </a:r>
            <a:br>
              <a:rPr lang="en-AU" sz="2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endParaRPr lang="en-AU" sz="6000" dirty="0">
              <a:solidFill>
                <a:srgbClr val="1F59A9"/>
              </a:solidFill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335571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104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4191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91821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6180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333499"/>
            <a:ext cx="17449800" cy="7696201"/>
          </a:xfrm>
        </p:spPr>
        <p:txBody>
          <a:bodyPr>
            <a:noAutofit/>
          </a:bodyPr>
          <a:lstStyle/>
          <a:p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What sorts of things stop us from putting God first?  </a:t>
            </a: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br>
              <a:rPr lang="en-AU" sz="7000" dirty="0">
                <a:latin typeface="Avenir Next LT Pro Demi" panose="020B0704020202020204" pitchFamily="34" charset="0"/>
                <a:ea typeface="Avenir LT Pro"/>
                <a:cs typeface="Avenir LT Pro"/>
              </a:rPr>
            </a:br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What big or small steps can we take to put God first in our lives? </a:t>
            </a:r>
            <a:endParaRPr lang="en-AU" sz="70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3815372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866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1116666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4963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0084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2957771"/>
            <a:ext cx="15392400" cy="4371459"/>
          </a:xfrm>
        </p:spPr>
        <p:txBody>
          <a:bodyPr>
            <a:normAutofit/>
          </a:bodyPr>
          <a:lstStyle/>
          <a:p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If you knew you had a week left on this earth, what would you do differently?</a:t>
            </a:r>
            <a:endParaRPr lang="en-AU" sz="70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2912533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550334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8001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8011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3132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800" y="1485899"/>
            <a:ext cx="15392400" cy="7315201"/>
          </a:xfrm>
        </p:spPr>
        <p:txBody>
          <a:bodyPr>
            <a:normAutofit/>
          </a:bodyPr>
          <a:lstStyle/>
          <a:p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Share </a:t>
            </a:r>
            <a:r>
              <a:rPr lang="en-AU" sz="7000" b="1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ONE</a:t>
            </a:r>
            <a:r>
              <a:rPr lang="en-AU" sz="7000" dirty="0">
                <a:solidFill>
                  <a:srgbClr val="1F59A9"/>
                </a:solidFill>
                <a:latin typeface="Avenir Next LT Pro Demi"/>
                <a:ea typeface="Avenir LT Pro"/>
                <a:cs typeface="Avenir LT Pro"/>
                <a:sym typeface="Avenir LT Pro"/>
              </a:rPr>
              <a:t> thing you would like prayer for as you begin 2025</a:t>
            </a:r>
            <a:endParaRPr lang="en-AU" sz="7000" dirty="0">
              <a:latin typeface="Avenir Next LT Pro Demi"/>
            </a:endParaRPr>
          </a:p>
        </p:txBody>
      </p:sp>
    </p:spTree>
    <p:extLst>
      <p:ext uri="{BB962C8B-B14F-4D97-AF65-F5344CB8AC3E}">
        <p14:creationId xmlns:p14="http://schemas.microsoft.com/office/powerpoint/2010/main" val="145566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897880" y="18669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Freeform 3"/>
          <p:cNvSpPr/>
          <p:nvPr/>
        </p:nvSpPr>
        <p:spPr>
          <a:xfrm>
            <a:off x="8304001" y="1116666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899"/>
                </a:lnTo>
                <a:lnTo>
                  <a:pt x="0" y="2498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5897880" y="8496300"/>
            <a:ext cx="6492240" cy="0"/>
          </a:xfrm>
          <a:prstGeom prst="line">
            <a:avLst/>
          </a:prstGeom>
          <a:ln w="76200" cap="flat">
            <a:solidFill>
              <a:srgbClr val="1F59A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8304001" y="9008400"/>
            <a:ext cx="1679997" cy="249900"/>
          </a:xfrm>
          <a:custGeom>
            <a:avLst/>
            <a:gdLst/>
            <a:ahLst/>
            <a:cxnLst/>
            <a:rect l="l" t="t" r="r" b="b"/>
            <a:pathLst>
              <a:path w="1679997" h="249900">
                <a:moveTo>
                  <a:pt x="0" y="0"/>
                </a:moveTo>
                <a:lnTo>
                  <a:pt x="1679998" y="0"/>
                </a:lnTo>
                <a:lnTo>
                  <a:pt x="1679998" y="249900"/>
                </a:lnTo>
                <a:lnTo>
                  <a:pt x="0" y="249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23A1D1-DC89-A1ED-15DC-5D544DE18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8400" y="2957771"/>
            <a:ext cx="13411200" cy="4371459"/>
          </a:xfrm>
        </p:spPr>
        <p:txBody>
          <a:bodyPr>
            <a:normAutofit/>
          </a:bodyPr>
          <a:lstStyle/>
          <a:p>
            <a:r>
              <a:rPr lang="en-AU" sz="7000" i="1" dirty="0">
                <a:solidFill>
                  <a:srgbClr val="1F59A9"/>
                </a:solidFill>
                <a:latin typeface="Avenir Next LT Pro"/>
                <a:ea typeface="Avenir LT Pro"/>
                <a:cs typeface="Avenir LT Pro"/>
                <a:sym typeface="Avenir LT Pro"/>
              </a:rPr>
              <a:t>Spend time praying for each other about the things you shared</a:t>
            </a:r>
            <a:endParaRPr lang="en-AU" sz="7000" i="1" dirty="0">
              <a:latin typeface="Avenir Next LT Pro"/>
            </a:endParaRPr>
          </a:p>
        </p:txBody>
      </p:sp>
    </p:spTree>
    <p:extLst>
      <p:ext uri="{BB962C8B-B14F-4D97-AF65-F5344CB8AC3E}">
        <p14:creationId xmlns:p14="http://schemas.microsoft.com/office/powerpoint/2010/main" val="2074486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3e43f0dc68f30519f39bcd0443e1327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401f36c531559c78f511e6471f28b257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C2B07C-070C-46A1-AFDC-B9E379E3FC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43DB12-30E2-44DB-862A-4FA7A63D9C88}">
  <ds:schemaRefs>
    <ds:schemaRef ds:uri="http://schemas.microsoft.com/office/2006/metadata/properties"/>
    <ds:schemaRef ds:uri="http://schemas.microsoft.com/office/infopath/2007/PartnerControls"/>
    <ds:schemaRef ds:uri="1ad1f5a0-fa71-4dab-a083-db26db2596cf"/>
    <ds:schemaRef ds:uri="583f0f69-01e1-46ca-86b7-e30e32304800"/>
  </ds:schemaRefs>
</ds:datastoreItem>
</file>

<file path=customXml/itemProps3.xml><?xml version="1.0" encoding="utf-8"?>
<ds:datastoreItem xmlns:ds="http://schemas.openxmlformats.org/officeDocument/2006/customXml" ds:itemID="{730ED76C-89EB-41B6-AFCB-65618F48B7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179</Words>
  <Application>Microsoft Office PowerPoint</Application>
  <PresentationFormat>Custom</PresentationFormat>
  <Paragraphs>15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Avenir Next LT Pro</vt:lpstr>
      <vt:lpstr>Avenir Next LT Pro Light</vt:lpstr>
      <vt:lpstr>Aptos</vt:lpstr>
      <vt:lpstr>Calibri</vt:lpstr>
      <vt:lpstr>Cormorant Garamond Bold Italics</vt:lpstr>
      <vt:lpstr>Avenir Next LT Pro Demi</vt:lpstr>
      <vt:lpstr>Arial</vt:lpstr>
      <vt:lpstr>Office Theme</vt:lpstr>
      <vt:lpstr>PowerPoint Presentation</vt:lpstr>
      <vt:lpstr>What is one hope or goal you have for 2025?</vt:lpstr>
      <vt:lpstr>Where in your life have you had a ‘One day...’ attitude? </vt:lpstr>
      <vt:lpstr>Why do you think we sometimes put off things that are important to us?</vt:lpstr>
      <vt:lpstr>Read Romans 13:12   What words or phrases from this passage speak to you, today?</vt:lpstr>
      <vt:lpstr>Read Matthew 6:33  Where have you seen the truth of these words demonstrated?    </vt:lpstr>
      <vt:lpstr>What sorts of things stop us from putting God first?    What big or small steps can we take to put God first in our lives? </vt:lpstr>
      <vt:lpstr>If you knew you had a week left on this earth, what would you do differently?</vt:lpstr>
      <vt:lpstr>Share ONE thing you would like prayer for as you begin 2025</vt:lpstr>
      <vt:lpstr>Spend time praying for each other about the things you shared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Years Sermon</dc:title>
  <dc:creator>Taryn Somerville</dc:creator>
  <cp:lastModifiedBy>Taryn Somerville</cp:lastModifiedBy>
  <cp:revision>33</cp:revision>
  <dcterms:created xsi:type="dcterms:W3CDTF">2006-08-16T00:00:00Z</dcterms:created>
  <dcterms:modified xsi:type="dcterms:W3CDTF">2024-11-13T02:57:08Z</dcterms:modified>
  <dc:identifier>DAGUc1UNFiQ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